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2"/>
  </p:notesMasterIdLst>
  <p:handoutMasterIdLst>
    <p:handoutMasterId r:id="rId33"/>
  </p:handoutMasterIdLst>
  <p:sldIdLst>
    <p:sldId id="303" r:id="rId5"/>
    <p:sldId id="335" r:id="rId6"/>
    <p:sldId id="408" r:id="rId7"/>
    <p:sldId id="325" r:id="rId8"/>
    <p:sldId id="342" r:id="rId9"/>
    <p:sldId id="337" r:id="rId10"/>
    <p:sldId id="350" r:id="rId11"/>
    <p:sldId id="395" r:id="rId12"/>
    <p:sldId id="328" r:id="rId13"/>
    <p:sldId id="396" r:id="rId14"/>
    <p:sldId id="397" r:id="rId15"/>
    <p:sldId id="398" r:id="rId16"/>
    <p:sldId id="399" r:id="rId17"/>
    <p:sldId id="400" r:id="rId18"/>
    <p:sldId id="406" r:id="rId19"/>
    <p:sldId id="384" r:id="rId20"/>
    <p:sldId id="393" r:id="rId21"/>
    <p:sldId id="405" r:id="rId22"/>
    <p:sldId id="386" r:id="rId23"/>
    <p:sldId id="407" r:id="rId24"/>
    <p:sldId id="388" r:id="rId25"/>
    <p:sldId id="389" r:id="rId26"/>
    <p:sldId id="390" r:id="rId27"/>
    <p:sldId id="392" r:id="rId28"/>
    <p:sldId id="404" r:id="rId29"/>
    <p:sldId id="370" r:id="rId30"/>
    <p:sldId id="371" r:id="rId31"/>
  </p:sldIdLst>
  <p:sldSz cx="12192000" cy="6858000"/>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0C23"/>
    <a:srgbClr val="434241"/>
    <a:srgbClr val="FF9300"/>
    <a:srgbClr val="FFD579"/>
    <a:srgbClr val="F94E08"/>
    <a:srgbClr val="F8CEC7"/>
    <a:srgbClr val="FFB555"/>
    <a:srgbClr val="E40932"/>
    <a:srgbClr val="FFB048"/>
    <a:srgbClr val="FFBF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98"/>
    <p:restoredTop sz="96516"/>
  </p:normalViewPr>
  <p:slideViewPr>
    <p:cSldViewPr snapToGrid="0" snapToObjects="1">
      <p:cViewPr varScale="1">
        <p:scale>
          <a:sx n="70" d="100"/>
          <a:sy n="70" d="100"/>
        </p:scale>
        <p:origin x="444" y="60"/>
      </p:cViewPr>
      <p:guideLst>
        <p:guide orient="horz" pos="2184"/>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32" d="100"/>
          <a:sy n="132" d="100"/>
        </p:scale>
        <p:origin x="4400"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62CB1E44-5FEE-C749-9389-DDF6FB7EBBAA}"/>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A6F8592F-2238-CA43-80E7-B809C33FA01F}"/>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1AFD4ACC-F51E-5842-991D-82DB7E119C28}" type="datetimeFigureOut">
              <a:rPr lang="en-US" smtClean="0"/>
              <a:t>9/21/2021</a:t>
            </a:fld>
            <a:endParaRPr lang="en-US"/>
          </a:p>
        </p:txBody>
      </p:sp>
      <p:sp>
        <p:nvSpPr>
          <p:cNvPr id="4" name="Footer Placeholder 3">
            <a:extLst>
              <a:ext uri="{FF2B5EF4-FFF2-40B4-BE49-F238E27FC236}">
                <a16:creationId xmlns:a16="http://schemas.microsoft.com/office/drawing/2014/main" xmlns="" id="{3D9E73C1-1042-2340-988C-5916E8940D7C}"/>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DEEA17E0-BD73-BE4F-AFDF-3F54FD3E0F14}"/>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BD1ED0DA-9FC3-9E48-BF74-676F5E42DC74}" type="slidenum">
              <a:rPr lang="en-US" smtClean="0"/>
              <a:t>‹#›</a:t>
            </a:fld>
            <a:endParaRPr lang="en-US"/>
          </a:p>
        </p:txBody>
      </p:sp>
    </p:spTree>
    <p:extLst>
      <p:ext uri="{BB962C8B-B14F-4D97-AF65-F5344CB8AC3E}">
        <p14:creationId xmlns:p14="http://schemas.microsoft.com/office/powerpoint/2010/main" val="38650678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FC269042-A3ED-6346-8BE8-87C65C50FE82}" type="datetimeFigureOut">
              <a:rPr lang="en-US" smtClean="0"/>
              <a:t>9/21/2021</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248BB6C5-7929-D841-A2EB-FD7276BC8D95}" type="slidenum">
              <a:rPr lang="en-US" smtClean="0"/>
              <a:t>‹#›</a:t>
            </a:fld>
            <a:endParaRPr lang="en-US"/>
          </a:p>
        </p:txBody>
      </p:sp>
    </p:spTree>
    <p:extLst>
      <p:ext uri="{BB962C8B-B14F-4D97-AF65-F5344CB8AC3E}">
        <p14:creationId xmlns:p14="http://schemas.microsoft.com/office/powerpoint/2010/main" val="2865879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BFC788-2CFB-49CF-87B5-04A4349F422A}" type="slidenum">
              <a:rPr lang="en-US" smtClean="0"/>
              <a:t>8</a:t>
            </a:fld>
            <a:endParaRPr lang="en-US" dirty="0"/>
          </a:p>
        </p:txBody>
      </p:sp>
    </p:spTree>
    <p:extLst>
      <p:ext uri="{BB962C8B-B14F-4D97-AF65-F5344CB8AC3E}">
        <p14:creationId xmlns:p14="http://schemas.microsoft.com/office/powerpoint/2010/main" val="1826953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BFC788-2CFB-49CF-87B5-04A4349F422A}" type="slidenum">
              <a:rPr lang="en-US" smtClean="0"/>
              <a:t>20</a:t>
            </a:fld>
            <a:endParaRPr lang="en-US" dirty="0"/>
          </a:p>
        </p:txBody>
      </p:sp>
    </p:spTree>
    <p:extLst>
      <p:ext uri="{BB962C8B-B14F-4D97-AF65-F5344CB8AC3E}">
        <p14:creationId xmlns:p14="http://schemas.microsoft.com/office/powerpoint/2010/main" val="1370564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51AF5C-7B41-4C68-860D-B312A20B7959}" type="slidenum">
              <a:rPr lang="en-US" smtClean="0"/>
              <a:t>22</a:t>
            </a:fld>
            <a:endParaRPr lang="en-US" dirty="0"/>
          </a:p>
        </p:txBody>
      </p:sp>
    </p:spTree>
    <p:extLst>
      <p:ext uri="{BB962C8B-B14F-4D97-AF65-F5344CB8AC3E}">
        <p14:creationId xmlns:p14="http://schemas.microsoft.com/office/powerpoint/2010/main" val="4290594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51AF5C-7B41-4C68-860D-B312A20B7959}" type="slidenum">
              <a:rPr lang="en-US" smtClean="0"/>
              <a:t>23</a:t>
            </a:fld>
            <a:endParaRPr lang="en-US" dirty="0"/>
          </a:p>
        </p:txBody>
      </p:sp>
    </p:spTree>
    <p:extLst>
      <p:ext uri="{BB962C8B-B14F-4D97-AF65-F5344CB8AC3E}">
        <p14:creationId xmlns:p14="http://schemas.microsoft.com/office/powerpoint/2010/main" val="3230369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51AF5C-7B41-4C68-860D-B312A20B7959}" type="slidenum">
              <a:rPr lang="en-US" smtClean="0"/>
              <a:t>24</a:t>
            </a:fld>
            <a:endParaRPr lang="en-US" dirty="0"/>
          </a:p>
        </p:txBody>
      </p:sp>
    </p:spTree>
    <p:extLst>
      <p:ext uri="{BB962C8B-B14F-4D97-AF65-F5344CB8AC3E}">
        <p14:creationId xmlns:p14="http://schemas.microsoft.com/office/powerpoint/2010/main" val="2328584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BFC788-2CFB-49CF-87B5-04A4349F422A}" type="slidenum">
              <a:rPr lang="en-US" smtClean="0"/>
              <a:t>10</a:t>
            </a:fld>
            <a:endParaRPr lang="en-US" dirty="0"/>
          </a:p>
        </p:txBody>
      </p:sp>
    </p:spTree>
    <p:extLst>
      <p:ext uri="{BB962C8B-B14F-4D97-AF65-F5344CB8AC3E}">
        <p14:creationId xmlns:p14="http://schemas.microsoft.com/office/powerpoint/2010/main" val="1123237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BFC788-2CFB-49CF-87B5-04A4349F422A}" type="slidenum">
              <a:rPr lang="en-US" smtClean="0"/>
              <a:t>11</a:t>
            </a:fld>
            <a:endParaRPr lang="en-US" dirty="0"/>
          </a:p>
        </p:txBody>
      </p:sp>
    </p:spTree>
    <p:extLst>
      <p:ext uri="{BB962C8B-B14F-4D97-AF65-F5344CB8AC3E}">
        <p14:creationId xmlns:p14="http://schemas.microsoft.com/office/powerpoint/2010/main" val="1689983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BFC788-2CFB-49CF-87B5-04A4349F422A}" type="slidenum">
              <a:rPr lang="en-US" smtClean="0"/>
              <a:t>12</a:t>
            </a:fld>
            <a:endParaRPr lang="en-US" dirty="0"/>
          </a:p>
        </p:txBody>
      </p:sp>
    </p:spTree>
    <p:extLst>
      <p:ext uri="{BB962C8B-B14F-4D97-AF65-F5344CB8AC3E}">
        <p14:creationId xmlns:p14="http://schemas.microsoft.com/office/powerpoint/2010/main" val="3784837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BFC788-2CFB-49CF-87B5-04A4349F422A}" type="slidenum">
              <a:rPr lang="en-US" smtClean="0"/>
              <a:t>13</a:t>
            </a:fld>
            <a:endParaRPr lang="en-US" dirty="0"/>
          </a:p>
        </p:txBody>
      </p:sp>
    </p:spTree>
    <p:extLst>
      <p:ext uri="{BB962C8B-B14F-4D97-AF65-F5344CB8AC3E}">
        <p14:creationId xmlns:p14="http://schemas.microsoft.com/office/powerpoint/2010/main" val="2144937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BFC788-2CFB-49CF-87B5-04A4349F422A}" type="slidenum">
              <a:rPr lang="en-US" smtClean="0"/>
              <a:t>14</a:t>
            </a:fld>
            <a:endParaRPr lang="en-US" dirty="0"/>
          </a:p>
        </p:txBody>
      </p:sp>
    </p:spTree>
    <p:extLst>
      <p:ext uri="{BB962C8B-B14F-4D97-AF65-F5344CB8AC3E}">
        <p14:creationId xmlns:p14="http://schemas.microsoft.com/office/powerpoint/2010/main" val="543553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23087">
              <a:defRPr/>
            </a:pPr>
            <a:fld id="{248BB6C5-7929-D841-A2EB-FD7276BC8D95}" type="slidenum">
              <a:rPr lang="en-US">
                <a:solidFill>
                  <a:prstClr val="black"/>
                </a:solidFill>
                <a:latin typeface="Calibri" panose="020F0502020204030204"/>
              </a:rPr>
              <a:pPr defTabSz="923087">
                <a:defRPr/>
              </a:pPr>
              <a:t>15</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48936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51AF5C-7B41-4C68-860D-B312A20B7959}" type="slidenum">
              <a:rPr lang="en-US" smtClean="0"/>
              <a:t>16</a:t>
            </a:fld>
            <a:endParaRPr lang="en-US" dirty="0"/>
          </a:p>
        </p:txBody>
      </p:sp>
    </p:spTree>
    <p:extLst>
      <p:ext uri="{BB962C8B-B14F-4D97-AF65-F5344CB8AC3E}">
        <p14:creationId xmlns:p14="http://schemas.microsoft.com/office/powerpoint/2010/main" val="4147561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51AF5C-7B41-4C68-860D-B312A20B7959}" type="slidenum">
              <a:rPr lang="en-US" smtClean="0"/>
              <a:t>17</a:t>
            </a:fld>
            <a:endParaRPr lang="en-US" dirty="0"/>
          </a:p>
        </p:txBody>
      </p:sp>
    </p:spTree>
    <p:extLst>
      <p:ext uri="{BB962C8B-B14F-4D97-AF65-F5344CB8AC3E}">
        <p14:creationId xmlns:p14="http://schemas.microsoft.com/office/powerpoint/2010/main" val="24380429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70C042C-1380-FD47-A5B8-0C8FE90F0E4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ext Placeholder 11"/>
          <p:cNvSpPr>
            <a:spLocks noGrp="1"/>
          </p:cNvSpPr>
          <p:nvPr>
            <p:ph type="body" sz="quarter" idx="10" hasCustomPrompt="1"/>
          </p:nvPr>
        </p:nvSpPr>
        <p:spPr>
          <a:xfrm>
            <a:off x="696328" y="977293"/>
            <a:ext cx="9887712" cy="1499616"/>
          </a:xfrm>
          <a:prstGeom prst="rect">
            <a:avLst/>
          </a:prstGeom>
        </p:spPr>
        <p:txBody>
          <a:bodyPr>
            <a:noAutofit/>
          </a:bodyPr>
          <a:lstStyle>
            <a:lvl1pPr marL="0" indent="0" algn="l" defTabSz="457200" rtl="0" eaLnBrk="1" fontAlgn="ctr" latinLnBrk="0" hangingPunct="1">
              <a:lnSpc>
                <a:spcPct val="75000"/>
              </a:lnSpc>
              <a:spcBef>
                <a:spcPct val="0"/>
              </a:spcBef>
              <a:buNone/>
              <a:defRPr lang="en-US" sz="7200" kern="1200" spc="-200" dirty="0">
                <a:solidFill>
                  <a:srgbClr val="99222E"/>
                </a:solidFill>
                <a:latin typeface="Arial Black"/>
                <a:ea typeface="+mj-ea"/>
                <a:cs typeface="Arial Black"/>
              </a:defRPr>
            </a:lvl1pPr>
            <a:lvl2pPr marL="609585" indent="0">
              <a:buNone/>
              <a:defRPr sz="8266">
                <a:solidFill>
                  <a:schemeClr val="bg1"/>
                </a:solidFill>
                <a:latin typeface="Arial Black" panose="020B0A04020102020204" pitchFamily="34" charset="0"/>
              </a:defRPr>
            </a:lvl2pPr>
            <a:lvl3pPr marL="1219170" indent="0">
              <a:buNone/>
              <a:defRPr sz="8266">
                <a:solidFill>
                  <a:schemeClr val="bg1"/>
                </a:solidFill>
                <a:latin typeface="Arial Black" panose="020B0A04020102020204" pitchFamily="34" charset="0"/>
              </a:defRPr>
            </a:lvl3pPr>
            <a:lvl4pPr marL="1828754" indent="0">
              <a:buNone/>
              <a:defRPr sz="8266">
                <a:solidFill>
                  <a:schemeClr val="bg1"/>
                </a:solidFill>
                <a:latin typeface="Arial Black" panose="020B0A04020102020204" pitchFamily="34" charset="0"/>
              </a:defRPr>
            </a:lvl4pPr>
            <a:lvl5pPr marL="2438339" indent="0">
              <a:buNone/>
              <a:defRPr sz="8266">
                <a:solidFill>
                  <a:schemeClr val="bg1"/>
                </a:solidFill>
                <a:latin typeface="Arial Black" panose="020B0A04020102020204" pitchFamily="34" charset="0"/>
              </a:defRPr>
            </a:lvl5pPr>
          </a:lstStyle>
          <a:p>
            <a:pPr lvl="0"/>
            <a:r>
              <a:rPr lang="en-US" dirty="0"/>
              <a:t>POWERPOINT</a:t>
            </a:r>
          </a:p>
          <a:p>
            <a:pPr lvl="0"/>
            <a:r>
              <a:rPr lang="en-US" dirty="0"/>
              <a:t>TITLE HERE</a:t>
            </a:r>
          </a:p>
        </p:txBody>
      </p:sp>
      <p:sp>
        <p:nvSpPr>
          <p:cNvPr id="18" name="Text Placeholder 15"/>
          <p:cNvSpPr>
            <a:spLocks noGrp="1"/>
          </p:cNvSpPr>
          <p:nvPr>
            <p:ph type="body" sz="quarter" idx="11" hasCustomPrompt="1"/>
          </p:nvPr>
        </p:nvSpPr>
        <p:spPr>
          <a:xfrm>
            <a:off x="753088" y="2791975"/>
            <a:ext cx="9887712" cy="719328"/>
          </a:xfrm>
          <a:prstGeom prst="rect">
            <a:avLst/>
          </a:prstGeom>
        </p:spPr>
        <p:txBody>
          <a:bodyPr>
            <a:noAutofit/>
          </a:bodyPr>
          <a:lstStyle>
            <a:lvl1pPr marL="0" indent="0">
              <a:buNone/>
              <a:defRPr lang="en-US" sz="4000" kern="1200" dirty="0">
                <a:solidFill>
                  <a:srgbClr val="D8117D"/>
                </a:solidFill>
                <a:latin typeface="Arial"/>
                <a:ea typeface="+mn-ea"/>
                <a:cs typeface="Arial"/>
              </a:defRPr>
            </a:lvl1pPr>
            <a:lvl2pPr marL="609585" indent="0">
              <a:buNone/>
              <a:defRPr sz="5333">
                <a:solidFill>
                  <a:schemeClr val="bg1"/>
                </a:solidFill>
                <a:latin typeface="Arial" panose="020B0604020202020204" pitchFamily="34" charset="0"/>
                <a:cs typeface="Arial" panose="020B0604020202020204" pitchFamily="34" charset="0"/>
              </a:defRPr>
            </a:lvl2pPr>
            <a:lvl3pPr marL="1219170" indent="0">
              <a:buNone/>
              <a:defRPr sz="5333">
                <a:solidFill>
                  <a:schemeClr val="bg1"/>
                </a:solidFill>
                <a:latin typeface="Arial" panose="020B0604020202020204" pitchFamily="34" charset="0"/>
                <a:cs typeface="Arial" panose="020B0604020202020204" pitchFamily="34" charset="0"/>
              </a:defRPr>
            </a:lvl3pPr>
            <a:lvl4pPr marL="1828754" indent="0">
              <a:buNone/>
              <a:defRPr sz="5333">
                <a:solidFill>
                  <a:schemeClr val="bg1"/>
                </a:solidFill>
                <a:latin typeface="Arial" panose="020B0604020202020204" pitchFamily="34" charset="0"/>
                <a:cs typeface="Arial" panose="020B0604020202020204" pitchFamily="34" charset="0"/>
              </a:defRPr>
            </a:lvl4pPr>
            <a:lvl5pPr marL="2438339" indent="0">
              <a:buNone/>
              <a:defRPr sz="5333">
                <a:solidFill>
                  <a:schemeClr val="bg1"/>
                </a:solidFill>
                <a:latin typeface="Arial" panose="020B0604020202020204" pitchFamily="34" charset="0"/>
                <a:cs typeface="Arial" panose="020B0604020202020204" pitchFamily="34" charset="0"/>
              </a:defRPr>
            </a:lvl5pPr>
          </a:lstStyle>
          <a:p>
            <a:pPr lvl="0"/>
            <a:r>
              <a:rPr lang="en-US" dirty="0"/>
              <a:t>Subhead Here</a:t>
            </a:r>
          </a:p>
        </p:txBody>
      </p:sp>
    </p:spTree>
    <p:extLst>
      <p:ext uri="{BB962C8B-B14F-4D97-AF65-F5344CB8AC3E}">
        <p14:creationId xmlns:p14="http://schemas.microsoft.com/office/powerpoint/2010/main" val="1731956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ntent Slide 5">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xmlns="" id="{BD38C0F7-0979-9545-BB15-88CA77850ABA}"/>
              </a:ext>
            </a:extLst>
          </p:cNvPr>
          <p:cNvSpPr>
            <a:spLocks noGrp="1"/>
          </p:cNvSpPr>
          <p:nvPr>
            <p:ph type="body" sz="quarter" idx="10" hasCustomPrompt="1"/>
          </p:nvPr>
        </p:nvSpPr>
        <p:spPr>
          <a:xfrm>
            <a:off x="2292530" y="541130"/>
            <a:ext cx="8131469" cy="1499616"/>
          </a:xfrm>
          <a:prstGeom prst="rect">
            <a:avLst/>
          </a:prstGeom>
        </p:spPr>
        <p:txBody>
          <a:bodyPr>
            <a:noAutofit/>
          </a:bodyPr>
          <a:lstStyle>
            <a:lvl1pPr marL="0" indent="0">
              <a:buNone/>
              <a:defRPr lang="en-US" sz="5867" kern="1200" spc="-267" dirty="0" smtClean="0">
                <a:solidFill>
                  <a:schemeClr val="accent1"/>
                </a:solidFill>
                <a:latin typeface="Arial Black"/>
                <a:ea typeface="+mj-ea"/>
                <a:cs typeface="Arial Black"/>
              </a:defRPr>
            </a:lvl1pPr>
            <a:lvl2pPr marL="609585" indent="0">
              <a:buNone/>
              <a:defRPr lang="en-US" sz="5867" kern="1200" spc="-267" dirty="0" smtClean="0">
                <a:solidFill>
                  <a:schemeClr val="bg1"/>
                </a:solidFill>
                <a:latin typeface="Arial Black"/>
                <a:ea typeface="+mj-ea"/>
                <a:cs typeface="Arial Black"/>
              </a:defRPr>
            </a:lvl2pPr>
            <a:lvl3pPr marL="1219170" indent="0">
              <a:buNone/>
              <a:defRPr lang="en-US" sz="5867" kern="1200" spc="-267" dirty="0" smtClean="0">
                <a:solidFill>
                  <a:schemeClr val="bg1"/>
                </a:solidFill>
                <a:latin typeface="Arial Black"/>
                <a:ea typeface="+mj-ea"/>
                <a:cs typeface="Arial Black"/>
              </a:defRPr>
            </a:lvl3pPr>
            <a:lvl4pPr marL="1828754" indent="0">
              <a:buNone/>
              <a:defRPr lang="en-US" sz="5867" kern="1200" spc="-267" dirty="0" smtClean="0">
                <a:solidFill>
                  <a:schemeClr val="bg1"/>
                </a:solidFill>
                <a:latin typeface="Arial Black"/>
                <a:ea typeface="+mj-ea"/>
                <a:cs typeface="Arial Black"/>
              </a:defRPr>
            </a:lvl4pPr>
            <a:lvl5pPr marL="2438339" indent="0">
              <a:buNone/>
              <a:defRPr lang="en-US" sz="5867" kern="1200" spc="-267" dirty="0">
                <a:solidFill>
                  <a:schemeClr val="bg1"/>
                </a:solidFill>
                <a:latin typeface="Arial Black"/>
                <a:ea typeface="+mj-ea"/>
                <a:cs typeface="Arial Black"/>
              </a:defRPr>
            </a:lvl5pPr>
          </a:lstStyle>
          <a:p>
            <a:pPr lvl="0"/>
            <a:r>
              <a:rPr lang="en-US" dirty="0"/>
              <a:t>HEADLINE HERE AND HERE</a:t>
            </a:r>
          </a:p>
        </p:txBody>
      </p:sp>
      <p:sp>
        <p:nvSpPr>
          <p:cNvPr id="3" name="Text Placeholder 6">
            <a:extLst>
              <a:ext uri="{FF2B5EF4-FFF2-40B4-BE49-F238E27FC236}">
                <a16:creationId xmlns:a16="http://schemas.microsoft.com/office/drawing/2014/main" xmlns="" id="{C9403B61-3CF2-824C-8656-A0D27D882456}"/>
              </a:ext>
            </a:extLst>
          </p:cNvPr>
          <p:cNvSpPr>
            <a:spLocks noGrp="1"/>
          </p:cNvSpPr>
          <p:nvPr>
            <p:ph type="body" sz="quarter" idx="13" hasCustomPrompt="1"/>
          </p:nvPr>
        </p:nvSpPr>
        <p:spPr>
          <a:xfrm>
            <a:off x="2292530" y="3610205"/>
            <a:ext cx="5181600" cy="2950633"/>
          </a:xfrm>
        </p:spPr>
        <p:txBody>
          <a:bodyPr>
            <a:normAutofit/>
          </a:bodyPr>
          <a:lstStyle>
            <a:lvl1pPr>
              <a:buClr>
                <a:schemeClr val="accent3"/>
              </a:buClr>
              <a:defRPr sz="2400">
                <a:solidFill>
                  <a:schemeClr val="accent5"/>
                </a:solidFill>
              </a:defRPr>
            </a:lvl1pPr>
            <a:lvl2pPr>
              <a:defRPr sz="2400">
                <a:solidFill>
                  <a:schemeClr val="bg1"/>
                </a:solidFill>
              </a:defRPr>
            </a:lvl2pPr>
          </a:lstStyle>
          <a:p>
            <a:pPr lvl="0"/>
            <a:r>
              <a:rPr lang="en-US" dirty="0"/>
              <a:t>Section #1</a:t>
            </a:r>
          </a:p>
          <a:p>
            <a:pPr lvl="0"/>
            <a:r>
              <a:rPr lang="en-US" dirty="0"/>
              <a:t>Section #2</a:t>
            </a:r>
          </a:p>
          <a:p>
            <a:pPr lvl="0"/>
            <a:r>
              <a:rPr lang="en-US" dirty="0"/>
              <a:t>Section #3</a:t>
            </a:r>
          </a:p>
        </p:txBody>
      </p:sp>
      <p:sp>
        <p:nvSpPr>
          <p:cNvPr id="4" name="Text Placeholder 6">
            <a:extLst>
              <a:ext uri="{FF2B5EF4-FFF2-40B4-BE49-F238E27FC236}">
                <a16:creationId xmlns:a16="http://schemas.microsoft.com/office/drawing/2014/main" xmlns="" id="{9918FD15-45C2-FC4E-81F1-C54EF92E7599}"/>
              </a:ext>
            </a:extLst>
          </p:cNvPr>
          <p:cNvSpPr>
            <a:spLocks noGrp="1"/>
          </p:cNvSpPr>
          <p:nvPr>
            <p:ph type="body" sz="quarter" idx="14" hasCustomPrompt="1"/>
          </p:nvPr>
        </p:nvSpPr>
        <p:spPr>
          <a:xfrm>
            <a:off x="2292530" y="2548521"/>
            <a:ext cx="6388827" cy="697980"/>
          </a:xfrm>
        </p:spPr>
        <p:txBody>
          <a:bodyPr>
            <a:normAutofit/>
          </a:bodyPr>
          <a:lstStyle>
            <a:lvl1pPr marL="0" indent="0">
              <a:buClr>
                <a:schemeClr val="accent3"/>
              </a:buClr>
              <a:buNone/>
              <a:defRPr sz="2400">
                <a:solidFill>
                  <a:schemeClr val="accent5"/>
                </a:solidFill>
              </a:defRPr>
            </a:lvl1pPr>
            <a:lvl2pPr>
              <a:defRPr sz="2400">
                <a:solidFill>
                  <a:schemeClr val="bg1"/>
                </a:solidFill>
              </a:defRPr>
            </a:lvl2pPr>
          </a:lstStyle>
          <a:p>
            <a:pPr lvl="0"/>
            <a:r>
              <a:rPr lang="en-US" dirty="0"/>
              <a:t>Body copy here and here and here.</a:t>
            </a:r>
          </a:p>
        </p:txBody>
      </p:sp>
      <p:pic>
        <p:nvPicPr>
          <p:cNvPr id="5" name="Picture 4" descr="A picture containing indoor, cat, room, bed&#10;&#10;Description automatically generated">
            <a:extLst>
              <a:ext uri="{FF2B5EF4-FFF2-40B4-BE49-F238E27FC236}">
                <a16:creationId xmlns:a16="http://schemas.microsoft.com/office/drawing/2014/main" xmlns="" id="{163D55BC-D65C-4741-B308-36E66A26A5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905000" cy="6858000"/>
          </a:xfrm>
          <a:prstGeom prst="rect">
            <a:avLst/>
          </a:prstGeom>
        </p:spPr>
      </p:pic>
    </p:spTree>
    <p:extLst>
      <p:ext uri="{BB962C8B-B14F-4D97-AF65-F5344CB8AC3E}">
        <p14:creationId xmlns:p14="http://schemas.microsoft.com/office/powerpoint/2010/main" val="374797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 Slide 6">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xmlns="" id="{BD38C0F7-0979-9545-BB15-88CA77850ABA}"/>
              </a:ext>
            </a:extLst>
          </p:cNvPr>
          <p:cNvSpPr>
            <a:spLocks noGrp="1"/>
          </p:cNvSpPr>
          <p:nvPr>
            <p:ph type="body" sz="quarter" idx="10" hasCustomPrompt="1"/>
          </p:nvPr>
        </p:nvSpPr>
        <p:spPr>
          <a:xfrm>
            <a:off x="2292530" y="541130"/>
            <a:ext cx="8131469" cy="1499616"/>
          </a:xfrm>
          <a:prstGeom prst="rect">
            <a:avLst/>
          </a:prstGeom>
        </p:spPr>
        <p:txBody>
          <a:bodyPr>
            <a:noAutofit/>
          </a:bodyPr>
          <a:lstStyle>
            <a:lvl1pPr marL="0" indent="0">
              <a:buNone/>
              <a:defRPr lang="en-US" sz="5867" kern="1200" spc="-267" dirty="0" smtClean="0">
                <a:solidFill>
                  <a:schemeClr val="accent1"/>
                </a:solidFill>
                <a:latin typeface="Arial Black"/>
                <a:ea typeface="+mj-ea"/>
                <a:cs typeface="Arial Black"/>
              </a:defRPr>
            </a:lvl1pPr>
            <a:lvl2pPr marL="609585" indent="0">
              <a:buNone/>
              <a:defRPr lang="en-US" sz="5867" kern="1200" spc="-267" dirty="0" smtClean="0">
                <a:solidFill>
                  <a:schemeClr val="bg1"/>
                </a:solidFill>
                <a:latin typeface="Arial Black"/>
                <a:ea typeface="+mj-ea"/>
                <a:cs typeface="Arial Black"/>
              </a:defRPr>
            </a:lvl2pPr>
            <a:lvl3pPr marL="1219170" indent="0">
              <a:buNone/>
              <a:defRPr lang="en-US" sz="5867" kern="1200" spc="-267" dirty="0" smtClean="0">
                <a:solidFill>
                  <a:schemeClr val="bg1"/>
                </a:solidFill>
                <a:latin typeface="Arial Black"/>
                <a:ea typeface="+mj-ea"/>
                <a:cs typeface="Arial Black"/>
              </a:defRPr>
            </a:lvl3pPr>
            <a:lvl4pPr marL="1828754" indent="0">
              <a:buNone/>
              <a:defRPr lang="en-US" sz="5867" kern="1200" spc="-267" dirty="0" smtClean="0">
                <a:solidFill>
                  <a:schemeClr val="bg1"/>
                </a:solidFill>
                <a:latin typeface="Arial Black"/>
                <a:ea typeface="+mj-ea"/>
                <a:cs typeface="Arial Black"/>
              </a:defRPr>
            </a:lvl4pPr>
            <a:lvl5pPr marL="2438339" indent="0">
              <a:buNone/>
              <a:defRPr lang="en-US" sz="5867" kern="1200" spc="-267" dirty="0">
                <a:solidFill>
                  <a:schemeClr val="bg1"/>
                </a:solidFill>
                <a:latin typeface="Arial Black"/>
                <a:ea typeface="+mj-ea"/>
                <a:cs typeface="Arial Black"/>
              </a:defRPr>
            </a:lvl5pPr>
          </a:lstStyle>
          <a:p>
            <a:pPr lvl="0"/>
            <a:r>
              <a:rPr lang="en-US" dirty="0"/>
              <a:t>HEADLINE HERE AND HERE</a:t>
            </a:r>
          </a:p>
        </p:txBody>
      </p:sp>
      <p:sp>
        <p:nvSpPr>
          <p:cNvPr id="3" name="Text Placeholder 6">
            <a:extLst>
              <a:ext uri="{FF2B5EF4-FFF2-40B4-BE49-F238E27FC236}">
                <a16:creationId xmlns:a16="http://schemas.microsoft.com/office/drawing/2014/main" xmlns="" id="{C9403B61-3CF2-824C-8656-A0D27D882456}"/>
              </a:ext>
            </a:extLst>
          </p:cNvPr>
          <p:cNvSpPr>
            <a:spLocks noGrp="1"/>
          </p:cNvSpPr>
          <p:nvPr>
            <p:ph type="body" sz="quarter" idx="13" hasCustomPrompt="1"/>
          </p:nvPr>
        </p:nvSpPr>
        <p:spPr>
          <a:xfrm>
            <a:off x="2292530" y="3610205"/>
            <a:ext cx="5181600" cy="2950633"/>
          </a:xfrm>
        </p:spPr>
        <p:txBody>
          <a:bodyPr>
            <a:normAutofit/>
          </a:bodyPr>
          <a:lstStyle>
            <a:lvl1pPr>
              <a:buClr>
                <a:schemeClr val="accent3"/>
              </a:buClr>
              <a:defRPr sz="2400">
                <a:solidFill>
                  <a:schemeClr val="accent5"/>
                </a:solidFill>
              </a:defRPr>
            </a:lvl1pPr>
            <a:lvl2pPr>
              <a:defRPr sz="2400">
                <a:solidFill>
                  <a:schemeClr val="bg1"/>
                </a:solidFill>
              </a:defRPr>
            </a:lvl2pPr>
          </a:lstStyle>
          <a:p>
            <a:pPr lvl="0"/>
            <a:r>
              <a:rPr lang="en-US" dirty="0"/>
              <a:t>Section #1</a:t>
            </a:r>
          </a:p>
          <a:p>
            <a:pPr lvl="0"/>
            <a:r>
              <a:rPr lang="en-US" dirty="0"/>
              <a:t>Section #2</a:t>
            </a:r>
          </a:p>
          <a:p>
            <a:pPr lvl="0"/>
            <a:r>
              <a:rPr lang="en-US" dirty="0"/>
              <a:t>Section #3</a:t>
            </a:r>
          </a:p>
        </p:txBody>
      </p:sp>
      <p:sp>
        <p:nvSpPr>
          <p:cNvPr id="4" name="Text Placeholder 6">
            <a:extLst>
              <a:ext uri="{FF2B5EF4-FFF2-40B4-BE49-F238E27FC236}">
                <a16:creationId xmlns:a16="http://schemas.microsoft.com/office/drawing/2014/main" xmlns="" id="{9918FD15-45C2-FC4E-81F1-C54EF92E7599}"/>
              </a:ext>
            </a:extLst>
          </p:cNvPr>
          <p:cNvSpPr>
            <a:spLocks noGrp="1"/>
          </p:cNvSpPr>
          <p:nvPr>
            <p:ph type="body" sz="quarter" idx="14" hasCustomPrompt="1"/>
          </p:nvPr>
        </p:nvSpPr>
        <p:spPr>
          <a:xfrm>
            <a:off x="2292530" y="2548521"/>
            <a:ext cx="6388827" cy="697980"/>
          </a:xfrm>
        </p:spPr>
        <p:txBody>
          <a:bodyPr>
            <a:normAutofit/>
          </a:bodyPr>
          <a:lstStyle>
            <a:lvl1pPr marL="0" indent="0">
              <a:buClr>
                <a:schemeClr val="accent3"/>
              </a:buClr>
              <a:buNone/>
              <a:defRPr sz="2400">
                <a:solidFill>
                  <a:schemeClr val="accent5"/>
                </a:solidFill>
              </a:defRPr>
            </a:lvl1pPr>
            <a:lvl2pPr>
              <a:defRPr sz="2400">
                <a:solidFill>
                  <a:schemeClr val="bg1"/>
                </a:solidFill>
              </a:defRPr>
            </a:lvl2pPr>
          </a:lstStyle>
          <a:p>
            <a:pPr lvl="0"/>
            <a:r>
              <a:rPr lang="en-US" dirty="0"/>
              <a:t>Body copy here and here and here.</a:t>
            </a:r>
          </a:p>
        </p:txBody>
      </p:sp>
      <p:pic>
        <p:nvPicPr>
          <p:cNvPr id="6" name="Picture 5" descr="A person posing for the camera&#10;&#10;Description automatically generated">
            <a:extLst>
              <a:ext uri="{FF2B5EF4-FFF2-40B4-BE49-F238E27FC236}">
                <a16:creationId xmlns:a16="http://schemas.microsoft.com/office/drawing/2014/main" xmlns="" id="{2BBFCD8E-5AE6-A744-9BB0-2881384814B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905000" cy="6858000"/>
          </a:xfrm>
          <a:prstGeom prst="rect">
            <a:avLst/>
          </a:prstGeom>
        </p:spPr>
      </p:pic>
    </p:spTree>
    <p:extLst>
      <p:ext uri="{BB962C8B-B14F-4D97-AF65-F5344CB8AC3E}">
        <p14:creationId xmlns:p14="http://schemas.microsoft.com/office/powerpoint/2010/main" val="750636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ntent Slide 7">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xmlns="" id="{BD38C0F7-0979-9545-BB15-88CA77850ABA}"/>
              </a:ext>
            </a:extLst>
          </p:cNvPr>
          <p:cNvSpPr>
            <a:spLocks noGrp="1"/>
          </p:cNvSpPr>
          <p:nvPr>
            <p:ph type="body" sz="quarter" idx="10" hasCustomPrompt="1"/>
          </p:nvPr>
        </p:nvSpPr>
        <p:spPr>
          <a:xfrm>
            <a:off x="2292530" y="541130"/>
            <a:ext cx="8131469" cy="1499616"/>
          </a:xfrm>
          <a:prstGeom prst="rect">
            <a:avLst/>
          </a:prstGeom>
        </p:spPr>
        <p:txBody>
          <a:bodyPr>
            <a:noAutofit/>
          </a:bodyPr>
          <a:lstStyle>
            <a:lvl1pPr marL="0" indent="0">
              <a:buNone/>
              <a:defRPr lang="en-US" sz="5867" kern="1200" spc="-267" dirty="0" smtClean="0">
                <a:solidFill>
                  <a:schemeClr val="accent1"/>
                </a:solidFill>
                <a:latin typeface="Arial Black"/>
                <a:ea typeface="+mj-ea"/>
                <a:cs typeface="Arial Black"/>
              </a:defRPr>
            </a:lvl1pPr>
            <a:lvl2pPr marL="609585" indent="0">
              <a:buNone/>
              <a:defRPr lang="en-US" sz="5867" kern="1200" spc="-267" dirty="0" smtClean="0">
                <a:solidFill>
                  <a:schemeClr val="bg1"/>
                </a:solidFill>
                <a:latin typeface="Arial Black"/>
                <a:ea typeface="+mj-ea"/>
                <a:cs typeface="Arial Black"/>
              </a:defRPr>
            </a:lvl2pPr>
            <a:lvl3pPr marL="1219170" indent="0">
              <a:buNone/>
              <a:defRPr lang="en-US" sz="5867" kern="1200" spc="-267" dirty="0" smtClean="0">
                <a:solidFill>
                  <a:schemeClr val="bg1"/>
                </a:solidFill>
                <a:latin typeface="Arial Black"/>
                <a:ea typeface="+mj-ea"/>
                <a:cs typeface="Arial Black"/>
              </a:defRPr>
            </a:lvl3pPr>
            <a:lvl4pPr marL="1828754" indent="0">
              <a:buNone/>
              <a:defRPr lang="en-US" sz="5867" kern="1200" spc="-267" dirty="0" smtClean="0">
                <a:solidFill>
                  <a:schemeClr val="bg1"/>
                </a:solidFill>
                <a:latin typeface="Arial Black"/>
                <a:ea typeface="+mj-ea"/>
                <a:cs typeface="Arial Black"/>
              </a:defRPr>
            </a:lvl4pPr>
            <a:lvl5pPr marL="2438339" indent="0">
              <a:buNone/>
              <a:defRPr lang="en-US" sz="5867" kern="1200" spc="-267" dirty="0">
                <a:solidFill>
                  <a:schemeClr val="bg1"/>
                </a:solidFill>
                <a:latin typeface="Arial Black"/>
                <a:ea typeface="+mj-ea"/>
                <a:cs typeface="Arial Black"/>
              </a:defRPr>
            </a:lvl5pPr>
          </a:lstStyle>
          <a:p>
            <a:pPr lvl="0"/>
            <a:r>
              <a:rPr lang="en-US" dirty="0"/>
              <a:t>HEADLINE HERE AND HERE</a:t>
            </a:r>
          </a:p>
        </p:txBody>
      </p:sp>
      <p:sp>
        <p:nvSpPr>
          <p:cNvPr id="3" name="Text Placeholder 6">
            <a:extLst>
              <a:ext uri="{FF2B5EF4-FFF2-40B4-BE49-F238E27FC236}">
                <a16:creationId xmlns:a16="http://schemas.microsoft.com/office/drawing/2014/main" xmlns="" id="{C9403B61-3CF2-824C-8656-A0D27D882456}"/>
              </a:ext>
            </a:extLst>
          </p:cNvPr>
          <p:cNvSpPr>
            <a:spLocks noGrp="1"/>
          </p:cNvSpPr>
          <p:nvPr>
            <p:ph type="body" sz="quarter" idx="13" hasCustomPrompt="1"/>
          </p:nvPr>
        </p:nvSpPr>
        <p:spPr>
          <a:xfrm>
            <a:off x="2292530" y="3610205"/>
            <a:ext cx="5181600" cy="2950633"/>
          </a:xfrm>
        </p:spPr>
        <p:txBody>
          <a:bodyPr>
            <a:normAutofit/>
          </a:bodyPr>
          <a:lstStyle>
            <a:lvl1pPr>
              <a:buClr>
                <a:schemeClr val="accent3"/>
              </a:buClr>
              <a:defRPr sz="2400">
                <a:solidFill>
                  <a:schemeClr val="accent5"/>
                </a:solidFill>
              </a:defRPr>
            </a:lvl1pPr>
            <a:lvl2pPr>
              <a:defRPr sz="2400">
                <a:solidFill>
                  <a:schemeClr val="bg1"/>
                </a:solidFill>
              </a:defRPr>
            </a:lvl2pPr>
          </a:lstStyle>
          <a:p>
            <a:pPr lvl="0"/>
            <a:r>
              <a:rPr lang="en-US" dirty="0"/>
              <a:t>Section #1</a:t>
            </a:r>
          </a:p>
          <a:p>
            <a:pPr lvl="0"/>
            <a:r>
              <a:rPr lang="en-US" dirty="0"/>
              <a:t>Section #2</a:t>
            </a:r>
          </a:p>
          <a:p>
            <a:pPr lvl="0"/>
            <a:r>
              <a:rPr lang="en-US" dirty="0"/>
              <a:t>Section #3</a:t>
            </a:r>
          </a:p>
        </p:txBody>
      </p:sp>
      <p:sp>
        <p:nvSpPr>
          <p:cNvPr id="4" name="Text Placeholder 6">
            <a:extLst>
              <a:ext uri="{FF2B5EF4-FFF2-40B4-BE49-F238E27FC236}">
                <a16:creationId xmlns:a16="http://schemas.microsoft.com/office/drawing/2014/main" xmlns="" id="{9918FD15-45C2-FC4E-81F1-C54EF92E7599}"/>
              </a:ext>
            </a:extLst>
          </p:cNvPr>
          <p:cNvSpPr>
            <a:spLocks noGrp="1"/>
          </p:cNvSpPr>
          <p:nvPr>
            <p:ph type="body" sz="quarter" idx="14" hasCustomPrompt="1"/>
          </p:nvPr>
        </p:nvSpPr>
        <p:spPr>
          <a:xfrm>
            <a:off x="2292530" y="2548521"/>
            <a:ext cx="6388827" cy="697980"/>
          </a:xfrm>
        </p:spPr>
        <p:txBody>
          <a:bodyPr>
            <a:normAutofit/>
          </a:bodyPr>
          <a:lstStyle>
            <a:lvl1pPr marL="0" indent="0">
              <a:buClr>
                <a:schemeClr val="accent3"/>
              </a:buClr>
              <a:buNone/>
              <a:defRPr sz="2400">
                <a:solidFill>
                  <a:schemeClr val="accent5"/>
                </a:solidFill>
              </a:defRPr>
            </a:lvl1pPr>
            <a:lvl2pPr>
              <a:defRPr sz="2400">
                <a:solidFill>
                  <a:schemeClr val="bg1"/>
                </a:solidFill>
              </a:defRPr>
            </a:lvl2pPr>
          </a:lstStyle>
          <a:p>
            <a:pPr lvl="0"/>
            <a:r>
              <a:rPr lang="en-US" dirty="0"/>
              <a:t>Body copy here and here and here.</a:t>
            </a:r>
          </a:p>
        </p:txBody>
      </p:sp>
      <p:pic>
        <p:nvPicPr>
          <p:cNvPr id="6" name="Picture 5" descr="A picture containing person, clothing, woman, sitting&#10;&#10;Description automatically generated">
            <a:extLst>
              <a:ext uri="{FF2B5EF4-FFF2-40B4-BE49-F238E27FC236}">
                <a16:creationId xmlns:a16="http://schemas.microsoft.com/office/drawing/2014/main" xmlns="" id="{B5CA580B-56B9-FD44-BCBA-91BE7B07907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905000" cy="6858000"/>
          </a:xfrm>
          <a:prstGeom prst="rect">
            <a:avLst/>
          </a:prstGeom>
        </p:spPr>
      </p:pic>
    </p:spTree>
    <p:extLst>
      <p:ext uri="{BB962C8B-B14F-4D97-AF65-F5344CB8AC3E}">
        <p14:creationId xmlns:p14="http://schemas.microsoft.com/office/powerpoint/2010/main" val="6132665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ent Slide 9">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xmlns="" id="{BD38C0F7-0979-9545-BB15-88CA77850ABA}"/>
              </a:ext>
            </a:extLst>
          </p:cNvPr>
          <p:cNvSpPr>
            <a:spLocks noGrp="1"/>
          </p:cNvSpPr>
          <p:nvPr>
            <p:ph type="body" sz="quarter" idx="10" hasCustomPrompt="1"/>
          </p:nvPr>
        </p:nvSpPr>
        <p:spPr>
          <a:xfrm>
            <a:off x="2292530" y="541130"/>
            <a:ext cx="8131469" cy="1499616"/>
          </a:xfrm>
          <a:prstGeom prst="rect">
            <a:avLst/>
          </a:prstGeom>
        </p:spPr>
        <p:txBody>
          <a:bodyPr>
            <a:noAutofit/>
          </a:bodyPr>
          <a:lstStyle>
            <a:lvl1pPr marL="0" indent="0">
              <a:buNone/>
              <a:defRPr lang="en-US" sz="5867" kern="1200" spc="-267" dirty="0" smtClean="0">
                <a:solidFill>
                  <a:schemeClr val="accent1"/>
                </a:solidFill>
                <a:latin typeface="Arial Black"/>
                <a:ea typeface="+mj-ea"/>
                <a:cs typeface="Arial Black"/>
              </a:defRPr>
            </a:lvl1pPr>
            <a:lvl2pPr marL="609585" indent="0">
              <a:buNone/>
              <a:defRPr lang="en-US" sz="5867" kern="1200" spc="-267" dirty="0" smtClean="0">
                <a:solidFill>
                  <a:schemeClr val="bg1"/>
                </a:solidFill>
                <a:latin typeface="Arial Black"/>
                <a:ea typeface="+mj-ea"/>
                <a:cs typeface="Arial Black"/>
              </a:defRPr>
            </a:lvl2pPr>
            <a:lvl3pPr marL="1219170" indent="0">
              <a:buNone/>
              <a:defRPr lang="en-US" sz="5867" kern="1200" spc="-267" dirty="0" smtClean="0">
                <a:solidFill>
                  <a:schemeClr val="bg1"/>
                </a:solidFill>
                <a:latin typeface="Arial Black"/>
                <a:ea typeface="+mj-ea"/>
                <a:cs typeface="Arial Black"/>
              </a:defRPr>
            </a:lvl3pPr>
            <a:lvl4pPr marL="1828754" indent="0">
              <a:buNone/>
              <a:defRPr lang="en-US" sz="5867" kern="1200" spc="-267" dirty="0" smtClean="0">
                <a:solidFill>
                  <a:schemeClr val="bg1"/>
                </a:solidFill>
                <a:latin typeface="Arial Black"/>
                <a:ea typeface="+mj-ea"/>
                <a:cs typeface="Arial Black"/>
              </a:defRPr>
            </a:lvl4pPr>
            <a:lvl5pPr marL="2438339" indent="0">
              <a:buNone/>
              <a:defRPr lang="en-US" sz="5867" kern="1200" spc="-267" dirty="0">
                <a:solidFill>
                  <a:schemeClr val="bg1"/>
                </a:solidFill>
                <a:latin typeface="Arial Black"/>
                <a:ea typeface="+mj-ea"/>
                <a:cs typeface="Arial Black"/>
              </a:defRPr>
            </a:lvl5pPr>
          </a:lstStyle>
          <a:p>
            <a:pPr lvl="0"/>
            <a:r>
              <a:rPr lang="en-US" dirty="0"/>
              <a:t>HEADLINE HERE AND HERE</a:t>
            </a:r>
          </a:p>
        </p:txBody>
      </p:sp>
      <p:sp>
        <p:nvSpPr>
          <p:cNvPr id="3" name="Text Placeholder 6">
            <a:extLst>
              <a:ext uri="{FF2B5EF4-FFF2-40B4-BE49-F238E27FC236}">
                <a16:creationId xmlns:a16="http://schemas.microsoft.com/office/drawing/2014/main" xmlns="" id="{C9403B61-3CF2-824C-8656-A0D27D882456}"/>
              </a:ext>
            </a:extLst>
          </p:cNvPr>
          <p:cNvSpPr>
            <a:spLocks noGrp="1"/>
          </p:cNvSpPr>
          <p:nvPr>
            <p:ph type="body" sz="quarter" idx="13" hasCustomPrompt="1"/>
          </p:nvPr>
        </p:nvSpPr>
        <p:spPr>
          <a:xfrm>
            <a:off x="2292530" y="3610205"/>
            <a:ext cx="5181600" cy="2950633"/>
          </a:xfrm>
        </p:spPr>
        <p:txBody>
          <a:bodyPr>
            <a:normAutofit/>
          </a:bodyPr>
          <a:lstStyle>
            <a:lvl1pPr>
              <a:buClr>
                <a:schemeClr val="accent3"/>
              </a:buClr>
              <a:defRPr sz="2400">
                <a:solidFill>
                  <a:schemeClr val="accent5"/>
                </a:solidFill>
              </a:defRPr>
            </a:lvl1pPr>
            <a:lvl2pPr>
              <a:defRPr sz="2400">
                <a:solidFill>
                  <a:schemeClr val="bg1"/>
                </a:solidFill>
              </a:defRPr>
            </a:lvl2pPr>
          </a:lstStyle>
          <a:p>
            <a:pPr lvl="0"/>
            <a:r>
              <a:rPr lang="en-US" dirty="0"/>
              <a:t>Section #1</a:t>
            </a:r>
          </a:p>
          <a:p>
            <a:pPr lvl="0"/>
            <a:r>
              <a:rPr lang="en-US" dirty="0"/>
              <a:t>Section #2</a:t>
            </a:r>
          </a:p>
          <a:p>
            <a:pPr lvl="0"/>
            <a:r>
              <a:rPr lang="en-US" dirty="0"/>
              <a:t>Section #3</a:t>
            </a:r>
          </a:p>
        </p:txBody>
      </p:sp>
      <p:sp>
        <p:nvSpPr>
          <p:cNvPr id="4" name="Text Placeholder 6">
            <a:extLst>
              <a:ext uri="{FF2B5EF4-FFF2-40B4-BE49-F238E27FC236}">
                <a16:creationId xmlns:a16="http://schemas.microsoft.com/office/drawing/2014/main" xmlns="" id="{9918FD15-45C2-FC4E-81F1-C54EF92E7599}"/>
              </a:ext>
            </a:extLst>
          </p:cNvPr>
          <p:cNvSpPr>
            <a:spLocks noGrp="1"/>
          </p:cNvSpPr>
          <p:nvPr>
            <p:ph type="body" sz="quarter" idx="14" hasCustomPrompt="1"/>
          </p:nvPr>
        </p:nvSpPr>
        <p:spPr>
          <a:xfrm>
            <a:off x="2292530" y="2548521"/>
            <a:ext cx="6388827" cy="697980"/>
          </a:xfrm>
        </p:spPr>
        <p:txBody>
          <a:bodyPr>
            <a:normAutofit/>
          </a:bodyPr>
          <a:lstStyle>
            <a:lvl1pPr marL="0" indent="0">
              <a:buClr>
                <a:schemeClr val="accent3"/>
              </a:buClr>
              <a:buNone/>
              <a:defRPr sz="2400">
                <a:solidFill>
                  <a:schemeClr val="accent5"/>
                </a:solidFill>
              </a:defRPr>
            </a:lvl1pPr>
            <a:lvl2pPr>
              <a:defRPr sz="2400">
                <a:solidFill>
                  <a:schemeClr val="bg1"/>
                </a:solidFill>
              </a:defRPr>
            </a:lvl2pPr>
          </a:lstStyle>
          <a:p>
            <a:pPr lvl="0"/>
            <a:r>
              <a:rPr lang="en-US" dirty="0"/>
              <a:t>Body copy here and here and here.</a:t>
            </a:r>
          </a:p>
        </p:txBody>
      </p:sp>
      <p:pic>
        <p:nvPicPr>
          <p:cNvPr id="6" name="Picture 5" descr="A close up of a purple blanket&#10;&#10;Description automatically generated">
            <a:extLst>
              <a:ext uri="{FF2B5EF4-FFF2-40B4-BE49-F238E27FC236}">
                <a16:creationId xmlns:a16="http://schemas.microsoft.com/office/drawing/2014/main" xmlns="" id="{DB4334F5-6E7A-8F40-AF62-6AA75CC222A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905000" cy="6858000"/>
          </a:xfrm>
          <a:prstGeom prst="rect">
            <a:avLst/>
          </a:prstGeom>
        </p:spPr>
      </p:pic>
    </p:spTree>
    <p:extLst>
      <p:ext uri="{BB962C8B-B14F-4D97-AF65-F5344CB8AC3E}">
        <p14:creationId xmlns:p14="http://schemas.microsoft.com/office/powerpoint/2010/main" val="566607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nt Slide 10">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xmlns="" id="{BD38C0F7-0979-9545-BB15-88CA77850ABA}"/>
              </a:ext>
            </a:extLst>
          </p:cNvPr>
          <p:cNvSpPr>
            <a:spLocks noGrp="1"/>
          </p:cNvSpPr>
          <p:nvPr>
            <p:ph type="body" sz="quarter" idx="10" hasCustomPrompt="1"/>
          </p:nvPr>
        </p:nvSpPr>
        <p:spPr>
          <a:xfrm>
            <a:off x="2292530" y="541130"/>
            <a:ext cx="8131469" cy="1499616"/>
          </a:xfrm>
          <a:prstGeom prst="rect">
            <a:avLst/>
          </a:prstGeom>
        </p:spPr>
        <p:txBody>
          <a:bodyPr>
            <a:noAutofit/>
          </a:bodyPr>
          <a:lstStyle>
            <a:lvl1pPr marL="0" indent="0">
              <a:buNone/>
              <a:defRPr lang="en-US" sz="5867" kern="1200" spc="-267" dirty="0" smtClean="0">
                <a:solidFill>
                  <a:schemeClr val="accent1"/>
                </a:solidFill>
                <a:latin typeface="Arial Black"/>
                <a:ea typeface="+mj-ea"/>
                <a:cs typeface="Arial Black"/>
              </a:defRPr>
            </a:lvl1pPr>
            <a:lvl2pPr marL="609585" indent="0">
              <a:buNone/>
              <a:defRPr lang="en-US" sz="5867" kern="1200" spc="-267" dirty="0" smtClean="0">
                <a:solidFill>
                  <a:schemeClr val="bg1"/>
                </a:solidFill>
                <a:latin typeface="Arial Black"/>
                <a:ea typeface="+mj-ea"/>
                <a:cs typeface="Arial Black"/>
              </a:defRPr>
            </a:lvl2pPr>
            <a:lvl3pPr marL="1219170" indent="0">
              <a:buNone/>
              <a:defRPr lang="en-US" sz="5867" kern="1200" spc="-267" dirty="0" smtClean="0">
                <a:solidFill>
                  <a:schemeClr val="bg1"/>
                </a:solidFill>
                <a:latin typeface="Arial Black"/>
                <a:ea typeface="+mj-ea"/>
                <a:cs typeface="Arial Black"/>
              </a:defRPr>
            </a:lvl3pPr>
            <a:lvl4pPr marL="1828754" indent="0">
              <a:buNone/>
              <a:defRPr lang="en-US" sz="5867" kern="1200" spc="-267" dirty="0" smtClean="0">
                <a:solidFill>
                  <a:schemeClr val="bg1"/>
                </a:solidFill>
                <a:latin typeface="Arial Black"/>
                <a:ea typeface="+mj-ea"/>
                <a:cs typeface="Arial Black"/>
              </a:defRPr>
            </a:lvl4pPr>
            <a:lvl5pPr marL="2438339" indent="0">
              <a:buNone/>
              <a:defRPr lang="en-US" sz="5867" kern="1200" spc="-267" dirty="0">
                <a:solidFill>
                  <a:schemeClr val="bg1"/>
                </a:solidFill>
                <a:latin typeface="Arial Black"/>
                <a:ea typeface="+mj-ea"/>
                <a:cs typeface="Arial Black"/>
              </a:defRPr>
            </a:lvl5pPr>
          </a:lstStyle>
          <a:p>
            <a:pPr lvl="0"/>
            <a:r>
              <a:rPr lang="en-US" dirty="0"/>
              <a:t>HEADLINE HERE AND HERE</a:t>
            </a:r>
          </a:p>
        </p:txBody>
      </p:sp>
      <p:sp>
        <p:nvSpPr>
          <p:cNvPr id="3" name="Text Placeholder 6">
            <a:extLst>
              <a:ext uri="{FF2B5EF4-FFF2-40B4-BE49-F238E27FC236}">
                <a16:creationId xmlns:a16="http://schemas.microsoft.com/office/drawing/2014/main" xmlns="" id="{C9403B61-3CF2-824C-8656-A0D27D882456}"/>
              </a:ext>
            </a:extLst>
          </p:cNvPr>
          <p:cNvSpPr>
            <a:spLocks noGrp="1"/>
          </p:cNvSpPr>
          <p:nvPr>
            <p:ph type="body" sz="quarter" idx="13" hasCustomPrompt="1"/>
          </p:nvPr>
        </p:nvSpPr>
        <p:spPr>
          <a:xfrm>
            <a:off x="2292530" y="3610205"/>
            <a:ext cx="5181600" cy="2950633"/>
          </a:xfrm>
        </p:spPr>
        <p:txBody>
          <a:bodyPr>
            <a:normAutofit/>
          </a:bodyPr>
          <a:lstStyle>
            <a:lvl1pPr>
              <a:buClr>
                <a:schemeClr val="accent3"/>
              </a:buClr>
              <a:defRPr sz="2400">
                <a:solidFill>
                  <a:schemeClr val="accent5"/>
                </a:solidFill>
              </a:defRPr>
            </a:lvl1pPr>
            <a:lvl2pPr>
              <a:defRPr sz="2400">
                <a:solidFill>
                  <a:schemeClr val="bg1"/>
                </a:solidFill>
              </a:defRPr>
            </a:lvl2pPr>
          </a:lstStyle>
          <a:p>
            <a:pPr lvl="0"/>
            <a:r>
              <a:rPr lang="en-US" dirty="0"/>
              <a:t>Section #1</a:t>
            </a:r>
          </a:p>
          <a:p>
            <a:pPr lvl="0"/>
            <a:r>
              <a:rPr lang="en-US" dirty="0"/>
              <a:t>Section #2</a:t>
            </a:r>
          </a:p>
          <a:p>
            <a:pPr lvl="0"/>
            <a:r>
              <a:rPr lang="en-US" dirty="0"/>
              <a:t>Section #3</a:t>
            </a:r>
          </a:p>
        </p:txBody>
      </p:sp>
      <p:sp>
        <p:nvSpPr>
          <p:cNvPr id="4" name="Text Placeholder 6">
            <a:extLst>
              <a:ext uri="{FF2B5EF4-FFF2-40B4-BE49-F238E27FC236}">
                <a16:creationId xmlns:a16="http://schemas.microsoft.com/office/drawing/2014/main" xmlns="" id="{9918FD15-45C2-FC4E-81F1-C54EF92E7599}"/>
              </a:ext>
            </a:extLst>
          </p:cNvPr>
          <p:cNvSpPr>
            <a:spLocks noGrp="1"/>
          </p:cNvSpPr>
          <p:nvPr>
            <p:ph type="body" sz="quarter" idx="14" hasCustomPrompt="1"/>
          </p:nvPr>
        </p:nvSpPr>
        <p:spPr>
          <a:xfrm>
            <a:off x="2292530" y="2548521"/>
            <a:ext cx="6388827" cy="697980"/>
          </a:xfrm>
        </p:spPr>
        <p:txBody>
          <a:bodyPr>
            <a:normAutofit/>
          </a:bodyPr>
          <a:lstStyle>
            <a:lvl1pPr marL="0" indent="0">
              <a:buClr>
                <a:schemeClr val="accent3"/>
              </a:buClr>
              <a:buNone/>
              <a:defRPr sz="2400">
                <a:solidFill>
                  <a:schemeClr val="accent5"/>
                </a:solidFill>
              </a:defRPr>
            </a:lvl1pPr>
            <a:lvl2pPr>
              <a:defRPr sz="2400">
                <a:solidFill>
                  <a:schemeClr val="bg1"/>
                </a:solidFill>
              </a:defRPr>
            </a:lvl2pPr>
          </a:lstStyle>
          <a:p>
            <a:pPr lvl="0"/>
            <a:r>
              <a:rPr lang="en-US" dirty="0"/>
              <a:t>Body copy here and here and here.</a:t>
            </a:r>
          </a:p>
        </p:txBody>
      </p:sp>
      <p:pic>
        <p:nvPicPr>
          <p:cNvPr id="7" name="Picture 6" descr="A picture containing indoor, table, sitting, plate&#10;&#10;Description automatically generated">
            <a:extLst>
              <a:ext uri="{FF2B5EF4-FFF2-40B4-BE49-F238E27FC236}">
                <a16:creationId xmlns:a16="http://schemas.microsoft.com/office/drawing/2014/main" xmlns="" id="{5D4EC579-8859-7A40-A233-BA1E1205A1C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905000" cy="6858000"/>
          </a:xfrm>
          <a:prstGeom prst="rect">
            <a:avLst/>
          </a:prstGeom>
        </p:spPr>
      </p:pic>
    </p:spTree>
    <p:extLst>
      <p:ext uri="{BB962C8B-B14F-4D97-AF65-F5344CB8AC3E}">
        <p14:creationId xmlns:p14="http://schemas.microsoft.com/office/powerpoint/2010/main" val="116551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nt Slide 11">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1061357" y="541130"/>
            <a:ext cx="10042071" cy="1499616"/>
          </a:xfrm>
          <a:prstGeom prst="rect">
            <a:avLst/>
          </a:prstGeom>
        </p:spPr>
        <p:txBody>
          <a:bodyPr>
            <a:noAutofit/>
          </a:bodyPr>
          <a:lstStyle>
            <a:lvl1pPr>
              <a:defRPr lang="en-US" sz="4800" spc="-200" dirty="0">
                <a:solidFill>
                  <a:srgbClr val="99222E"/>
                </a:solidFill>
                <a:latin typeface="Arial Black"/>
                <a:ea typeface="+mj-ea"/>
                <a:cs typeface="Arial Black"/>
              </a:defRPr>
            </a:lvl1pPr>
          </a:lstStyle>
          <a:p>
            <a:pPr marL="0" lvl="0" defTabSz="457200">
              <a:lnSpc>
                <a:spcPct val="80000"/>
              </a:lnSpc>
              <a:spcBef>
                <a:spcPct val="0"/>
              </a:spcBef>
              <a:buNone/>
            </a:pPr>
            <a:r>
              <a:rPr lang="en-US" dirty="0"/>
              <a:t>HEADLINE HERE </a:t>
            </a:r>
          </a:p>
          <a:p>
            <a:pPr marL="0" lvl="0" defTabSz="457200">
              <a:lnSpc>
                <a:spcPct val="80000"/>
              </a:lnSpc>
              <a:spcBef>
                <a:spcPct val="0"/>
              </a:spcBef>
              <a:buNone/>
            </a:pPr>
            <a:r>
              <a:rPr lang="en-US" dirty="0"/>
              <a:t>USE PINK FOR EMPHASIS</a:t>
            </a:r>
          </a:p>
        </p:txBody>
      </p:sp>
      <p:sp>
        <p:nvSpPr>
          <p:cNvPr id="3" name="Text Placeholder 6">
            <a:extLst>
              <a:ext uri="{FF2B5EF4-FFF2-40B4-BE49-F238E27FC236}">
                <a16:creationId xmlns:a16="http://schemas.microsoft.com/office/drawing/2014/main" xmlns="" id="{8BFDD3F2-D407-F04E-886E-319DC4550EA4}"/>
              </a:ext>
            </a:extLst>
          </p:cNvPr>
          <p:cNvSpPr>
            <a:spLocks noGrp="1"/>
          </p:cNvSpPr>
          <p:nvPr>
            <p:ph type="body" sz="quarter" idx="13" hasCustomPrompt="1"/>
          </p:nvPr>
        </p:nvSpPr>
        <p:spPr>
          <a:xfrm>
            <a:off x="1061357" y="3561219"/>
            <a:ext cx="5181600" cy="2950633"/>
          </a:xfrm>
        </p:spPr>
        <p:txBody>
          <a:bodyPr>
            <a:normAutofit/>
          </a:bodyPr>
          <a:lstStyle>
            <a:lvl1pPr>
              <a:buClr>
                <a:schemeClr val="accent3"/>
              </a:buClr>
              <a:defRPr sz="2400">
                <a:solidFill>
                  <a:schemeClr val="accent5"/>
                </a:solidFill>
              </a:defRPr>
            </a:lvl1pPr>
            <a:lvl2pPr>
              <a:defRPr sz="2400">
                <a:solidFill>
                  <a:schemeClr val="bg1"/>
                </a:solidFill>
              </a:defRPr>
            </a:lvl2pPr>
          </a:lstStyle>
          <a:p>
            <a:pPr lvl="0"/>
            <a:r>
              <a:rPr lang="en-US" dirty="0"/>
              <a:t>Section #1</a:t>
            </a:r>
          </a:p>
          <a:p>
            <a:pPr lvl="0"/>
            <a:r>
              <a:rPr lang="en-US" dirty="0"/>
              <a:t>Section #2</a:t>
            </a:r>
          </a:p>
          <a:p>
            <a:pPr lvl="0"/>
            <a:r>
              <a:rPr lang="en-US" dirty="0"/>
              <a:t>Section #3</a:t>
            </a:r>
          </a:p>
        </p:txBody>
      </p:sp>
      <p:sp>
        <p:nvSpPr>
          <p:cNvPr id="4" name="Text Placeholder 6">
            <a:extLst>
              <a:ext uri="{FF2B5EF4-FFF2-40B4-BE49-F238E27FC236}">
                <a16:creationId xmlns:a16="http://schemas.microsoft.com/office/drawing/2014/main" xmlns="" id="{4C0DDA2D-5729-784A-BBCD-491EB6EA809B}"/>
              </a:ext>
            </a:extLst>
          </p:cNvPr>
          <p:cNvSpPr>
            <a:spLocks noGrp="1"/>
          </p:cNvSpPr>
          <p:nvPr>
            <p:ph type="body" sz="quarter" idx="14" hasCustomPrompt="1"/>
          </p:nvPr>
        </p:nvSpPr>
        <p:spPr>
          <a:xfrm>
            <a:off x="1061357" y="2499535"/>
            <a:ext cx="6388827" cy="697980"/>
          </a:xfrm>
        </p:spPr>
        <p:txBody>
          <a:bodyPr>
            <a:normAutofit/>
          </a:bodyPr>
          <a:lstStyle>
            <a:lvl1pPr marL="0" indent="0">
              <a:buClr>
                <a:schemeClr val="accent3"/>
              </a:buClr>
              <a:buNone/>
              <a:defRPr sz="2400">
                <a:solidFill>
                  <a:schemeClr val="accent5"/>
                </a:solidFill>
              </a:defRPr>
            </a:lvl1pPr>
            <a:lvl2pPr>
              <a:defRPr sz="2400">
                <a:solidFill>
                  <a:schemeClr val="bg1"/>
                </a:solidFill>
              </a:defRPr>
            </a:lvl2pPr>
          </a:lstStyle>
          <a:p>
            <a:pPr lvl="0"/>
            <a:r>
              <a:rPr lang="en-US" dirty="0"/>
              <a:t>Body copy here and here and here.</a:t>
            </a:r>
          </a:p>
        </p:txBody>
      </p:sp>
    </p:spTree>
    <p:extLst>
      <p:ext uri="{BB962C8B-B14F-4D97-AF65-F5344CB8AC3E}">
        <p14:creationId xmlns:p14="http://schemas.microsoft.com/office/powerpoint/2010/main" val="14562674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ntent Slide 12">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1061357" y="541130"/>
            <a:ext cx="10042071" cy="1499616"/>
          </a:xfrm>
          <a:prstGeom prst="rect">
            <a:avLst/>
          </a:prstGeom>
        </p:spPr>
        <p:txBody>
          <a:bodyPr>
            <a:noAutofit/>
          </a:bodyPr>
          <a:lstStyle>
            <a:lvl1pPr>
              <a:defRPr lang="en-US" sz="4800" spc="-200" dirty="0">
                <a:solidFill>
                  <a:srgbClr val="99222E"/>
                </a:solidFill>
                <a:latin typeface="Arial Black"/>
                <a:ea typeface="+mj-ea"/>
                <a:cs typeface="Arial Black"/>
              </a:defRPr>
            </a:lvl1pPr>
          </a:lstStyle>
          <a:p>
            <a:pPr marL="0" lvl="0" defTabSz="457200">
              <a:lnSpc>
                <a:spcPct val="80000"/>
              </a:lnSpc>
              <a:spcBef>
                <a:spcPct val="0"/>
              </a:spcBef>
              <a:buNone/>
            </a:pPr>
            <a:r>
              <a:rPr lang="en-US" dirty="0"/>
              <a:t>HEADLINE HERE </a:t>
            </a:r>
          </a:p>
          <a:p>
            <a:pPr marL="0" lvl="0" defTabSz="457200">
              <a:lnSpc>
                <a:spcPct val="80000"/>
              </a:lnSpc>
              <a:spcBef>
                <a:spcPct val="0"/>
              </a:spcBef>
              <a:buNone/>
            </a:pPr>
            <a:r>
              <a:rPr lang="en-US" dirty="0"/>
              <a:t>USE PINK FOR EMPHASIS</a:t>
            </a:r>
          </a:p>
        </p:txBody>
      </p:sp>
      <p:sp>
        <p:nvSpPr>
          <p:cNvPr id="3" name="Text Placeholder 6">
            <a:extLst>
              <a:ext uri="{FF2B5EF4-FFF2-40B4-BE49-F238E27FC236}">
                <a16:creationId xmlns:a16="http://schemas.microsoft.com/office/drawing/2014/main" xmlns="" id="{8BFDD3F2-D407-F04E-886E-319DC4550EA4}"/>
              </a:ext>
            </a:extLst>
          </p:cNvPr>
          <p:cNvSpPr>
            <a:spLocks noGrp="1"/>
          </p:cNvSpPr>
          <p:nvPr>
            <p:ph type="body" sz="quarter" idx="13" hasCustomPrompt="1"/>
          </p:nvPr>
        </p:nvSpPr>
        <p:spPr>
          <a:xfrm>
            <a:off x="1061357" y="3561219"/>
            <a:ext cx="5181600" cy="2950633"/>
          </a:xfrm>
        </p:spPr>
        <p:txBody>
          <a:bodyPr>
            <a:normAutofit/>
          </a:bodyPr>
          <a:lstStyle>
            <a:lvl1pPr>
              <a:buClr>
                <a:schemeClr val="accent3"/>
              </a:buClr>
              <a:defRPr sz="2400">
                <a:solidFill>
                  <a:schemeClr val="accent5"/>
                </a:solidFill>
              </a:defRPr>
            </a:lvl1pPr>
            <a:lvl2pPr>
              <a:defRPr sz="2400">
                <a:solidFill>
                  <a:schemeClr val="bg1"/>
                </a:solidFill>
              </a:defRPr>
            </a:lvl2pPr>
          </a:lstStyle>
          <a:p>
            <a:pPr lvl="0"/>
            <a:r>
              <a:rPr lang="en-US" dirty="0"/>
              <a:t>Section #1</a:t>
            </a:r>
          </a:p>
          <a:p>
            <a:pPr lvl="0"/>
            <a:r>
              <a:rPr lang="en-US" dirty="0"/>
              <a:t>Section #2</a:t>
            </a:r>
          </a:p>
          <a:p>
            <a:pPr lvl="0"/>
            <a:r>
              <a:rPr lang="en-US" dirty="0"/>
              <a:t>Section #3</a:t>
            </a:r>
          </a:p>
        </p:txBody>
      </p:sp>
      <p:sp>
        <p:nvSpPr>
          <p:cNvPr id="4" name="Text Placeholder 6">
            <a:extLst>
              <a:ext uri="{FF2B5EF4-FFF2-40B4-BE49-F238E27FC236}">
                <a16:creationId xmlns:a16="http://schemas.microsoft.com/office/drawing/2014/main" xmlns="" id="{4C0DDA2D-5729-784A-BBCD-491EB6EA809B}"/>
              </a:ext>
            </a:extLst>
          </p:cNvPr>
          <p:cNvSpPr>
            <a:spLocks noGrp="1"/>
          </p:cNvSpPr>
          <p:nvPr>
            <p:ph type="body" sz="quarter" idx="14" hasCustomPrompt="1"/>
          </p:nvPr>
        </p:nvSpPr>
        <p:spPr>
          <a:xfrm>
            <a:off x="1061357" y="2499535"/>
            <a:ext cx="6388827" cy="697980"/>
          </a:xfrm>
        </p:spPr>
        <p:txBody>
          <a:bodyPr>
            <a:normAutofit/>
          </a:bodyPr>
          <a:lstStyle>
            <a:lvl1pPr marL="0" indent="0">
              <a:buClr>
                <a:schemeClr val="accent3"/>
              </a:buClr>
              <a:buNone/>
              <a:defRPr sz="2400">
                <a:solidFill>
                  <a:schemeClr val="accent5"/>
                </a:solidFill>
              </a:defRPr>
            </a:lvl1pPr>
            <a:lvl2pPr>
              <a:defRPr sz="2400">
                <a:solidFill>
                  <a:schemeClr val="bg1"/>
                </a:solidFill>
              </a:defRPr>
            </a:lvl2pPr>
          </a:lstStyle>
          <a:p>
            <a:pPr lvl="0"/>
            <a:r>
              <a:rPr lang="en-US" dirty="0"/>
              <a:t>Body copy here and here and here.</a:t>
            </a:r>
          </a:p>
        </p:txBody>
      </p:sp>
      <p:pic>
        <p:nvPicPr>
          <p:cNvPr id="5" name="Picture 4" descr="A close up of a logo&#10;&#10;Description automatically generated">
            <a:extLst>
              <a:ext uri="{FF2B5EF4-FFF2-40B4-BE49-F238E27FC236}">
                <a16:creationId xmlns:a16="http://schemas.microsoft.com/office/drawing/2014/main" xmlns="" id="{0D3905B3-A369-4D44-803A-840D5E48AB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906000" y="3924300"/>
            <a:ext cx="2286000" cy="2933700"/>
          </a:xfrm>
          <a:prstGeom prst="rect">
            <a:avLst/>
          </a:prstGeom>
        </p:spPr>
      </p:pic>
    </p:spTree>
    <p:extLst>
      <p:ext uri="{BB962C8B-B14F-4D97-AF65-F5344CB8AC3E}">
        <p14:creationId xmlns:p14="http://schemas.microsoft.com/office/powerpoint/2010/main" val="2532525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ntent Slide 13">
    <p:spTree>
      <p:nvGrpSpPr>
        <p:cNvPr id="1" name=""/>
        <p:cNvGrpSpPr/>
        <p:nvPr/>
      </p:nvGrpSpPr>
      <p:grpSpPr>
        <a:xfrm>
          <a:off x="0" y="0"/>
          <a:ext cx="0" cy="0"/>
          <a:chOff x="0" y="0"/>
          <a:chExt cx="0" cy="0"/>
        </a:xfrm>
      </p:grpSpPr>
      <p:pic>
        <p:nvPicPr>
          <p:cNvPr id="6" name="Picture 5" descr="A picture containing game&#10;&#10;Description automatically generated">
            <a:extLst>
              <a:ext uri="{FF2B5EF4-FFF2-40B4-BE49-F238E27FC236}">
                <a16:creationId xmlns:a16="http://schemas.microsoft.com/office/drawing/2014/main" xmlns="" id="{F41F630A-0A97-FC49-AC5D-3EF30FEB3AA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1061357" y="541130"/>
            <a:ext cx="10042071" cy="1499616"/>
          </a:xfrm>
          <a:prstGeom prst="rect">
            <a:avLst/>
          </a:prstGeom>
        </p:spPr>
        <p:txBody>
          <a:bodyPr>
            <a:noAutofit/>
          </a:bodyPr>
          <a:lstStyle>
            <a:lvl1pPr>
              <a:defRPr lang="en-US" sz="4800" spc="-200" dirty="0">
                <a:solidFill>
                  <a:srgbClr val="99222E"/>
                </a:solidFill>
                <a:latin typeface="Arial Black"/>
                <a:ea typeface="+mj-ea"/>
                <a:cs typeface="Arial Black"/>
              </a:defRPr>
            </a:lvl1pPr>
          </a:lstStyle>
          <a:p>
            <a:pPr marL="0" lvl="0" defTabSz="457200">
              <a:lnSpc>
                <a:spcPct val="80000"/>
              </a:lnSpc>
              <a:spcBef>
                <a:spcPct val="0"/>
              </a:spcBef>
              <a:buNone/>
            </a:pPr>
            <a:r>
              <a:rPr lang="en-US" dirty="0"/>
              <a:t>HEADLINE HERE </a:t>
            </a:r>
          </a:p>
          <a:p>
            <a:pPr marL="0" lvl="0" defTabSz="457200">
              <a:lnSpc>
                <a:spcPct val="80000"/>
              </a:lnSpc>
              <a:spcBef>
                <a:spcPct val="0"/>
              </a:spcBef>
              <a:buNone/>
            </a:pPr>
            <a:r>
              <a:rPr lang="en-US" dirty="0"/>
              <a:t>USE PINK FOR EMPHASIS</a:t>
            </a:r>
          </a:p>
        </p:txBody>
      </p:sp>
      <p:sp>
        <p:nvSpPr>
          <p:cNvPr id="3" name="Text Placeholder 6">
            <a:extLst>
              <a:ext uri="{FF2B5EF4-FFF2-40B4-BE49-F238E27FC236}">
                <a16:creationId xmlns:a16="http://schemas.microsoft.com/office/drawing/2014/main" xmlns="" id="{8BFDD3F2-D407-F04E-886E-319DC4550EA4}"/>
              </a:ext>
            </a:extLst>
          </p:cNvPr>
          <p:cNvSpPr>
            <a:spLocks noGrp="1"/>
          </p:cNvSpPr>
          <p:nvPr>
            <p:ph type="body" sz="quarter" idx="13" hasCustomPrompt="1"/>
          </p:nvPr>
        </p:nvSpPr>
        <p:spPr>
          <a:xfrm>
            <a:off x="1061357" y="3561219"/>
            <a:ext cx="5181600" cy="2950633"/>
          </a:xfrm>
        </p:spPr>
        <p:txBody>
          <a:bodyPr>
            <a:normAutofit/>
          </a:bodyPr>
          <a:lstStyle>
            <a:lvl1pPr>
              <a:buClr>
                <a:schemeClr val="accent3"/>
              </a:buClr>
              <a:defRPr sz="2400">
                <a:solidFill>
                  <a:schemeClr val="accent5"/>
                </a:solidFill>
              </a:defRPr>
            </a:lvl1pPr>
            <a:lvl2pPr>
              <a:defRPr sz="2400">
                <a:solidFill>
                  <a:schemeClr val="bg1"/>
                </a:solidFill>
              </a:defRPr>
            </a:lvl2pPr>
          </a:lstStyle>
          <a:p>
            <a:pPr lvl="0"/>
            <a:r>
              <a:rPr lang="en-US" dirty="0"/>
              <a:t>Section #1</a:t>
            </a:r>
          </a:p>
          <a:p>
            <a:pPr lvl="0"/>
            <a:r>
              <a:rPr lang="en-US" dirty="0"/>
              <a:t>Section #2</a:t>
            </a:r>
          </a:p>
          <a:p>
            <a:pPr lvl="0"/>
            <a:r>
              <a:rPr lang="en-US" dirty="0"/>
              <a:t>Section #3</a:t>
            </a:r>
          </a:p>
        </p:txBody>
      </p:sp>
      <p:sp>
        <p:nvSpPr>
          <p:cNvPr id="4" name="Text Placeholder 6">
            <a:extLst>
              <a:ext uri="{FF2B5EF4-FFF2-40B4-BE49-F238E27FC236}">
                <a16:creationId xmlns:a16="http://schemas.microsoft.com/office/drawing/2014/main" xmlns="" id="{4C0DDA2D-5729-784A-BBCD-491EB6EA809B}"/>
              </a:ext>
            </a:extLst>
          </p:cNvPr>
          <p:cNvSpPr>
            <a:spLocks noGrp="1"/>
          </p:cNvSpPr>
          <p:nvPr>
            <p:ph type="body" sz="quarter" idx="14" hasCustomPrompt="1"/>
          </p:nvPr>
        </p:nvSpPr>
        <p:spPr>
          <a:xfrm>
            <a:off x="1061357" y="2499535"/>
            <a:ext cx="6388827" cy="697980"/>
          </a:xfrm>
        </p:spPr>
        <p:txBody>
          <a:bodyPr>
            <a:normAutofit/>
          </a:bodyPr>
          <a:lstStyle>
            <a:lvl1pPr marL="0" indent="0">
              <a:buClr>
                <a:schemeClr val="accent3"/>
              </a:buClr>
              <a:buNone/>
              <a:defRPr sz="2400">
                <a:solidFill>
                  <a:schemeClr val="accent5"/>
                </a:solidFill>
              </a:defRPr>
            </a:lvl1pPr>
            <a:lvl2pPr>
              <a:defRPr sz="2400">
                <a:solidFill>
                  <a:schemeClr val="bg1"/>
                </a:solidFill>
              </a:defRPr>
            </a:lvl2pPr>
          </a:lstStyle>
          <a:p>
            <a:pPr lvl="0"/>
            <a:r>
              <a:rPr lang="en-US" dirty="0"/>
              <a:t>Body copy here and here and here.</a:t>
            </a:r>
          </a:p>
        </p:txBody>
      </p:sp>
    </p:spTree>
    <p:extLst>
      <p:ext uri="{BB962C8B-B14F-4D97-AF65-F5344CB8AC3E}">
        <p14:creationId xmlns:p14="http://schemas.microsoft.com/office/powerpoint/2010/main" val="2262828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ent Slide 15">
    <p:spTree>
      <p:nvGrpSpPr>
        <p:cNvPr id="1" name=""/>
        <p:cNvGrpSpPr/>
        <p:nvPr/>
      </p:nvGrpSpPr>
      <p:grpSpPr>
        <a:xfrm>
          <a:off x="0" y="0"/>
          <a:ext cx="0" cy="0"/>
          <a:chOff x="0" y="0"/>
          <a:chExt cx="0" cy="0"/>
        </a:xfrm>
      </p:grpSpPr>
      <p:pic>
        <p:nvPicPr>
          <p:cNvPr id="7" name="Picture 6" descr="A picture containing white, holding, plane, man&#10;&#10;Description automatically generated">
            <a:extLst>
              <a:ext uri="{FF2B5EF4-FFF2-40B4-BE49-F238E27FC236}">
                <a16:creationId xmlns:a16="http://schemas.microsoft.com/office/drawing/2014/main" xmlns="" id="{CC8A8333-62C5-9644-A0D5-675BAB0236B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1061357" y="541130"/>
            <a:ext cx="10042071" cy="1499616"/>
          </a:xfrm>
          <a:prstGeom prst="rect">
            <a:avLst/>
          </a:prstGeom>
        </p:spPr>
        <p:txBody>
          <a:bodyPr>
            <a:noAutofit/>
          </a:bodyPr>
          <a:lstStyle>
            <a:lvl1pPr>
              <a:defRPr lang="en-US" sz="4800" spc="-200" dirty="0">
                <a:solidFill>
                  <a:srgbClr val="99222E"/>
                </a:solidFill>
                <a:latin typeface="Arial Black"/>
                <a:ea typeface="+mj-ea"/>
                <a:cs typeface="Arial Black"/>
              </a:defRPr>
            </a:lvl1pPr>
          </a:lstStyle>
          <a:p>
            <a:pPr marL="0" lvl="0" defTabSz="457200">
              <a:lnSpc>
                <a:spcPct val="80000"/>
              </a:lnSpc>
              <a:spcBef>
                <a:spcPct val="0"/>
              </a:spcBef>
              <a:buNone/>
            </a:pPr>
            <a:r>
              <a:rPr lang="en-US" dirty="0"/>
              <a:t>HEADLINE HERE </a:t>
            </a:r>
          </a:p>
          <a:p>
            <a:pPr marL="0" lvl="0" defTabSz="457200">
              <a:lnSpc>
                <a:spcPct val="80000"/>
              </a:lnSpc>
              <a:spcBef>
                <a:spcPct val="0"/>
              </a:spcBef>
              <a:buNone/>
            </a:pPr>
            <a:r>
              <a:rPr lang="en-US" dirty="0"/>
              <a:t>USE PINK FOR EMPHASIS</a:t>
            </a:r>
          </a:p>
        </p:txBody>
      </p:sp>
      <p:sp>
        <p:nvSpPr>
          <p:cNvPr id="3" name="Text Placeholder 6">
            <a:extLst>
              <a:ext uri="{FF2B5EF4-FFF2-40B4-BE49-F238E27FC236}">
                <a16:creationId xmlns:a16="http://schemas.microsoft.com/office/drawing/2014/main" xmlns="" id="{8BFDD3F2-D407-F04E-886E-319DC4550EA4}"/>
              </a:ext>
            </a:extLst>
          </p:cNvPr>
          <p:cNvSpPr>
            <a:spLocks noGrp="1"/>
          </p:cNvSpPr>
          <p:nvPr>
            <p:ph type="body" sz="quarter" idx="13" hasCustomPrompt="1"/>
          </p:nvPr>
        </p:nvSpPr>
        <p:spPr>
          <a:xfrm>
            <a:off x="1061357" y="3561219"/>
            <a:ext cx="5181600" cy="2950633"/>
          </a:xfrm>
        </p:spPr>
        <p:txBody>
          <a:bodyPr>
            <a:normAutofit/>
          </a:bodyPr>
          <a:lstStyle>
            <a:lvl1pPr>
              <a:buClr>
                <a:schemeClr val="accent3"/>
              </a:buClr>
              <a:defRPr sz="2400">
                <a:solidFill>
                  <a:schemeClr val="accent5"/>
                </a:solidFill>
              </a:defRPr>
            </a:lvl1pPr>
            <a:lvl2pPr>
              <a:defRPr sz="2400">
                <a:solidFill>
                  <a:schemeClr val="bg1"/>
                </a:solidFill>
              </a:defRPr>
            </a:lvl2pPr>
          </a:lstStyle>
          <a:p>
            <a:pPr lvl="0"/>
            <a:r>
              <a:rPr lang="en-US" dirty="0"/>
              <a:t>Section #1</a:t>
            </a:r>
          </a:p>
          <a:p>
            <a:pPr lvl="0"/>
            <a:r>
              <a:rPr lang="en-US" dirty="0"/>
              <a:t>Section #2</a:t>
            </a:r>
          </a:p>
          <a:p>
            <a:pPr lvl="0"/>
            <a:r>
              <a:rPr lang="en-US" dirty="0"/>
              <a:t>Section #3</a:t>
            </a:r>
          </a:p>
        </p:txBody>
      </p:sp>
      <p:sp>
        <p:nvSpPr>
          <p:cNvPr id="4" name="Text Placeholder 6">
            <a:extLst>
              <a:ext uri="{FF2B5EF4-FFF2-40B4-BE49-F238E27FC236}">
                <a16:creationId xmlns:a16="http://schemas.microsoft.com/office/drawing/2014/main" xmlns="" id="{4C0DDA2D-5729-784A-BBCD-491EB6EA809B}"/>
              </a:ext>
            </a:extLst>
          </p:cNvPr>
          <p:cNvSpPr>
            <a:spLocks noGrp="1"/>
          </p:cNvSpPr>
          <p:nvPr>
            <p:ph type="body" sz="quarter" idx="14" hasCustomPrompt="1"/>
          </p:nvPr>
        </p:nvSpPr>
        <p:spPr>
          <a:xfrm>
            <a:off x="1061357" y="2499535"/>
            <a:ext cx="6388827" cy="697980"/>
          </a:xfrm>
        </p:spPr>
        <p:txBody>
          <a:bodyPr>
            <a:normAutofit/>
          </a:bodyPr>
          <a:lstStyle>
            <a:lvl1pPr marL="0" indent="0">
              <a:buClr>
                <a:schemeClr val="accent3"/>
              </a:buClr>
              <a:buNone/>
              <a:defRPr sz="2400">
                <a:solidFill>
                  <a:schemeClr val="accent5"/>
                </a:solidFill>
              </a:defRPr>
            </a:lvl1pPr>
            <a:lvl2pPr>
              <a:defRPr sz="2400">
                <a:solidFill>
                  <a:schemeClr val="bg1"/>
                </a:solidFill>
              </a:defRPr>
            </a:lvl2pPr>
          </a:lstStyle>
          <a:p>
            <a:pPr lvl="0"/>
            <a:r>
              <a:rPr lang="en-US" dirty="0"/>
              <a:t>Body copy here and here and here.</a:t>
            </a:r>
          </a:p>
        </p:txBody>
      </p:sp>
    </p:spTree>
    <p:extLst>
      <p:ext uri="{BB962C8B-B14F-4D97-AF65-F5344CB8AC3E}">
        <p14:creationId xmlns:p14="http://schemas.microsoft.com/office/powerpoint/2010/main" val="2913099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ent Slide 16">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1061357" y="541130"/>
            <a:ext cx="10042071" cy="1499616"/>
          </a:xfrm>
          <a:prstGeom prst="rect">
            <a:avLst/>
          </a:prstGeom>
        </p:spPr>
        <p:txBody>
          <a:bodyPr>
            <a:noAutofit/>
          </a:bodyPr>
          <a:lstStyle>
            <a:lvl1pPr>
              <a:defRPr lang="en-US" sz="4800" spc="-200" dirty="0">
                <a:solidFill>
                  <a:srgbClr val="99222E"/>
                </a:solidFill>
                <a:latin typeface="Arial Black"/>
                <a:ea typeface="+mj-ea"/>
                <a:cs typeface="Arial Black"/>
              </a:defRPr>
            </a:lvl1pPr>
          </a:lstStyle>
          <a:p>
            <a:pPr marL="0" lvl="0" defTabSz="457200">
              <a:lnSpc>
                <a:spcPct val="80000"/>
              </a:lnSpc>
              <a:spcBef>
                <a:spcPct val="0"/>
              </a:spcBef>
              <a:buNone/>
            </a:pPr>
            <a:r>
              <a:rPr lang="en-US" dirty="0"/>
              <a:t>HEADLINE HERE </a:t>
            </a:r>
          </a:p>
          <a:p>
            <a:pPr marL="0" lvl="0" defTabSz="457200">
              <a:lnSpc>
                <a:spcPct val="80000"/>
              </a:lnSpc>
              <a:spcBef>
                <a:spcPct val="0"/>
              </a:spcBef>
              <a:buNone/>
            </a:pPr>
            <a:r>
              <a:rPr lang="en-US" dirty="0"/>
              <a:t>AND HERE</a:t>
            </a:r>
          </a:p>
        </p:txBody>
      </p:sp>
      <p:sp>
        <p:nvSpPr>
          <p:cNvPr id="3" name="Text Placeholder 6">
            <a:extLst>
              <a:ext uri="{FF2B5EF4-FFF2-40B4-BE49-F238E27FC236}">
                <a16:creationId xmlns:a16="http://schemas.microsoft.com/office/drawing/2014/main" xmlns="" id="{8BFDD3F2-D407-F04E-886E-319DC4550EA4}"/>
              </a:ext>
            </a:extLst>
          </p:cNvPr>
          <p:cNvSpPr>
            <a:spLocks noGrp="1"/>
          </p:cNvSpPr>
          <p:nvPr>
            <p:ph type="body" sz="quarter" idx="13" hasCustomPrompt="1"/>
          </p:nvPr>
        </p:nvSpPr>
        <p:spPr>
          <a:xfrm>
            <a:off x="1061357" y="3561219"/>
            <a:ext cx="5181600" cy="2950633"/>
          </a:xfrm>
        </p:spPr>
        <p:txBody>
          <a:bodyPr>
            <a:normAutofit/>
          </a:bodyPr>
          <a:lstStyle>
            <a:lvl1pPr>
              <a:buClr>
                <a:schemeClr val="accent3"/>
              </a:buClr>
              <a:defRPr sz="2400">
                <a:solidFill>
                  <a:schemeClr val="accent5"/>
                </a:solidFill>
              </a:defRPr>
            </a:lvl1pPr>
            <a:lvl2pPr>
              <a:defRPr sz="2400">
                <a:solidFill>
                  <a:schemeClr val="bg1"/>
                </a:solidFill>
              </a:defRPr>
            </a:lvl2pPr>
          </a:lstStyle>
          <a:p>
            <a:pPr lvl="0"/>
            <a:r>
              <a:rPr lang="en-US" dirty="0"/>
              <a:t>Section #1</a:t>
            </a:r>
          </a:p>
          <a:p>
            <a:pPr lvl="0"/>
            <a:r>
              <a:rPr lang="en-US" dirty="0"/>
              <a:t>Section #2</a:t>
            </a:r>
          </a:p>
          <a:p>
            <a:pPr lvl="0"/>
            <a:r>
              <a:rPr lang="en-US" dirty="0"/>
              <a:t>Section #3</a:t>
            </a:r>
          </a:p>
        </p:txBody>
      </p:sp>
      <p:sp>
        <p:nvSpPr>
          <p:cNvPr id="4" name="Text Placeholder 6">
            <a:extLst>
              <a:ext uri="{FF2B5EF4-FFF2-40B4-BE49-F238E27FC236}">
                <a16:creationId xmlns:a16="http://schemas.microsoft.com/office/drawing/2014/main" xmlns="" id="{4C0DDA2D-5729-784A-BBCD-491EB6EA809B}"/>
              </a:ext>
            </a:extLst>
          </p:cNvPr>
          <p:cNvSpPr>
            <a:spLocks noGrp="1"/>
          </p:cNvSpPr>
          <p:nvPr>
            <p:ph type="body" sz="quarter" idx="14" hasCustomPrompt="1"/>
          </p:nvPr>
        </p:nvSpPr>
        <p:spPr>
          <a:xfrm>
            <a:off x="1061357" y="2499535"/>
            <a:ext cx="6388827" cy="697980"/>
          </a:xfrm>
        </p:spPr>
        <p:txBody>
          <a:bodyPr>
            <a:normAutofit/>
          </a:bodyPr>
          <a:lstStyle>
            <a:lvl1pPr marL="0" indent="0">
              <a:buClr>
                <a:schemeClr val="accent3"/>
              </a:buClr>
              <a:buNone/>
              <a:defRPr sz="2400">
                <a:solidFill>
                  <a:schemeClr val="accent5"/>
                </a:solidFill>
              </a:defRPr>
            </a:lvl1pPr>
            <a:lvl2pPr>
              <a:defRPr sz="2400">
                <a:solidFill>
                  <a:schemeClr val="bg1"/>
                </a:solidFill>
              </a:defRPr>
            </a:lvl2pPr>
          </a:lstStyle>
          <a:p>
            <a:pPr lvl="0"/>
            <a:r>
              <a:rPr lang="en-US" dirty="0"/>
              <a:t>Body copy here and here and here.</a:t>
            </a:r>
          </a:p>
        </p:txBody>
      </p:sp>
      <p:pic>
        <p:nvPicPr>
          <p:cNvPr id="5" name="Picture 4" descr="A picture containing table, indoor, sitting, small&#10;&#10;Description automatically generated">
            <a:extLst>
              <a:ext uri="{FF2B5EF4-FFF2-40B4-BE49-F238E27FC236}">
                <a16:creationId xmlns:a16="http://schemas.microsoft.com/office/drawing/2014/main" xmlns="" id="{CB382C58-4DDA-2045-80A7-C3599CDFDD1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91600" y="1828800"/>
            <a:ext cx="3200400" cy="5029200"/>
          </a:xfrm>
          <a:prstGeom prst="rect">
            <a:avLst/>
          </a:prstGeom>
        </p:spPr>
      </p:pic>
    </p:spTree>
    <p:extLst>
      <p:ext uri="{BB962C8B-B14F-4D97-AF65-F5344CB8AC3E}">
        <p14:creationId xmlns:p14="http://schemas.microsoft.com/office/powerpoint/2010/main" val="282507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xmlns="" id="{8CCA0F36-E068-5549-B645-C8E78A35BB1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ext Placeholder 11"/>
          <p:cNvSpPr>
            <a:spLocks noGrp="1"/>
          </p:cNvSpPr>
          <p:nvPr>
            <p:ph type="body" sz="quarter" idx="10" hasCustomPrompt="1"/>
          </p:nvPr>
        </p:nvSpPr>
        <p:spPr>
          <a:xfrm>
            <a:off x="696328" y="977293"/>
            <a:ext cx="9887712" cy="1499616"/>
          </a:xfrm>
          <a:prstGeom prst="rect">
            <a:avLst/>
          </a:prstGeom>
        </p:spPr>
        <p:txBody>
          <a:bodyPr>
            <a:noAutofit/>
          </a:bodyPr>
          <a:lstStyle>
            <a:lvl1pPr marL="0" indent="0" algn="l" defTabSz="457200" rtl="0" eaLnBrk="1" fontAlgn="ctr" latinLnBrk="0" hangingPunct="1">
              <a:lnSpc>
                <a:spcPct val="75000"/>
              </a:lnSpc>
              <a:spcBef>
                <a:spcPct val="0"/>
              </a:spcBef>
              <a:buNone/>
              <a:defRPr lang="en-US" sz="7200" kern="1200" spc="-200" dirty="0">
                <a:solidFill>
                  <a:schemeClr val="bg1"/>
                </a:solidFill>
                <a:latin typeface="Arial Black"/>
                <a:ea typeface="+mj-ea"/>
                <a:cs typeface="Arial Black"/>
              </a:defRPr>
            </a:lvl1pPr>
            <a:lvl2pPr marL="609585" indent="0">
              <a:buNone/>
              <a:defRPr sz="8266">
                <a:solidFill>
                  <a:schemeClr val="bg1"/>
                </a:solidFill>
                <a:latin typeface="Arial Black" panose="020B0A04020102020204" pitchFamily="34" charset="0"/>
              </a:defRPr>
            </a:lvl2pPr>
            <a:lvl3pPr marL="1219170" indent="0">
              <a:buNone/>
              <a:defRPr sz="8266">
                <a:solidFill>
                  <a:schemeClr val="bg1"/>
                </a:solidFill>
                <a:latin typeface="Arial Black" panose="020B0A04020102020204" pitchFamily="34" charset="0"/>
              </a:defRPr>
            </a:lvl3pPr>
            <a:lvl4pPr marL="1828754" indent="0">
              <a:buNone/>
              <a:defRPr sz="8266">
                <a:solidFill>
                  <a:schemeClr val="bg1"/>
                </a:solidFill>
                <a:latin typeface="Arial Black" panose="020B0A04020102020204" pitchFamily="34" charset="0"/>
              </a:defRPr>
            </a:lvl4pPr>
            <a:lvl5pPr marL="2438339" indent="0">
              <a:buNone/>
              <a:defRPr sz="8266">
                <a:solidFill>
                  <a:schemeClr val="bg1"/>
                </a:solidFill>
                <a:latin typeface="Arial Black" panose="020B0A04020102020204" pitchFamily="34" charset="0"/>
              </a:defRPr>
            </a:lvl5pPr>
          </a:lstStyle>
          <a:p>
            <a:pPr lvl="0"/>
            <a:r>
              <a:rPr lang="en-US" dirty="0"/>
              <a:t>POWERPOINT</a:t>
            </a:r>
          </a:p>
          <a:p>
            <a:pPr lvl="0"/>
            <a:r>
              <a:rPr lang="en-US" dirty="0"/>
              <a:t>TITLE HERE</a:t>
            </a:r>
          </a:p>
        </p:txBody>
      </p:sp>
      <p:sp>
        <p:nvSpPr>
          <p:cNvPr id="18" name="Text Placeholder 15"/>
          <p:cNvSpPr>
            <a:spLocks noGrp="1"/>
          </p:cNvSpPr>
          <p:nvPr>
            <p:ph type="body" sz="quarter" idx="11" hasCustomPrompt="1"/>
          </p:nvPr>
        </p:nvSpPr>
        <p:spPr>
          <a:xfrm>
            <a:off x="753088" y="2791975"/>
            <a:ext cx="9887712" cy="719328"/>
          </a:xfrm>
          <a:prstGeom prst="rect">
            <a:avLst/>
          </a:prstGeom>
        </p:spPr>
        <p:txBody>
          <a:bodyPr>
            <a:noAutofit/>
          </a:bodyPr>
          <a:lstStyle>
            <a:lvl1pPr marL="0" indent="0">
              <a:buNone/>
              <a:defRPr lang="en-US" sz="4000" kern="1200" dirty="0">
                <a:solidFill>
                  <a:schemeClr val="bg1"/>
                </a:solidFill>
                <a:latin typeface="Arial"/>
                <a:ea typeface="+mn-ea"/>
                <a:cs typeface="Arial"/>
              </a:defRPr>
            </a:lvl1pPr>
            <a:lvl2pPr marL="609585" indent="0">
              <a:buNone/>
              <a:defRPr sz="5333">
                <a:solidFill>
                  <a:schemeClr val="bg1"/>
                </a:solidFill>
                <a:latin typeface="Arial" panose="020B0604020202020204" pitchFamily="34" charset="0"/>
                <a:cs typeface="Arial" panose="020B0604020202020204" pitchFamily="34" charset="0"/>
              </a:defRPr>
            </a:lvl2pPr>
            <a:lvl3pPr marL="1219170" indent="0">
              <a:buNone/>
              <a:defRPr sz="5333">
                <a:solidFill>
                  <a:schemeClr val="bg1"/>
                </a:solidFill>
                <a:latin typeface="Arial" panose="020B0604020202020204" pitchFamily="34" charset="0"/>
                <a:cs typeface="Arial" panose="020B0604020202020204" pitchFamily="34" charset="0"/>
              </a:defRPr>
            </a:lvl3pPr>
            <a:lvl4pPr marL="1828754" indent="0">
              <a:buNone/>
              <a:defRPr sz="5333">
                <a:solidFill>
                  <a:schemeClr val="bg1"/>
                </a:solidFill>
                <a:latin typeface="Arial" panose="020B0604020202020204" pitchFamily="34" charset="0"/>
                <a:cs typeface="Arial" panose="020B0604020202020204" pitchFamily="34" charset="0"/>
              </a:defRPr>
            </a:lvl4pPr>
            <a:lvl5pPr marL="2438339" indent="0">
              <a:buNone/>
              <a:defRPr sz="5333">
                <a:solidFill>
                  <a:schemeClr val="bg1"/>
                </a:solidFill>
                <a:latin typeface="Arial" panose="020B0604020202020204" pitchFamily="34" charset="0"/>
                <a:cs typeface="Arial" panose="020B0604020202020204" pitchFamily="34" charset="0"/>
              </a:defRPr>
            </a:lvl5pPr>
          </a:lstStyle>
          <a:p>
            <a:pPr lvl="0"/>
            <a:r>
              <a:rPr lang="en-US" dirty="0"/>
              <a:t>Subhead Here</a:t>
            </a:r>
          </a:p>
        </p:txBody>
      </p:sp>
      <p:pic>
        <p:nvPicPr>
          <p:cNvPr id="7" name="Picture 6">
            <a:extLst>
              <a:ext uri="{FF2B5EF4-FFF2-40B4-BE49-F238E27FC236}">
                <a16:creationId xmlns:a16="http://schemas.microsoft.com/office/drawing/2014/main" xmlns="" id="{A70BB8AF-1259-A949-96F8-3DD2562D0815}"/>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753088" y="4767195"/>
            <a:ext cx="2688146" cy="1536083"/>
          </a:xfrm>
          <a:prstGeom prst="rect">
            <a:avLst/>
          </a:prstGeom>
        </p:spPr>
      </p:pic>
    </p:spTree>
    <p:extLst>
      <p:ext uri="{BB962C8B-B14F-4D97-AF65-F5344CB8AC3E}">
        <p14:creationId xmlns:p14="http://schemas.microsoft.com/office/powerpoint/2010/main" val="6192639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 Slide 17">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1061357" y="541130"/>
            <a:ext cx="10042071" cy="1499616"/>
          </a:xfrm>
          <a:prstGeom prst="rect">
            <a:avLst/>
          </a:prstGeom>
        </p:spPr>
        <p:txBody>
          <a:bodyPr>
            <a:noAutofit/>
          </a:bodyPr>
          <a:lstStyle>
            <a:lvl1pPr>
              <a:defRPr lang="en-US" sz="4800" spc="-200" dirty="0">
                <a:solidFill>
                  <a:srgbClr val="99222E"/>
                </a:solidFill>
                <a:latin typeface="Arial Black"/>
                <a:ea typeface="+mj-ea"/>
                <a:cs typeface="Arial Black"/>
              </a:defRPr>
            </a:lvl1pPr>
          </a:lstStyle>
          <a:p>
            <a:pPr marL="0" lvl="0" defTabSz="457200">
              <a:lnSpc>
                <a:spcPct val="80000"/>
              </a:lnSpc>
              <a:spcBef>
                <a:spcPct val="0"/>
              </a:spcBef>
              <a:buNone/>
            </a:pPr>
            <a:r>
              <a:rPr lang="en-US" dirty="0"/>
              <a:t>HEADLINE HERE </a:t>
            </a:r>
          </a:p>
          <a:p>
            <a:pPr marL="0" lvl="0" defTabSz="457200">
              <a:lnSpc>
                <a:spcPct val="80000"/>
              </a:lnSpc>
              <a:spcBef>
                <a:spcPct val="0"/>
              </a:spcBef>
              <a:buNone/>
            </a:pPr>
            <a:r>
              <a:rPr lang="en-US" dirty="0"/>
              <a:t>AND HERE</a:t>
            </a:r>
          </a:p>
        </p:txBody>
      </p:sp>
      <p:sp>
        <p:nvSpPr>
          <p:cNvPr id="3" name="Text Placeholder 6">
            <a:extLst>
              <a:ext uri="{FF2B5EF4-FFF2-40B4-BE49-F238E27FC236}">
                <a16:creationId xmlns:a16="http://schemas.microsoft.com/office/drawing/2014/main" xmlns="" id="{8BFDD3F2-D407-F04E-886E-319DC4550EA4}"/>
              </a:ext>
            </a:extLst>
          </p:cNvPr>
          <p:cNvSpPr>
            <a:spLocks noGrp="1"/>
          </p:cNvSpPr>
          <p:nvPr>
            <p:ph type="body" sz="quarter" idx="13" hasCustomPrompt="1"/>
          </p:nvPr>
        </p:nvSpPr>
        <p:spPr>
          <a:xfrm>
            <a:off x="1061357" y="3561219"/>
            <a:ext cx="5181600" cy="2950633"/>
          </a:xfrm>
        </p:spPr>
        <p:txBody>
          <a:bodyPr>
            <a:normAutofit/>
          </a:bodyPr>
          <a:lstStyle>
            <a:lvl1pPr>
              <a:buClr>
                <a:schemeClr val="accent3"/>
              </a:buClr>
              <a:defRPr sz="2400">
                <a:solidFill>
                  <a:schemeClr val="accent5"/>
                </a:solidFill>
              </a:defRPr>
            </a:lvl1pPr>
            <a:lvl2pPr>
              <a:defRPr sz="2400">
                <a:solidFill>
                  <a:schemeClr val="bg1"/>
                </a:solidFill>
              </a:defRPr>
            </a:lvl2pPr>
          </a:lstStyle>
          <a:p>
            <a:pPr lvl="0"/>
            <a:r>
              <a:rPr lang="en-US" dirty="0"/>
              <a:t>Section #1</a:t>
            </a:r>
          </a:p>
          <a:p>
            <a:pPr lvl="0"/>
            <a:r>
              <a:rPr lang="en-US" dirty="0"/>
              <a:t>Section #2</a:t>
            </a:r>
          </a:p>
          <a:p>
            <a:pPr lvl="0"/>
            <a:r>
              <a:rPr lang="en-US" dirty="0"/>
              <a:t>Section #3</a:t>
            </a:r>
          </a:p>
        </p:txBody>
      </p:sp>
      <p:sp>
        <p:nvSpPr>
          <p:cNvPr id="4" name="Text Placeholder 6">
            <a:extLst>
              <a:ext uri="{FF2B5EF4-FFF2-40B4-BE49-F238E27FC236}">
                <a16:creationId xmlns:a16="http://schemas.microsoft.com/office/drawing/2014/main" xmlns="" id="{4C0DDA2D-5729-784A-BBCD-491EB6EA809B}"/>
              </a:ext>
            </a:extLst>
          </p:cNvPr>
          <p:cNvSpPr>
            <a:spLocks noGrp="1"/>
          </p:cNvSpPr>
          <p:nvPr>
            <p:ph type="body" sz="quarter" idx="14" hasCustomPrompt="1"/>
          </p:nvPr>
        </p:nvSpPr>
        <p:spPr>
          <a:xfrm>
            <a:off x="1061357" y="2499535"/>
            <a:ext cx="6388827" cy="697980"/>
          </a:xfrm>
        </p:spPr>
        <p:txBody>
          <a:bodyPr>
            <a:normAutofit/>
          </a:bodyPr>
          <a:lstStyle>
            <a:lvl1pPr marL="0" indent="0">
              <a:buClr>
                <a:schemeClr val="accent3"/>
              </a:buClr>
              <a:buNone/>
              <a:defRPr sz="2400">
                <a:solidFill>
                  <a:schemeClr val="accent5"/>
                </a:solidFill>
              </a:defRPr>
            </a:lvl1pPr>
            <a:lvl2pPr>
              <a:defRPr sz="2400">
                <a:solidFill>
                  <a:schemeClr val="bg1"/>
                </a:solidFill>
              </a:defRPr>
            </a:lvl2pPr>
          </a:lstStyle>
          <a:p>
            <a:pPr lvl="0"/>
            <a:r>
              <a:rPr lang="en-US" dirty="0"/>
              <a:t>Body copy here and here and here.</a:t>
            </a:r>
          </a:p>
        </p:txBody>
      </p:sp>
      <p:pic>
        <p:nvPicPr>
          <p:cNvPr id="6" name="Picture 5" descr="A picture containing wearing, suit, bag, man&#10;&#10;Description automatically generated">
            <a:extLst>
              <a:ext uri="{FF2B5EF4-FFF2-40B4-BE49-F238E27FC236}">
                <a16:creationId xmlns:a16="http://schemas.microsoft.com/office/drawing/2014/main" xmlns="" id="{0D689ACA-FDC5-0B4F-80E2-0E1ABEDC6E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91600" y="1828800"/>
            <a:ext cx="3200400" cy="5029200"/>
          </a:xfrm>
          <a:prstGeom prst="rect">
            <a:avLst/>
          </a:prstGeom>
        </p:spPr>
      </p:pic>
    </p:spTree>
    <p:extLst>
      <p:ext uri="{BB962C8B-B14F-4D97-AF65-F5344CB8AC3E}">
        <p14:creationId xmlns:p14="http://schemas.microsoft.com/office/powerpoint/2010/main" val="36498091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ent Slide 18">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1061357" y="541130"/>
            <a:ext cx="10042071" cy="1499616"/>
          </a:xfrm>
          <a:prstGeom prst="rect">
            <a:avLst/>
          </a:prstGeom>
        </p:spPr>
        <p:txBody>
          <a:bodyPr>
            <a:noAutofit/>
          </a:bodyPr>
          <a:lstStyle>
            <a:lvl1pPr>
              <a:defRPr lang="en-US" sz="4800" spc="-200" dirty="0">
                <a:solidFill>
                  <a:srgbClr val="99222E"/>
                </a:solidFill>
                <a:latin typeface="Arial Black"/>
                <a:ea typeface="+mj-ea"/>
                <a:cs typeface="Arial Black"/>
              </a:defRPr>
            </a:lvl1pPr>
          </a:lstStyle>
          <a:p>
            <a:pPr marL="0" lvl="0" defTabSz="457200">
              <a:lnSpc>
                <a:spcPct val="80000"/>
              </a:lnSpc>
              <a:spcBef>
                <a:spcPct val="0"/>
              </a:spcBef>
              <a:buNone/>
            </a:pPr>
            <a:r>
              <a:rPr lang="en-US" dirty="0"/>
              <a:t>HEADLINE HERE </a:t>
            </a:r>
          </a:p>
          <a:p>
            <a:pPr marL="0" lvl="0" defTabSz="457200">
              <a:lnSpc>
                <a:spcPct val="80000"/>
              </a:lnSpc>
              <a:spcBef>
                <a:spcPct val="0"/>
              </a:spcBef>
              <a:buNone/>
            </a:pPr>
            <a:r>
              <a:rPr lang="en-US" dirty="0"/>
              <a:t>AND HERE</a:t>
            </a:r>
          </a:p>
        </p:txBody>
      </p:sp>
      <p:sp>
        <p:nvSpPr>
          <p:cNvPr id="3" name="Text Placeholder 6">
            <a:extLst>
              <a:ext uri="{FF2B5EF4-FFF2-40B4-BE49-F238E27FC236}">
                <a16:creationId xmlns:a16="http://schemas.microsoft.com/office/drawing/2014/main" xmlns="" id="{8BFDD3F2-D407-F04E-886E-319DC4550EA4}"/>
              </a:ext>
            </a:extLst>
          </p:cNvPr>
          <p:cNvSpPr>
            <a:spLocks noGrp="1"/>
          </p:cNvSpPr>
          <p:nvPr>
            <p:ph type="body" sz="quarter" idx="13" hasCustomPrompt="1"/>
          </p:nvPr>
        </p:nvSpPr>
        <p:spPr>
          <a:xfrm>
            <a:off x="1061357" y="3561219"/>
            <a:ext cx="5181600" cy="2950633"/>
          </a:xfrm>
        </p:spPr>
        <p:txBody>
          <a:bodyPr>
            <a:normAutofit/>
          </a:bodyPr>
          <a:lstStyle>
            <a:lvl1pPr>
              <a:buClr>
                <a:schemeClr val="accent3"/>
              </a:buClr>
              <a:defRPr sz="2400">
                <a:solidFill>
                  <a:schemeClr val="accent5"/>
                </a:solidFill>
              </a:defRPr>
            </a:lvl1pPr>
            <a:lvl2pPr>
              <a:defRPr sz="2400">
                <a:solidFill>
                  <a:schemeClr val="bg1"/>
                </a:solidFill>
              </a:defRPr>
            </a:lvl2pPr>
          </a:lstStyle>
          <a:p>
            <a:pPr lvl="0"/>
            <a:r>
              <a:rPr lang="en-US" dirty="0"/>
              <a:t>Section #1</a:t>
            </a:r>
          </a:p>
          <a:p>
            <a:pPr lvl="0"/>
            <a:r>
              <a:rPr lang="en-US" dirty="0"/>
              <a:t>Section #2</a:t>
            </a:r>
          </a:p>
          <a:p>
            <a:pPr lvl="0"/>
            <a:r>
              <a:rPr lang="en-US" dirty="0"/>
              <a:t>Section #3</a:t>
            </a:r>
          </a:p>
        </p:txBody>
      </p:sp>
      <p:sp>
        <p:nvSpPr>
          <p:cNvPr id="4" name="Text Placeholder 6">
            <a:extLst>
              <a:ext uri="{FF2B5EF4-FFF2-40B4-BE49-F238E27FC236}">
                <a16:creationId xmlns:a16="http://schemas.microsoft.com/office/drawing/2014/main" xmlns="" id="{4C0DDA2D-5729-784A-BBCD-491EB6EA809B}"/>
              </a:ext>
            </a:extLst>
          </p:cNvPr>
          <p:cNvSpPr>
            <a:spLocks noGrp="1"/>
          </p:cNvSpPr>
          <p:nvPr>
            <p:ph type="body" sz="quarter" idx="14" hasCustomPrompt="1"/>
          </p:nvPr>
        </p:nvSpPr>
        <p:spPr>
          <a:xfrm>
            <a:off x="1061357" y="2499535"/>
            <a:ext cx="6388827" cy="697980"/>
          </a:xfrm>
        </p:spPr>
        <p:txBody>
          <a:bodyPr>
            <a:normAutofit/>
          </a:bodyPr>
          <a:lstStyle>
            <a:lvl1pPr marL="0" indent="0">
              <a:buClr>
                <a:schemeClr val="accent3"/>
              </a:buClr>
              <a:buNone/>
              <a:defRPr sz="2400">
                <a:solidFill>
                  <a:schemeClr val="accent5"/>
                </a:solidFill>
              </a:defRPr>
            </a:lvl1pPr>
            <a:lvl2pPr>
              <a:defRPr sz="2400">
                <a:solidFill>
                  <a:schemeClr val="bg1"/>
                </a:solidFill>
              </a:defRPr>
            </a:lvl2pPr>
          </a:lstStyle>
          <a:p>
            <a:pPr lvl="0"/>
            <a:r>
              <a:rPr lang="en-US" dirty="0"/>
              <a:t>Body copy here and here and here.</a:t>
            </a:r>
          </a:p>
        </p:txBody>
      </p:sp>
      <p:pic>
        <p:nvPicPr>
          <p:cNvPr id="6" name="Picture 5" descr="A person wearing a neck tie&#10;&#10;Description automatically generated">
            <a:extLst>
              <a:ext uri="{FF2B5EF4-FFF2-40B4-BE49-F238E27FC236}">
                <a16:creationId xmlns:a16="http://schemas.microsoft.com/office/drawing/2014/main" xmlns="" id="{8F6367CF-5F26-034E-9876-539014F2FD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91600" y="1828800"/>
            <a:ext cx="3200400" cy="5029200"/>
          </a:xfrm>
          <a:prstGeom prst="rect">
            <a:avLst/>
          </a:prstGeom>
        </p:spPr>
      </p:pic>
    </p:spTree>
    <p:extLst>
      <p:ext uri="{BB962C8B-B14F-4D97-AF65-F5344CB8AC3E}">
        <p14:creationId xmlns:p14="http://schemas.microsoft.com/office/powerpoint/2010/main" val="33824283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ent Slide 19">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1061357" y="541130"/>
            <a:ext cx="10042071" cy="1499616"/>
          </a:xfrm>
          <a:prstGeom prst="rect">
            <a:avLst/>
          </a:prstGeom>
        </p:spPr>
        <p:txBody>
          <a:bodyPr>
            <a:noAutofit/>
          </a:bodyPr>
          <a:lstStyle>
            <a:lvl1pPr>
              <a:defRPr lang="en-US" sz="4800" spc="-200" dirty="0">
                <a:solidFill>
                  <a:srgbClr val="99222E"/>
                </a:solidFill>
                <a:latin typeface="Arial Black"/>
                <a:ea typeface="+mj-ea"/>
                <a:cs typeface="Arial Black"/>
              </a:defRPr>
            </a:lvl1pPr>
          </a:lstStyle>
          <a:p>
            <a:pPr marL="0" lvl="0" defTabSz="457200">
              <a:lnSpc>
                <a:spcPct val="80000"/>
              </a:lnSpc>
              <a:spcBef>
                <a:spcPct val="0"/>
              </a:spcBef>
              <a:buNone/>
            </a:pPr>
            <a:r>
              <a:rPr lang="en-US" dirty="0"/>
              <a:t>HEADLINE HERE </a:t>
            </a:r>
          </a:p>
          <a:p>
            <a:pPr marL="0" lvl="0" defTabSz="457200">
              <a:lnSpc>
                <a:spcPct val="80000"/>
              </a:lnSpc>
              <a:spcBef>
                <a:spcPct val="0"/>
              </a:spcBef>
              <a:buNone/>
            </a:pPr>
            <a:r>
              <a:rPr lang="en-US" dirty="0"/>
              <a:t>AND HERE</a:t>
            </a:r>
          </a:p>
        </p:txBody>
      </p:sp>
      <p:sp>
        <p:nvSpPr>
          <p:cNvPr id="3" name="Text Placeholder 6">
            <a:extLst>
              <a:ext uri="{FF2B5EF4-FFF2-40B4-BE49-F238E27FC236}">
                <a16:creationId xmlns:a16="http://schemas.microsoft.com/office/drawing/2014/main" xmlns="" id="{8BFDD3F2-D407-F04E-886E-319DC4550EA4}"/>
              </a:ext>
            </a:extLst>
          </p:cNvPr>
          <p:cNvSpPr>
            <a:spLocks noGrp="1"/>
          </p:cNvSpPr>
          <p:nvPr>
            <p:ph type="body" sz="quarter" idx="13" hasCustomPrompt="1"/>
          </p:nvPr>
        </p:nvSpPr>
        <p:spPr>
          <a:xfrm>
            <a:off x="1061357" y="3561219"/>
            <a:ext cx="5181600" cy="2950633"/>
          </a:xfrm>
        </p:spPr>
        <p:txBody>
          <a:bodyPr>
            <a:normAutofit/>
          </a:bodyPr>
          <a:lstStyle>
            <a:lvl1pPr>
              <a:buClr>
                <a:schemeClr val="accent3"/>
              </a:buClr>
              <a:defRPr sz="2400">
                <a:solidFill>
                  <a:schemeClr val="accent5"/>
                </a:solidFill>
              </a:defRPr>
            </a:lvl1pPr>
            <a:lvl2pPr>
              <a:defRPr sz="2400">
                <a:solidFill>
                  <a:schemeClr val="bg1"/>
                </a:solidFill>
              </a:defRPr>
            </a:lvl2pPr>
          </a:lstStyle>
          <a:p>
            <a:pPr lvl="0"/>
            <a:r>
              <a:rPr lang="en-US" dirty="0"/>
              <a:t>Section #1</a:t>
            </a:r>
          </a:p>
          <a:p>
            <a:pPr lvl="0"/>
            <a:r>
              <a:rPr lang="en-US" dirty="0"/>
              <a:t>Section #2</a:t>
            </a:r>
          </a:p>
          <a:p>
            <a:pPr lvl="0"/>
            <a:r>
              <a:rPr lang="en-US" dirty="0"/>
              <a:t>Section #3</a:t>
            </a:r>
          </a:p>
        </p:txBody>
      </p:sp>
      <p:sp>
        <p:nvSpPr>
          <p:cNvPr id="4" name="Text Placeholder 6">
            <a:extLst>
              <a:ext uri="{FF2B5EF4-FFF2-40B4-BE49-F238E27FC236}">
                <a16:creationId xmlns:a16="http://schemas.microsoft.com/office/drawing/2014/main" xmlns="" id="{4C0DDA2D-5729-784A-BBCD-491EB6EA809B}"/>
              </a:ext>
            </a:extLst>
          </p:cNvPr>
          <p:cNvSpPr>
            <a:spLocks noGrp="1"/>
          </p:cNvSpPr>
          <p:nvPr>
            <p:ph type="body" sz="quarter" idx="14" hasCustomPrompt="1"/>
          </p:nvPr>
        </p:nvSpPr>
        <p:spPr>
          <a:xfrm>
            <a:off x="1061357" y="2499535"/>
            <a:ext cx="6388827" cy="697980"/>
          </a:xfrm>
        </p:spPr>
        <p:txBody>
          <a:bodyPr>
            <a:normAutofit/>
          </a:bodyPr>
          <a:lstStyle>
            <a:lvl1pPr marL="0" indent="0">
              <a:buClr>
                <a:schemeClr val="accent3"/>
              </a:buClr>
              <a:buNone/>
              <a:defRPr sz="2400">
                <a:solidFill>
                  <a:schemeClr val="accent5"/>
                </a:solidFill>
              </a:defRPr>
            </a:lvl1pPr>
            <a:lvl2pPr>
              <a:defRPr sz="2400">
                <a:solidFill>
                  <a:schemeClr val="bg1"/>
                </a:solidFill>
              </a:defRPr>
            </a:lvl2pPr>
          </a:lstStyle>
          <a:p>
            <a:pPr lvl="0"/>
            <a:r>
              <a:rPr lang="en-US" dirty="0"/>
              <a:t>Body copy here and here and here.</a:t>
            </a:r>
          </a:p>
        </p:txBody>
      </p:sp>
      <p:pic>
        <p:nvPicPr>
          <p:cNvPr id="6" name="Picture 5" descr="A person in a blue shirt&#10;&#10;Description automatically generated">
            <a:extLst>
              <a:ext uri="{FF2B5EF4-FFF2-40B4-BE49-F238E27FC236}">
                <a16:creationId xmlns:a16="http://schemas.microsoft.com/office/drawing/2014/main" xmlns="" id="{8C89D11A-3A18-8247-8ADA-43ED1D7D773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91600" y="1828800"/>
            <a:ext cx="3200400" cy="5029200"/>
          </a:xfrm>
          <a:prstGeom prst="rect">
            <a:avLst/>
          </a:prstGeom>
        </p:spPr>
      </p:pic>
    </p:spTree>
    <p:extLst>
      <p:ext uri="{BB962C8B-B14F-4D97-AF65-F5344CB8AC3E}">
        <p14:creationId xmlns:p14="http://schemas.microsoft.com/office/powerpoint/2010/main" val="41187767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ent Slide 20">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1061357" y="541130"/>
            <a:ext cx="10042071" cy="1499616"/>
          </a:xfrm>
          <a:prstGeom prst="rect">
            <a:avLst/>
          </a:prstGeom>
        </p:spPr>
        <p:txBody>
          <a:bodyPr>
            <a:noAutofit/>
          </a:bodyPr>
          <a:lstStyle>
            <a:lvl1pPr>
              <a:defRPr lang="en-US" sz="4800" spc="-200" dirty="0">
                <a:solidFill>
                  <a:srgbClr val="99222E"/>
                </a:solidFill>
                <a:latin typeface="Arial Black"/>
                <a:ea typeface="+mj-ea"/>
                <a:cs typeface="Arial Black"/>
              </a:defRPr>
            </a:lvl1pPr>
          </a:lstStyle>
          <a:p>
            <a:pPr marL="0" lvl="0" defTabSz="457200">
              <a:lnSpc>
                <a:spcPct val="80000"/>
              </a:lnSpc>
              <a:spcBef>
                <a:spcPct val="0"/>
              </a:spcBef>
              <a:buNone/>
            </a:pPr>
            <a:r>
              <a:rPr lang="en-US" dirty="0"/>
              <a:t>HEADLINE HERE </a:t>
            </a:r>
          </a:p>
          <a:p>
            <a:pPr marL="0" lvl="0" defTabSz="457200">
              <a:lnSpc>
                <a:spcPct val="80000"/>
              </a:lnSpc>
              <a:spcBef>
                <a:spcPct val="0"/>
              </a:spcBef>
              <a:buNone/>
            </a:pPr>
            <a:r>
              <a:rPr lang="en-US" dirty="0"/>
              <a:t>AND HERE</a:t>
            </a:r>
          </a:p>
        </p:txBody>
      </p:sp>
      <p:sp>
        <p:nvSpPr>
          <p:cNvPr id="3" name="Text Placeholder 6">
            <a:extLst>
              <a:ext uri="{FF2B5EF4-FFF2-40B4-BE49-F238E27FC236}">
                <a16:creationId xmlns:a16="http://schemas.microsoft.com/office/drawing/2014/main" xmlns="" id="{8BFDD3F2-D407-F04E-886E-319DC4550EA4}"/>
              </a:ext>
            </a:extLst>
          </p:cNvPr>
          <p:cNvSpPr>
            <a:spLocks noGrp="1"/>
          </p:cNvSpPr>
          <p:nvPr>
            <p:ph type="body" sz="quarter" idx="13" hasCustomPrompt="1"/>
          </p:nvPr>
        </p:nvSpPr>
        <p:spPr>
          <a:xfrm>
            <a:off x="1061357" y="3561219"/>
            <a:ext cx="5181600" cy="2950633"/>
          </a:xfrm>
        </p:spPr>
        <p:txBody>
          <a:bodyPr>
            <a:normAutofit/>
          </a:bodyPr>
          <a:lstStyle>
            <a:lvl1pPr>
              <a:buClr>
                <a:schemeClr val="accent3"/>
              </a:buClr>
              <a:defRPr sz="2400">
                <a:solidFill>
                  <a:schemeClr val="accent5"/>
                </a:solidFill>
              </a:defRPr>
            </a:lvl1pPr>
            <a:lvl2pPr>
              <a:defRPr sz="2400">
                <a:solidFill>
                  <a:schemeClr val="bg1"/>
                </a:solidFill>
              </a:defRPr>
            </a:lvl2pPr>
          </a:lstStyle>
          <a:p>
            <a:pPr lvl="0"/>
            <a:r>
              <a:rPr lang="en-US" dirty="0"/>
              <a:t>Section #1</a:t>
            </a:r>
          </a:p>
          <a:p>
            <a:pPr lvl="0"/>
            <a:r>
              <a:rPr lang="en-US" dirty="0"/>
              <a:t>Section #2</a:t>
            </a:r>
          </a:p>
          <a:p>
            <a:pPr lvl="0"/>
            <a:r>
              <a:rPr lang="en-US" dirty="0"/>
              <a:t>Section #3</a:t>
            </a:r>
          </a:p>
        </p:txBody>
      </p:sp>
      <p:sp>
        <p:nvSpPr>
          <p:cNvPr id="4" name="Text Placeholder 6">
            <a:extLst>
              <a:ext uri="{FF2B5EF4-FFF2-40B4-BE49-F238E27FC236}">
                <a16:creationId xmlns:a16="http://schemas.microsoft.com/office/drawing/2014/main" xmlns="" id="{4C0DDA2D-5729-784A-BBCD-491EB6EA809B}"/>
              </a:ext>
            </a:extLst>
          </p:cNvPr>
          <p:cNvSpPr>
            <a:spLocks noGrp="1"/>
          </p:cNvSpPr>
          <p:nvPr>
            <p:ph type="body" sz="quarter" idx="14" hasCustomPrompt="1"/>
          </p:nvPr>
        </p:nvSpPr>
        <p:spPr>
          <a:xfrm>
            <a:off x="1061357" y="2499535"/>
            <a:ext cx="6388827" cy="697980"/>
          </a:xfrm>
        </p:spPr>
        <p:txBody>
          <a:bodyPr>
            <a:normAutofit/>
          </a:bodyPr>
          <a:lstStyle>
            <a:lvl1pPr marL="0" indent="0">
              <a:buClr>
                <a:schemeClr val="accent3"/>
              </a:buClr>
              <a:buNone/>
              <a:defRPr sz="2400">
                <a:solidFill>
                  <a:schemeClr val="accent5"/>
                </a:solidFill>
              </a:defRPr>
            </a:lvl1pPr>
            <a:lvl2pPr>
              <a:defRPr sz="2400">
                <a:solidFill>
                  <a:schemeClr val="bg1"/>
                </a:solidFill>
              </a:defRPr>
            </a:lvl2pPr>
          </a:lstStyle>
          <a:p>
            <a:pPr lvl="0"/>
            <a:r>
              <a:rPr lang="en-US" dirty="0"/>
              <a:t>Body copy here and here and here.</a:t>
            </a:r>
          </a:p>
        </p:txBody>
      </p:sp>
      <p:pic>
        <p:nvPicPr>
          <p:cNvPr id="6" name="Picture 5" descr="A person wearing a black dress&#10;&#10;Description automatically generated">
            <a:extLst>
              <a:ext uri="{FF2B5EF4-FFF2-40B4-BE49-F238E27FC236}">
                <a16:creationId xmlns:a16="http://schemas.microsoft.com/office/drawing/2014/main" xmlns="" id="{44C4C466-93C0-3343-8017-CE53173059E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91600" y="1828800"/>
            <a:ext cx="3200400" cy="5029200"/>
          </a:xfrm>
          <a:prstGeom prst="rect">
            <a:avLst/>
          </a:prstGeom>
        </p:spPr>
      </p:pic>
    </p:spTree>
    <p:extLst>
      <p:ext uri="{BB962C8B-B14F-4D97-AF65-F5344CB8AC3E}">
        <p14:creationId xmlns:p14="http://schemas.microsoft.com/office/powerpoint/2010/main" val="22824174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ent Slide 21">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1061357" y="541130"/>
            <a:ext cx="10042071" cy="1499616"/>
          </a:xfrm>
          <a:prstGeom prst="rect">
            <a:avLst/>
          </a:prstGeom>
        </p:spPr>
        <p:txBody>
          <a:bodyPr>
            <a:noAutofit/>
          </a:bodyPr>
          <a:lstStyle>
            <a:lvl1pPr>
              <a:defRPr lang="en-US" sz="4800" spc="-200" dirty="0">
                <a:solidFill>
                  <a:srgbClr val="99222E"/>
                </a:solidFill>
                <a:latin typeface="Arial Black"/>
                <a:ea typeface="+mj-ea"/>
                <a:cs typeface="Arial Black"/>
              </a:defRPr>
            </a:lvl1pPr>
          </a:lstStyle>
          <a:p>
            <a:pPr marL="0" lvl="0" defTabSz="457200">
              <a:lnSpc>
                <a:spcPct val="80000"/>
              </a:lnSpc>
              <a:spcBef>
                <a:spcPct val="0"/>
              </a:spcBef>
              <a:buNone/>
            </a:pPr>
            <a:r>
              <a:rPr lang="en-US" dirty="0"/>
              <a:t>HEADLINE HERE </a:t>
            </a:r>
          </a:p>
          <a:p>
            <a:pPr marL="0" lvl="0" defTabSz="457200">
              <a:lnSpc>
                <a:spcPct val="80000"/>
              </a:lnSpc>
              <a:spcBef>
                <a:spcPct val="0"/>
              </a:spcBef>
              <a:buNone/>
            </a:pPr>
            <a:r>
              <a:rPr lang="en-US" dirty="0"/>
              <a:t>AND HERE</a:t>
            </a:r>
          </a:p>
        </p:txBody>
      </p:sp>
      <p:sp>
        <p:nvSpPr>
          <p:cNvPr id="3" name="Text Placeholder 6">
            <a:extLst>
              <a:ext uri="{FF2B5EF4-FFF2-40B4-BE49-F238E27FC236}">
                <a16:creationId xmlns:a16="http://schemas.microsoft.com/office/drawing/2014/main" xmlns="" id="{8BFDD3F2-D407-F04E-886E-319DC4550EA4}"/>
              </a:ext>
            </a:extLst>
          </p:cNvPr>
          <p:cNvSpPr>
            <a:spLocks noGrp="1"/>
          </p:cNvSpPr>
          <p:nvPr>
            <p:ph type="body" sz="quarter" idx="13" hasCustomPrompt="1"/>
          </p:nvPr>
        </p:nvSpPr>
        <p:spPr>
          <a:xfrm>
            <a:off x="1061357" y="3561219"/>
            <a:ext cx="5181600" cy="2950633"/>
          </a:xfrm>
        </p:spPr>
        <p:txBody>
          <a:bodyPr>
            <a:normAutofit/>
          </a:bodyPr>
          <a:lstStyle>
            <a:lvl1pPr>
              <a:buClr>
                <a:schemeClr val="accent3"/>
              </a:buClr>
              <a:defRPr sz="2400">
                <a:solidFill>
                  <a:schemeClr val="accent5"/>
                </a:solidFill>
              </a:defRPr>
            </a:lvl1pPr>
            <a:lvl2pPr>
              <a:defRPr sz="2400">
                <a:solidFill>
                  <a:schemeClr val="bg1"/>
                </a:solidFill>
              </a:defRPr>
            </a:lvl2pPr>
          </a:lstStyle>
          <a:p>
            <a:pPr lvl="0"/>
            <a:r>
              <a:rPr lang="en-US" dirty="0"/>
              <a:t>Section #1</a:t>
            </a:r>
          </a:p>
          <a:p>
            <a:pPr lvl="0"/>
            <a:r>
              <a:rPr lang="en-US" dirty="0"/>
              <a:t>Section #2</a:t>
            </a:r>
          </a:p>
          <a:p>
            <a:pPr lvl="0"/>
            <a:r>
              <a:rPr lang="en-US" dirty="0"/>
              <a:t>Section #3</a:t>
            </a:r>
          </a:p>
        </p:txBody>
      </p:sp>
      <p:sp>
        <p:nvSpPr>
          <p:cNvPr id="4" name="Text Placeholder 6">
            <a:extLst>
              <a:ext uri="{FF2B5EF4-FFF2-40B4-BE49-F238E27FC236}">
                <a16:creationId xmlns:a16="http://schemas.microsoft.com/office/drawing/2014/main" xmlns="" id="{4C0DDA2D-5729-784A-BBCD-491EB6EA809B}"/>
              </a:ext>
            </a:extLst>
          </p:cNvPr>
          <p:cNvSpPr>
            <a:spLocks noGrp="1"/>
          </p:cNvSpPr>
          <p:nvPr>
            <p:ph type="body" sz="quarter" idx="14" hasCustomPrompt="1"/>
          </p:nvPr>
        </p:nvSpPr>
        <p:spPr>
          <a:xfrm>
            <a:off x="1061357" y="2499535"/>
            <a:ext cx="6388827" cy="697980"/>
          </a:xfrm>
        </p:spPr>
        <p:txBody>
          <a:bodyPr>
            <a:normAutofit/>
          </a:bodyPr>
          <a:lstStyle>
            <a:lvl1pPr marL="0" indent="0">
              <a:buClr>
                <a:schemeClr val="accent3"/>
              </a:buClr>
              <a:buNone/>
              <a:defRPr sz="2400">
                <a:solidFill>
                  <a:schemeClr val="accent5"/>
                </a:solidFill>
              </a:defRPr>
            </a:lvl1pPr>
            <a:lvl2pPr>
              <a:defRPr sz="2400">
                <a:solidFill>
                  <a:schemeClr val="bg1"/>
                </a:solidFill>
              </a:defRPr>
            </a:lvl2pPr>
          </a:lstStyle>
          <a:p>
            <a:pPr lvl="0"/>
            <a:r>
              <a:rPr lang="en-US" dirty="0"/>
              <a:t>Body copy here and here and here.</a:t>
            </a:r>
          </a:p>
        </p:txBody>
      </p:sp>
      <p:pic>
        <p:nvPicPr>
          <p:cNvPr id="6" name="Picture 5" descr="A person wearing a suit and tie&#10;&#10;Description automatically generated">
            <a:extLst>
              <a:ext uri="{FF2B5EF4-FFF2-40B4-BE49-F238E27FC236}">
                <a16:creationId xmlns:a16="http://schemas.microsoft.com/office/drawing/2014/main" xmlns="" id="{389EB1FE-2B06-F04C-898A-52928DCBDD4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91600" y="1828800"/>
            <a:ext cx="3200400" cy="5029200"/>
          </a:xfrm>
          <a:prstGeom prst="rect">
            <a:avLst/>
          </a:prstGeom>
        </p:spPr>
      </p:pic>
    </p:spTree>
    <p:extLst>
      <p:ext uri="{BB962C8B-B14F-4D97-AF65-F5344CB8AC3E}">
        <p14:creationId xmlns:p14="http://schemas.microsoft.com/office/powerpoint/2010/main" val="13209502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ntent Slide 22">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1061357" y="541130"/>
            <a:ext cx="10042071" cy="1499616"/>
          </a:xfrm>
          <a:prstGeom prst="rect">
            <a:avLst/>
          </a:prstGeom>
        </p:spPr>
        <p:txBody>
          <a:bodyPr>
            <a:noAutofit/>
          </a:bodyPr>
          <a:lstStyle>
            <a:lvl1pPr>
              <a:defRPr lang="en-US" sz="4800" spc="-200" dirty="0">
                <a:solidFill>
                  <a:srgbClr val="99222E"/>
                </a:solidFill>
                <a:latin typeface="Arial Black"/>
                <a:ea typeface="+mj-ea"/>
                <a:cs typeface="Arial Black"/>
              </a:defRPr>
            </a:lvl1pPr>
          </a:lstStyle>
          <a:p>
            <a:pPr marL="0" lvl="0" defTabSz="457200">
              <a:lnSpc>
                <a:spcPct val="80000"/>
              </a:lnSpc>
              <a:spcBef>
                <a:spcPct val="0"/>
              </a:spcBef>
              <a:buNone/>
            </a:pPr>
            <a:r>
              <a:rPr lang="en-US" dirty="0"/>
              <a:t>HEADLINE HERE </a:t>
            </a:r>
          </a:p>
          <a:p>
            <a:pPr marL="0" lvl="0" defTabSz="457200">
              <a:lnSpc>
                <a:spcPct val="80000"/>
              </a:lnSpc>
              <a:spcBef>
                <a:spcPct val="0"/>
              </a:spcBef>
              <a:buNone/>
            </a:pPr>
            <a:r>
              <a:rPr lang="en-US" dirty="0"/>
              <a:t>AND HERE</a:t>
            </a:r>
          </a:p>
        </p:txBody>
      </p:sp>
      <p:sp>
        <p:nvSpPr>
          <p:cNvPr id="3" name="Text Placeholder 6">
            <a:extLst>
              <a:ext uri="{FF2B5EF4-FFF2-40B4-BE49-F238E27FC236}">
                <a16:creationId xmlns:a16="http://schemas.microsoft.com/office/drawing/2014/main" xmlns="" id="{8BFDD3F2-D407-F04E-886E-319DC4550EA4}"/>
              </a:ext>
            </a:extLst>
          </p:cNvPr>
          <p:cNvSpPr>
            <a:spLocks noGrp="1"/>
          </p:cNvSpPr>
          <p:nvPr>
            <p:ph type="body" sz="quarter" idx="13" hasCustomPrompt="1"/>
          </p:nvPr>
        </p:nvSpPr>
        <p:spPr>
          <a:xfrm>
            <a:off x="1061357" y="3561219"/>
            <a:ext cx="5181600" cy="2950633"/>
          </a:xfrm>
        </p:spPr>
        <p:txBody>
          <a:bodyPr>
            <a:normAutofit/>
          </a:bodyPr>
          <a:lstStyle>
            <a:lvl1pPr>
              <a:buClr>
                <a:schemeClr val="accent3"/>
              </a:buClr>
              <a:defRPr sz="2400">
                <a:solidFill>
                  <a:schemeClr val="accent5"/>
                </a:solidFill>
              </a:defRPr>
            </a:lvl1pPr>
            <a:lvl2pPr>
              <a:defRPr sz="2400">
                <a:solidFill>
                  <a:schemeClr val="bg1"/>
                </a:solidFill>
              </a:defRPr>
            </a:lvl2pPr>
          </a:lstStyle>
          <a:p>
            <a:pPr lvl="0"/>
            <a:r>
              <a:rPr lang="en-US" dirty="0"/>
              <a:t>Section #1</a:t>
            </a:r>
          </a:p>
          <a:p>
            <a:pPr lvl="0"/>
            <a:r>
              <a:rPr lang="en-US" dirty="0"/>
              <a:t>Section #2</a:t>
            </a:r>
          </a:p>
          <a:p>
            <a:pPr lvl="0"/>
            <a:r>
              <a:rPr lang="en-US" dirty="0"/>
              <a:t>Section #3</a:t>
            </a:r>
          </a:p>
        </p:txBody>
      </p:sp>
      <p:sp>
        <p:nvSpPr>
          <p:cNvPr id="4" name="Text Placeholder 6">
            <a:extLst>
              <a:ext uri="{FF2B5EF4-FFF2-40B4-BE49-F238E27FC236}">
                <a16:creationId xmlns:a16="http://schemas.microsoft.com/office/drawing/2014/main" xmlns="" id="{4C0DDA2D-5729-784A-BBCD-491EB6EA809B}"/>
              </a:ext>
            </a:extLst>
          </p:cNvPr>
          <p:cNvSpPr>
            <a:spLocks noGrp="1"/>
          </p:cNvSpPr>
          <p:nvPr>
            <p:ph type="body" sz="quarter" idx="14" hasCustomPrompt="1"/>
          </p:nvPr>
        </p:nvSpPr>
        <p:spPr>
          <a:xfrm>
            <a:off x="1061357" y="2499535"/>
            <a:ext cx="6388827" cy="697980"/>
          </a:xfrm>
        </p:spPr>
        <p:txBody>
          <a:bodyPr>
            <a:normAutofit/>
          </a:bodyPr>
          <a:lstStyle>
            <a:lvl1pPr marL="0" indent="0">
              <a:buClr>
                <a:schemeClr val="accent3"/>
              </a:buClr>
              <a:buNone/>
              <a:defRPr sz="2400">
                <a:solidFill>
                  <a:schemeClr val="accent5"/>
                </a:solidFill>
              </a:defRPr>
            </a:lvl1pPr>
            <a:lvl2pPr>
              <a:defRPr sz="2400">
                <a:solidFill>
                  <a:schemeClr val="bg1"/>
                </a:solidFill>
              </a:defRPr>
            </a:lvl2pPr>
          </a:lstStyle>
          <a:p>
            <a:pPr lvl="0"/>
            <a:r>
              <a:rPr lang="en-US" dirty="0"/>
              <a:t>Body copy here and here and here.</a:t>
            </a:r>
          </a:p>
        </p:txBody>
      </p:sp>
      <p:pic>
        <p:nvPicPr>
          <p:cNvPr id="6" name="Picture 5" descr="A dog looking at the camera&#10;&#10;Description automatically generated">
            <a:extLst>
              <a:ext uri="{FF2B5EF4-FFF2-40B4-BE49-F238E27FC236}">
                <a16:creationId xmlns:a16="http://schemas.microsoft.com/office/drawing/2014/main" xmlns="" id="{BB4D8FCE-B78B-6D4F-A70C-AF6857D1547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91600" y="1828800"/>
            <a:ext cx="3200400" cy="5029200"/>
          </a:xfrm>
          <a:prstGeom prst="rect">
            <a:avLst/>
          </a:prstGeom>
        </p:spPr>
      </p:pic>
    </p:spTree>
    <p:extLst>
      <p:ext uri="{BB962C8B-B14F-4D97-AF65-F5344CB8AC3E}">
        <p14:creationId xmlns:p14="http://schemas.microsoft.com/office/powerpoint/2010/main" val="41936929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ntent Slide 23">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1061357" y="541130"/>
            <a:ext cx="10042071" cy="1499616"/>
          </a:xfrm>
          <a:prstGeom prst="rect">
            <a:avLst/>
          </a:prstGeom>
        </p:spPr>
        <p:txBody>
          <a:bodyPr>
            <a:noAutofit/>
          </a:bodyPr>
          <a:lstStyle>
            <a:lvl1pPr>
              <a:defRPr lang="en-US" sz="4800" spc="-200" dirty="0">
                <a:solidFill>
                  <a:srgbClr val="99222E"/>
                </a:solidFill>
                <a:latin typeface="Arial Black"/>
                <a:ea typeface="+mj-ea"/>
                <a:cs typeface="Arial Black"/>
              </a:defRPr>
            </a:lvl1pPr>
          </a:lstStyle>
          <a:p>
            <a:pPr marL="0" lvl="0" defTabSz="457200">
              <a:lnSpc>
                <a:spcPct val="80000"/>
              </a:lnSpc>
              <a:spcBef>
                <a:spcPct val="0"/>
              </a:spcBef>
              <a:buNone/>
            </a:pPr>
            <a:r>
              <a:rPr lang="en-US" dirty="0"/>
              <a:t>HEADLINE HERE </a:t>
            </a:r>
          </a:p>
          <a:p>
            <a:pPr marL="0" lvl="0" defTabSz="457200">
              <a:lnSpc>
                <a:spcPct val="80000"/>
              </a:lnSpc>
              <a:spcBef>
                <a:spcPct val="0"/>
              </a:spcBef>
              <a:buNone/>
            </a:pPr>
            <a:r>
              <a:rPr lang="en-US" dirty="0"/>
              <a:t>AND HERE</a:t>
            </a:r>
          </a:p>
        </p:txBody>
      </p:sp>
      <p:sp>
        <p:nvSpPr>
          <p:cNvPr id="3" name="Text Placeholder 6">
            <a:extLst>
              <a:ext uri="{FF2B5EF4-FFF2-40B4-BE49-F238E27FC236}">
                <a16:creationId xmlns:a16="http://schemas.microsoft.com/office/drawing/2014/main" xmlns="" id="{8BFDD3F2-D407-F04E-886E-319DC4550EA4}"/>
              </a:ext>
            </a:extLst>
          </p:cNvPr>
          <p:cNvSpPr>
            <a:spLocks noGrp="1"/>
          </p:cNvSpPr>
          <p:nvPr>
            <p:ph type="body" sz="quarter" idx="13" hasCustomPrompt="1"/>
          </p:nvPr>
        </p:nvSpPr>
        <p:spPr>
          <a:xfrm>
            <a:off x="1061357" y="3561219"/>
            <a:ext cx="5181600" cy="1859867"/>
          </a:xfrm>
        </p:spPr>
        <p:txBody>
          <a:bodyPr>
            <a:normAutofit/>
          </a:bodyPr>
          <a:lstStyle>
            <a:lvl1pPr>
              <a:buClr>
                <a:schemeClr val="accent3"/>
              </a:buClr>
              <a:defRPr sz="2400">
                <a:solidFill>
                  <a:schemeClr val="accent5"/>
                </a:solidFill>
              </a:defRPr>
            </a:lvl1pPr>
            <a:lvl2pPr>
              <a:defRPr sz="2400">
                <a:solidFill>
                  <a:schemeClr val="bg1"/>
                </a:solidFill>
              </a:defRPr>
            </a:lvl2pPr>
          </a:lstStyle>
          <a:p>
            <a:pPr lvl="0"/>
            <a:r>
              <a:rPr lang="en-US" dirty="0"/>
              <a:t>Section #1</a:t>
            </a:r>
          </a:p>
          <a:p>
            <a:pPr lvl="0"/>
            <a:r>
              <a:rPr lang="en-US" dirty="0"/>
              <a:t>Section #2</a:t>
            </a:r>
          </a:p>
          <a:p>
            <a:pPr lvl="0"/>
            <a:r>
              <a:rPr lang="en-US" dirty="0"/>
              <a:t>Section #3</a:t>
            </a:r>
          </a:p>
        </p:txBody>
      </p:sp>
      <p:sp>
        <p:nvSpPr>
          <p:cNvPr id="4" name="Text Placeholder 6">
            <a:extLst>
              <a:ext uri="{FF2B5EF4-FFF2-40B4-BE49-F238E27FC236}">
                <a16:creationId xmlns:a16="http://schemas.microsoft.com/office/drawing/2014/main" xmlns="" id="{4C0DDA2D-5729-784A-BBCD-491EB6EA809B}"/>
              </a:ext>
            </a:extLst>
          </p:cNvPr>
          <p:cNvSpPr>
            <a:spLocks noGrp="1"/>
          </p:cNvSpPr>
          <p:nvPr>
            <p:ph type="body" sz="quarter" idx="14" hasCustomPrompt="1"/>
          </p:nvPr>
        </p:nvSpPr>
        <p:spPr>
          <a:xfrm>
            <a:off x="1061357" y="2499535"/>
            <a:ext cx="6388827" cy="697980"/>
          </a:xfrm>
        </p:spPr>
        <p:txBody>
          <a:bodyPr>
            <a:normAutofit/>
          </a:bodyPr>
          <a:lstStyle>
            <a:lvl1pPr marL="0" indent="0">
              <a:buClr>
                <a:schemeClr val="accent3"/>
              </a:buClr>
              <a:buNone/>
              <a:defRPr sz="2400">
                <a:solidFill>
                  <a:schemeClr val="accent5"/>
                </a:solidFill>
              </a:defRPr>
            </a:lvl1pPr>
            <a:lvl2pPr>
              <a:defRPr sz="2400">
                <a:solidFill>
                  <a:schemeClr val="bg1"/>
                </a:solidFill>
              </a:defRPr>
            </a:lvl2pPr>
          </a:lstStyle>
          <a:p>
            <a:pPr lvl="0"/>
            <a:r>
              <a:rPr lang="en-US" dirty="0"/>
              <a:t>Body copy here and here and here.</a:t>
            </a:r>
          </a:p>
        </p:txBody>
      </p:sp>
      <p:pic>
        <p:nvPicPr>
          <p:cNvPr id="7" name="Picture 6">
            <a:extLst>
              <a:ext uri="{FF2B5EF4-FFF2-40B4-BE49-F238E27FC236}">
                <a16:creationId xmlns:a16="http://schemas.microsoft.com/office/drawing/2014/main" xmlns="" id="{008CE5B0-7120-054E-BE24-8A8B0B27CCE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032500"/>
            <a:ext cx="12192000" cy="825500"/>
          </a:xfrm>
          <a:prstGeom prst="rect">
            <a:avLst/>
          </a:prstGeom>
        </p:spPr>
      </p:pic>
    </p:spTree>
    <p:extLst>
      <p:ext uri="{BB962C8B-B14F-4D97-AF65-F5344CB8AC3E}">
        <p14:creationId xmlns:p14="http://schemas.microsoft.com/office/powerpoint/2010/main" val="15821496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ntent Slide 24">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1061357" y="541130"/>
            <a:ext cx="10042071" cy="1499616"/>
          </a:xfrm>
          <a:prstGeom prst="rect">
            <a:avLst/>
          </a:prstGeom>
        </p:spPr>
        <p:txBody>
          <a:bodyPr>
            <a:noAutofit/>
          </a:bodyPr>
          <a:lstStyle>
            <a:lvl1pPr>
              <a:defRPr lang="en-US" sz="4800" spc="-200" dirty="0">
                <a:solidFill>
                  <a:srgbClr val="99222E"/>
                </a:solidFill>
                <a:latin typeface="Arial Black"/>
                <a:ea typeface="+mj-ea"/>
                <a:cs typeface="Arial Black"/>
              </a:defRPr>
            </a:lvl1pPr>
          </a:lstStyle>
          <a:p>
            <a:pPr marL="0" lvl="0" defTabSz="457200">
              <a:lnSpc>
                <a:spcPct val="80000"/>
              </a:lnSpc>
              <a:spcBef>
                <a:spcPct val="0"/>
              </a:spcBef>
              <a:buNone/>
            </a:pPr>
            <a:r>
              <a:rPr lang="en-US" dirty="0"/>
              <a:t>HEADLINE HERE </a:t>
            </a:r>
          </a:p>
          <a:p>
            <a:pPr marL="0" lvl="0" defTabSz="457200">
              <a:lnSpc>
                <a:spcPct val="80000"/>
              </a:lnSpc>
              <a:spcBef>
                <a:spcPct val="0"/>
              </a:spcBef>
              <a:buNone/>
            </a:pPr>
            <a:r>
              <a:rPr lang="en-US" dirty="0"/>
              <a:t>AND HERE</a:t>
            </a:r>
          </a:p>
        </p:txBody>
      </p:sp>
      <p:sp>
        <p:nvSpPr>
          <p:cNvPr id="3" name="Text Placeholder 6">
            <a:extLst>
              <a:ext uri="{FF2B5EF4-FFF2-40B4-BE49-F238E27FC236}">
                <a16:creationId xmlns:a16="http://schemas.microsoft.com/office/drawing/2014/main" xmlns="" id="{8BFDD3F2-D407-F04E-886E-319DC4550EA4}"/>
              </a:ext>
            </a:extLst>
          </p:cNvPr>
          <p:cNvSpPr>
            <a:spLocks noGrp="1"/>
          </p:cNvSpPr>
          <p:nvPr>
            <p:ph type="body" sz="quarter" idx="13" hasCustomPrompt="1"/>
          </p:nvPr>
        </p:nvSpPr>
        <p:spPr>
          <a:xfrm>
            <a:off x="1061357" y="3561219"/>
            <a:ext cx="5181600" cy="1859867"/>
          </a:xfrm>
        </p:spPr>
        <p:txBody>
          <a:bodyPr>
            <a:normAutofit/>
          </a:bodyPr>
          <a:lstStyle>
            <a:lvl1pPr>
              <a:buClr>
                <a:schemeClr val="accent3"/>
              </a:buClr>
              <a:defRPr sz="2400">
                <a:solidFill>
                  <a:schemeClr val="accent5"/>
                </a:solidFill>
              </a:defRPr>
            </a:lvl1pPr>
            <a:lvl2pPr>
              <a:defRPr sz="2400">
                <a:solidFill>
                  <a:schemeClr val="bg1"/>
                </a:solidFill>
              </a:defRPr>
            </a:lvl2pPr>
          </a:lstStyle>
          <a:p>
            <a:pPr lvl="0"/>
            <a:r>
              <a:rPr lang="en-US" dirty="0"/>
              <a:t>Section #1</a:t>
            </a:r>
          </a:p>
          <a:p>
            <a:pPr lvl="0"/>
            <a:r>
              <a:rPr lang="en-US" dirty="0"/>
              <a:t>Section #2</a:t>
            </a:r>
          </a:p>
          <a:p>
            <a:pPr lvl="0"/>
            <a:r>
              <a:rPr lang="en-US" dirty="0"/>
              <a:t>Section #3</a:t>
            </a:r>
          </a:p>
        </p:txBody>
      </p:sp>
      <p:sp>
        <p:nvSpPr>
          <p:cNvPr id="4" name="Text Placeholder 6">
            <a:extLst>
              <a:ext uri="{FF2B5EF4-FFF2-40B4-BE49-F238E27FC236}">
                <a16:creationId xmlns:a16="http://schemas.microsoft.com/office/drawing/2014/main" xmlns="" id="{4C0DDA2D-5729-784A-BBCD-491EB6EA809B}"/>
              </a:ext>
            </a:extLst>
          </p:cNvPr>
          <p:cNvSpPr>
            <a:spLocks noGrp="1"/>
          </p:cNvSpPr>
          <p:nvPr>
            <p:ph type="body" sz="quarter" idx="14" hasCustomPrompt="1"/>
          </p:nvPr>
        </p:nvSpPr>
        <p:spPr>
          <a:xfrm>
            <a:off x="1061357" y="2499535"/>
            <a:ext cx="6388827" cy="697980"/>
          </a:xfrm>
        </p:spPr>
        <p:txBody>
          <a:bodyPr>
            <a:normAutofit/>
          </a:bodyPr>
          <a:lstStyle>
            <a:lvl1pPr marL="0" indent="0">
              <a:buClr>
                <a:schemeClr val="accent3"/>
              </a:buClr>
              <a:buNone/>
              <a:defRPr sz="2400">
                <a:solidFill>
                  <a:schemeClr val="accent5"/>
                </a:solidFill>
              </a:defRPr>
            </a:lvl1pPr>
            <a:lvl2pPr>
              <a:defRPr sz="2400">
                <a:solidFill>
                  <a:schemeClr val="bg1"/>
                </a:solidFill>
              </a:defRPr>
            </a:lvl2pPr>
          </a:lstStyle>
          <a:p>
            <a:pPr lvl="0"/>
            <a:r>
              <a:rPr lang="en-US" dirty="0"/>
              <a:t>Body copy here and here and here.</a:t>
            </a:r>
          </a:p>
        </p:txBody>
      </p:sp>
      <p:pic>
        <p:nvPicPr>
          <p:cNvPr id="6" name="Picture 5">
            <a:extLst>
              <a:ext uri="{FF2B5EF4-FFF2-40B4-BE49-F238E27FC236}">
                <a16:creationId xmlns:a16="http://schemas.microsoft.com/office/drawing/2014/main" xmlns="" id="{27495272-8996-F348-8304-69503A2E7AA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032500"/>
            <a:ext cx="12192000" cy="825500"/>
          </a:xfrm>
          <a:prstGeom prst="rect">
            <a:avLst/>
          </a:prstGeom>
        </p:spPr>
      </p:pic>
    </p:spTree>
    <p:extLst>
      <p:ext uri="{BB962C8B-B14F-4D97-AF65-F5344CB8AC3E}">
        <p14:creationId xmlns:p14="http://schemas.microsoft.com/office/powerpoint/2010/main" val="12688674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ntent Slide 25">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1061357" y="541130"/>
            <a:ext cx="10042071" cy="1499616"/>
          </a:xfrm>
          <a:prstGeom prst="rect">
            <a:avLst/>
          </a:prstGeom>
        </p:spPr>
        <p:txBody>
          <a:bodyPr>
            <a:noAutofit/>
          </a:bodyPr>
          <a:lstStyle>
            <a:lvl1pPr>
              <a:defRPr lang="en-US" sz="4800" spc="-200" dirty="0">
                <a:solidFill>
                  <a:srgbClr val="99222E"/>
                </a:solidFill>
                <a:latin typeface="Arial Black"/>
                <a:ea typeface="+mj-ea"/>
                <a:cs typeface="Arial Black"/>
              </a:defRPr>
            </a:lvl1pPr>
          </a:lstStyle>
          <a:p>
            <a:pPr marL="0" lvl="0" defTabSz="457200">
              <a:lnSpc>
                <a:spcPct val="80000"/>
              </a:lnSpc>
              <a:spcBef>
                <a:spcPct val="0"/>
              </a:spcBef>
              <a:buNone/>
            </a:pPr>
            <a:r>
              <a:rPr lang="en-US" dirty="0"/>
              <a:t>HEADLINE HERE </a:t>
            </a:r>
          </a:p>
          <a:p>
            <a:pPr marL="0" lvl="0" defTabSz="457200">
              <a:lnSpc>
                <a:spcPct val="80000"/>
              </a:lnSpc>
              <a:spcBef>
                <a:spcPct val="0"/>
              </a:spcBef>
              <a:buNone/>
            </a:pPr>
            <a:r>
              <a:rPr lang="en-US" dirty="0"/>
              <a:t>AND HERE</a:t>
            </a:r>
          </a:p>
        </p:txBody>
      </p:sp>
      <p:sp>
        <p:nvSpPr>
          <p:cNvPr id="3" name="Text Placeholder 6">
            <a:extLst>
              <a:ext uri="{FF2B5EF4-FFF2-40B4-BE49-F238E27FC236}">
                <a16:creationId xmlns:a16="http://schemas.microsoft.com/office/drawing/2014/main" xmlns="" id="{8BFDD3F2-D407-F04E-886E-319DC4550EA4}"/>
              </a:ext>
            </a:extLst>
          </p:cNvPr>
          <p:cNvSpPr>
            <a:spLocks noGrp="1"/>
          </p:cNvSpPr>
          <p:nvPr>
            <p:ph type="body" sz="quarter" idx="13" hasCustomPrompt="1"/>
          </p:nvPr>
        </p:nvSpPr>
        <p:spPr>
          <a:xfrm>
            <a:off x="1061357" y="3561219"/>
            <a:ext cx="5181600" cy="1859867"/>
          </a:xfrm>
        </p:spPr>
        <p:txBody>
          <a:bodyPr>
            <a:normAutofit/>
          </a:bodyPr>
          <a:lstStyle>
            <a:lvl1pPr>
              <a:buClr>
                <a:schemeClr val="accent3"/>
              </a:buClr>
              <a:defRPr sz="2400">
                <a:solidFill>
                  <a:schemeClr val="accent5"/>
                </a:solidFill>
              </a:defRPr>
            </a:lvl1pPr>
            <a:lvl2pPr>
              <a:defRPr sz="2400">
                <a:solidFill>
                  <a:schemeClr val="bg1"/>
                </a:solidFill>
              </a:defRPr>
            </a:lvl2pPr>
          </a:lstStyle>
          <a:p>
            <a:pPr lvl="0"/>
            <a:r>
              <a:rPr lang="en-US" dirty="0"/>
              <a:t>Section #1</a:t>
            </a:r>
          </a:p>
          <a:p>
            <a:pPr lvl="0"/>
            <a:r>
              <a:rPr lang="en-US" dirty="0"/>
              <a:t>Section #2</a:t>
            </a:r>
          </a:p>
          <a:p>
            <a:pPr lvl="0"/>
            <a:r>
              <a:rPr lang="en-US" dirty="0"/>
              <a:t>Section #3</a:t>
            </a:r>
          </a:p>
        </p:txBody>
      </p:sp>
      <p:sp>
        <p:nvSpPr>
          <p:cNvPr id="4" name="Text Placeholder 6">
            <a:extLst>
              <a:ext uri="{FF2B5EF4-FFF2-40B4-BE49-F238E27FC236}">
                <a16:creationId xmlns:a16="http://schemas.microsoft.com/office/drawing/2014/main" xmlns="" id="{4C0DDA2D-5729-784A-BBCD-491EB6EA809B}"/>
              </a:ext>
            </a:extLst>
          </p:cNvPr>
          <p:cNvSpPr>
            <a:spLocks noGrp="1"/>
          </p:cNvSpPr>
          <p:nvPr>
            <p:ph type="body" sz="quarter" idx="14" hasCustomPrompt="1"/>
          </p:nvPr>
        </p:nvSpPr>
        <p:spPr>
          <a:xfrm>
            <a:off x="1061357" y="2499535"/>
            <a:ext cx="6388827" cy="697980"/>
          </a:xfrm>
        </p:spPr>
        <p:txBody>
          <a:bodyPr>
            <a:normAutofit/>
          </a:bodyPr>
          <a:lstStyle>
            <a:lvl1pPr marL="0" indent="0">
              <a:buClr>
                <a:schemeClr val="accent3"/>
              </a:buClr>
              <a:buNone/>
              <a:defRPr sz="2400">
                <a:solidFill>
                  <a:schemeClr val="accent5"/>
                </a:solidFill>
              </a:defRPr>
            </a:lvl1pPr>
            <a:lvl2pPr>
              <a:defRPr sz="2400">
                <a:solidFill>
                  <a:schemeClr val="bg1"/>
                </a:solidFill>
              </a:defRPr>
            </a:lvl2pPr>
          </a:lstStyle>
          <a:p>
            <a:pPr lvl="0"/>
            <a:r>
              <a:rPr lang="en-US" dirty="0"/>
              <a:t>Body copy here and here and here.</a:t>
            </a:r>
          </a:p>
        </p:txBody>
      </p:sp>
      <p:pic>
        <p:nvPicPr>
          <p:cNvPr id="6" name="Picture 5">
            <a:extLst>
              <a:ext uri="{FF2B5EF4-FFF2-40B4-BE49-F238E27FC236}">
                <a16:creationId xmlns:a16="http://schemas.microsoft.com/office/drawing/2014/main" xmlns="" id="{1FEEB2E7-A954-8A48-9D19-FF938E59DE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067577"/>
            <a:ext cx="12192000" cy="825500"/>
          </a:xfrm>
          <a:prstGeom prst="rect">
            <a:avLst/>
          </a:prstGeom>
        </p:spPr>
      </p:pic>
    </p:spTree>
    <p:extLst>
      <p:ext uri="{BB962C8B-B14F-4D97-AF65-F5344CB8AC3E}">
        <p14:creationId xmlns:p14="http://schemas.microsoft.com/office/powerpoint/2010/main" val="33741986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ntent Slide 26">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1061357" y="541130"/>
            <a:ext cx="10042071" cy="1499616"/>
          </a:xfrm>
          <a:prstGeom prst="rect">
            <a:avLst/>
          </a:prstGeom>
        </p:spPr>
        <p:txBody>
          <a:bodyPr>
            <a:noAutofit/>
          </a:bodyPr>
          <a:lstStyle>
            <a:lvl1pPr>
              <a:defRPr lang="en-US" sz="4800" spc="-200" dirty="0">
                <a:solidFill>
                  <a:srgbClr val="99222E"/>
                </a:solidFill>
                <a:latin typeface="Arial Black"/>
                <a:ea typeface="+mj-ea"/>
                <a:cs typeface="Arial Black"/>
              </a:defRPr>
            </a:lvl1pPr>
          </a:lstStyle>
          <a:p>
            <a:pPr marL="0" lvl="0" defTabSz="457200">
              <a:lnSpc>
                <a:spcPct val="80000"/>
              </a:lnSpc>
              <a:spcBef>
                <a:spcPct val="0"/>
              </a:spcBef>
              <a:buNone/>
            </a:pPr>
            <a:r>
              <a:rPr lang="en-US" dirty="0"/>
              <a:t>HEADLINE HERE </a:t>
            </a:r>
          </a:p>
          <a:p>
            <a:pPr marL="0" lvl="0" defTabSz="457200">
              <a:lnSpc>
                <a:spcPct val="80000"/>
              </a:lnSpc>
              <a:spcBef>
                <a:spcPct val="0"/>
              </a:spcBef>
              <a:buNone/>
            </a:pPr>
            <a:r>
              <a:rPr lang="en-US" dirty="0"/>
              <a:t>AND HERE</a:t>
            </a:r>
          </a:p>
        </p:txBody>
      </p:sp>
      <p:sp>
        <p:nvSpPr>
          <p:cNvPr id="3" name="Text Placeholder 6">
            <a:extLst>
              <a:ext uri="{FF2B5EF4-FFF2-40B4-BE49-F238E27FC236}">
                <a16:creationId xmlns:a16="http://schemas.microsoft.com/office/drawing/2014/main" xmlns="" id="{8BFDD3F2-D407-F04E-886E-319DC4550EA4}"/>
              </a:ext>
            </a:extLst>
          </p:cNvPr>
          <p:cNvSpPr>
            <a:spLocks noGrp="1"/>
          </p:cNvSpPr>
          <p:nvPr>
            <p:ph type="body" sz="quarter" idx="13" hasCustomPrompt="1"/>
          </p:nvPr>
        </p:nvSpPr>
        <p:spPr>
          <a:xfrm>
            <a:off x="1061357" y="3561219"/>
            <a:ext cx="5181600" cy="1859867"/>
          </a:xfrm>
        </p:spPr>
        <p:txBody>
          <a:bodyPr>
            <a:normAutofit/>
          </a:bodyPr>
          <a:lstStyle>
            <a:lvl1pPr>
              <a:buClr>
                <a:schemeClr val="accent3"/>
              </a:buClr>
              <a:defRPr sz="2400">
                <a:solidFill>
                  <a:schemeClr val="accent5"/>
                </a:solidFill>
              </a:defRPr>
            </a:lvl1pPr>
            <a:lvl2pPr>
              <a:defRPr sz="2400">
                <a:solidFill>
                  <a:schemeClr val="bg1"/>
                </a:solidFill>
              </a:defRPr>
            </a:lvl2pPr>
          </a:lstStyle>
          <a:p>
            <a:pPr lvl="0"/>
            <a:r>
              <a:rPr lang="en-US" dirty="0"/>
              <a:t>Section #1</a:t>
            </a:r>
          </a:p>
          <a:p>
            <a:pPr lvl="0"/>
            <a:r>
              <a:rPr lang="en-US" dirty="0"/>
              <a:t>Section #2</a:t>
            </a:r>
          </a:p>
          <a:p>
            <a:pPr lvl="0"/>
            <a:r>
              <a:rPr lang="en-US" dirty="0"/>
              <a:t>Section #3</a:t>
            </a:r>
          </a:p>
        </p:txBody>
      </p:sp>
      <p:sp>
        <p:nvSpPr>
          <p:cNvPr id="4" name="Text Placeholder 6">
            <a:extLst>
              <a:ext uri="{FF2B5EF4-FFF2-40B4-BE49-F238E27FC236}">
                <a16:creationId xmlns:a16="http://schemas.microsoft.com/office/drawing/2014/main" xmlns="" id="{4C0DDA2D-5729-784A-BBCD-491EB6EA809B}"/>
              </a:ext>
            </a:extLst>
          </p:cNvPr>
          <p:cNvSpPr>
            <a:spLocks noGrp="1"/>
          </p:cNvSpPr>
          <p:nvPr>
            <p:ph type="body" sz="quarter" idx="14" hasCustomPrompt="1"/>
          </p:nvPr>
        </p:nvSpPr>
        <p:spPr>
          <a:xfrm>
            <a:off x="1061357" y="2499535"/>
            <a:ext cx="6388827" cy="697980"/>
          </a:xfrm>
        </p:spPr>
        <p:txBody>
          <a:bodyPr>
            <a:normAutofit/>
          </a:bodyPr>
          <a:lstStyle>
            <a:lvl1pPr marL="0" indent="0">
              <a:buClr>
                <a:schemeClr val="accent3"/>
              </a:buClr>
              <a:buNone/>
              <a:defRPr sz="2400">
                <a:solidFill>
                  <a:schemeClr val="accent5"/>
                </a:solidFill>
              </a:defRPr>
            </a:lvl1pPr>
            <a:lvl2pPr>
              <a:defRPr sz="2400">
                <a:solidFill>
                  <a:schemeClr val="bg1"/>
                </a:solidFill>
              </a:defRPr>
            </a:lvl2pPr>
          </a:lstStyle>
          <a:p>
            <a:pPr lvl="0"/>
            <a:r>
              <a:rPr lang="en-US" dirty="0"/>
              <a:t>Body copy here and here and here.</a:t>
            </a:r>
          </a:p>
        </p:txBody>
      </p:sp>
      <p:pic>
        <p:nvPicPr>
          <p:cNvPr id="6" name="Picture 5">
            <a:extLst>
              <a:ext uri="{FF2B5EF4-FFF2-40B4-BE49-F238E27FC236}">
                <a16:creationId xmlns:a16="http://schemas.microsoft.com/office/drawing/2014/main" xmlns="" id="{011C67C5-21C0-824D-9D1F-F1DBB00AD3E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032500"/>
            <a:ext cx="12192000" cy="825500"/>
          </a:xfrm>
          <a:prstGeom prst="rect">
            <a:avLst/>
          </a:prstGeom>
        </p:spPr>
      </p:pic>
    </p:spTree>
    <p:extLst>
      <p:ext uri="{BB962C8B-B14F-4D97-AF65-F5344CB8AC3E}">
        <p14:creationId xmlns:p14="http://schemas.microsoft.com/office/powerpoint/2010/main" val="2433126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pic>
        <p:nvPicPr>
          <p:cNvPr id="10" name="Picture 9" descr="A picture containing table, chair, paper, laptop&#10;&#10;Description automatically generated">
            <a:extLst>
              <a:ext uri="{FF2B5EF4-FFF2-40B4-BE49-F238E27FC236}">
                <a16:creationId xmlns:a16="http://schemas.microsoft.com/office/drawing/2014/main" xmlns="" id="{00A894F3-6BFC-E54D-BBFC-4D23F9FA375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ext Placeholder 11">
            <a:extLst>
              <a:ext uri="{FF2B5EF4-FFF2-40B4-BE49-F238E27FC236}">
                <a16:creationId xmlns:a16="http://schemas.microsoft.com/office/drawing/2014/main" xmlns="" id="{028AE885-C4E5-4F46-8DFE-5EAE7AF3A1CC}"/>
              </a:ext>
            </a:extLst>
          </p:cNvPr>
          <p:cNvSpPr>
            <a:spLocks noGrp="1"/>
          </p:cNvSpPr>
          <p:nvPr>
            <p:ph type="body" sz="quarter" idx="10" hasCustomPrompt="1"/>
          </p:nvPr>
        </p:nvSpPr>
        <p:spPr>
          <a:xfrm>
            <a:off x="696328" y="977293"/>
            <a:ext cx="9887712" cy="1499616"/>
          </a:xfrm>
          <a:prstGeom prst="rect">
            <a:avLst/>
          </a:prstGeom>
        </p:spPr>
        <p:txBody>
          <a:bodyPr>
            <a:noAutofit/>
          </a:bodyPr>
          <a:lstStyle>
            <a:lvl1pPr marL="0" indent="0" algn="l" defTabSz="457200" rtl="0" eaLnBrk="1" fontAlgn="ctr" latinLnBrk="0" hangingPunct="1">
              <a:lnSpc>
                <a:spcPct val="75000"/>
              </a:lnSpc>
              <a:spcBef>
                <a:spcPct val="0"/>
              </a:spcBef>
              <a:buNone/>
              <a:defRPr lang="en-US" sz="6000" kern="1200" spc="-200" dirty="0">
                <a:solidFill>
                  <a:srgbClr val="99222E"/>
                </a:solidFill>
                <a:latin typeface="Arial Black"/>
                <a:ea typeface="+mj-ea"/>
                <a:cs typeface="Arial Black"/>
              </a:defRPr>
            </a:lvl1pPr>
            <a:lvl2pPr marL="609585" indent="0">
              <a:buNone/>
              <a:defRPr sz="8266">
                <a:solidFill>
                  <a:schemeClr val="bg1"/>
                </a:solidFill>
                <a:latin typeface="Arial Black" panose="020B0A04020102020204" pitchFamily="34" charset="0"/>
              </a:defRPr>
            </a:lvl2pPr>
            <a:lvl3pPr marL="1219170" indent="0">
              <a:buNone/>
              <a:defRPr sz="8266">
                <a:solidFill>
                  <a:schemeClr val="bg1"/>
                </a:solidFill>
                <a:latin typeface="Arial Black" panose="020B0A04020102020204" pitchFamily="34" charset="0"/>
              </a:defRPr>
            </a:lvl3pPr>
            <a:lvl4pPr marL="1828754" indent="0">
              <a:buNone/>
              <a:defRPr sz="8266">
                <a:solidFill>
                  <a:schemeClr val="bg1"/>
                </a:solidFill>
                <a:latin typeface="Arial Black" panose="020B0A04020102020204" pitchFamily="34" charset="0"/>
              </a:defRPr>
            </a:lvl4pPr>
            <a:lvl5pPr marL="2438339" indent="0">
              <a:buNone/>
              <a:defRPr sz="8266">
                <a:solidFill>
                  <a:schemeClr val="bg1"/>
                </a:solidFill>
                <a:latin typeface="Arial Black" panose="020B0A04020102020204" pitchFamily="34" charset="0"/>
              </a:defRPr>
            </a:lvl5pPr>
          </a:lstStyle>
          <a:p>
            <a:pPr lvl="0"/>
            <a:r>
              <a:rPr lang="en-US" dirty="0"/>
              <a:t>POWERPOINT</a:t>
            </a:r>
          </a:p>
          <a:p>
            <a:pPr lvl="0"/>
            <a:r>
              <a:rPr lang="en-US" dirty="0"/>
              <a:t>TITLE HERE</a:t>
            </a:r>
          </a:p>
        </p:txBody>
      </p:sp>
      <p:sp>
        <p:nvSpPr>
          <p:cNvPr id="8" name="Text Placeholder 15">
            <a:extLst>
              <a:ext uri="{FF2B5EF4-FFF2-40B4-BE49-F238E27FC236}">
                <a16:creationId xmlns:a16="http://schemas.microsoft.com/office/drawing/2014/main" xmlns="" id="{186489A9-40C7-5E4D-924A-D1A382B89818}"/>
              </a:ext>
            </a:extLst>
          </p:cNvPr>
          <p:cNvSpPr>
            <a:spLocks noGrp="1"/>
          </p:cNvSpPr>
          <p:nvPr>
            <p:ph type="body" sz="quarter" idx="11" hasCustomPrompt="1"/>
          </p:nvPr>
        </p:nvSpPr>
        <p:spPr>
          <a:xfrm>
            <a:off x="753088" y="2791975"/>
            <a:ext cx="9887712" cy="719328"/>
          </a:xfrm>
          <a:prstGeom prst="rect">
            <a:avLst/>
          </a:prstGeom>
        </p:spPr>
        <p:txBody>
          <a:bodyPr>
            <a:noAutofit/>
          </a:bodyPr>
          <a:lstStyle>
            <a:lvl1pPr marL="0" indent="0">
              <a:buNone/>
              <a:defRPr lang="en-US" sz="3600" kern="1200" dirty="0">
                <a:solidFill>
                  <a:srgbClr val="D8117D"/>
                </a:solidFill>
                <a:latin typeface="Arial"/>
                <a:ea typeface="+mn-ea"/>
                <a:cs typeface="Arial"/>
              </a:defRPr>
            </a:lvl1pPr>
            <a:lvl2pPr marL="609585" indent="0">
              <a:buNone/>
              <a:defRPr sz="5333">
                <a:solidFill>
                  <a:schemeClr val="bg1"/>
                </a:solidFill>
                <a:latin typeface="Arial" panose="020B0604020202020204" pitchFamily="34" charset="0"/>
                <a:cs typeface="Arial" panose="020B0604020202020204" pitchFamily="34" charset="0"/>
              </a:defRPr>
            </a:lvl2pPr>
            <a:lvl3pPr marL="1219170" indent="0">
              <a:buNone/>
              <a:defRPr sz="5333">
                <a:solidFill>
                  <a:schemeClr val="bg1"/>
                </a:solidFill>
                <a:latin typeface="Arial" panose="020B0604020202020204" pitchFamily="34" charset="0"/>
                <a:cs typeface="Arial" panose="020B0604020202020204" pitchFamily="34" charset="0"/>
              </a:defRPr>
            </a:lvl3pPr>
            <a:lvl4pPr marL="1828754" indent="0">
              <a:buNone/>
              <a:defRPr sz="5333">
                <a:solidFill>
                  <a:schemeClr val="bg1"/>
                </a:solidFill>
                <a:latin typeface="Arial" panose="020B0604020202020204" pitchFamily="34" charset="0"/>
                <a:cs typeface="Arial" panose="020B0604020202020204" pitchFamily="34" charset="0"/>
              </a:defRPr>
            </a:lvl4pPr>
            <a:lvl5pPr marL="2438339" indent="0">
              <a:buNone/>
              <a:defRPr sz="5333">
                <a:solidFill>
                  <a:schemeClr val="bg1"/>
                </a:solidFill>
                <a:latin typeface="Arial" panose="020B0604020202020204" pitchFamily="34" charset="0"/>
                <a:cs typeface="Arial" panose="020B0604020202020204" pitchFamily="34" charset="0"/>
              </a:defRPr>
            </a:lvl5pPr>
          </a:lstStyle>
          <a:p>
            <a:pPr lvl="0"/>
            <a:r>
              <a:rPr lang="en-US" dirty="0"/>
              <a:t>Subhead Here</a:t>
            </a:r>
          </a:p>
        </p:txBody>
      </p:sp>
      <p:pic>
        <p:nvPicPr>
          <p:cNvPr id="9" name="Picture 8">
            <a:extLst>
              <a:ext uri="{FF2B5EF4-FFF2-40B4-BE49-F238E27FC236}">
                <a16:creationId xmlns:a16="http://schemas.microsoft.com/office/drawing/2014/main" xmlns="" id="{1B4780C2-8FF5-184D-B166-BB747FE6026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3088" y="4767195"/>
            <a:ext cx="2688146" cy="1536083"/>
          </a:xfrm>
          <a:prstGeom prst="rect">
            <a:avLst/>
          </a:prstGeom>
        </p:spPr>
      </p:pic>
    </p:spTree>
    <p:extLst>
      <p:ext uri="{BB962C8B-B14F-4D97-AF65-F5344CB8AC3E}">
        <p14:creationId xmlns:p14="http://schemas.microsoft.com/office/powerpoint/2010/main" val="10570254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ntent Slide 27">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1061357" y="541130"/>
            <a:ext cx="10042071" cy="1499616"/>
          </a:xfrm>
          <a:prstGeom prst="rect">
            <a:avLst/>
          </a:prstGeom>
        </p:spPr>
        <p:txBody>
          <a:bodyPr>
            <a:noAutofit/>
          </a:bodyPr>
          <a:lstStyle>
            <a:lvl1pPr>
              <a:defRPr lang="en-US" sz="4800" spc="-200" dirty="0">
                <a:solidFill>
                  <a:srgbClr val="99222E"/>
                </a:solidFill>
                <a:latin typeface="Arial Black"/>
                <a:ea typeface="+mj-ea"/>
                <a:cs typeface="Arial Black"/>
              </a:defRPr>
            </a:lvl1pPr>
          </a:lstStyle>
          <a:p>
            <a:pPr marL="0" lvl="0" defTabSz="457200">
              <a:lnSpc>
                <a:spcPct val="80000"/>
              </a:lnSpc>
              <a:spcBef>
                <a:spcPct val="0"/>
              </a:spcBef>
              <a:buNone/>
            </a:pPr>
            <a:r>
              <a:rPr lang="en-US" dirty="0"/>
              <a:t>HEADLINE HERE </a:t>
            </a:r>
          </a:p>
          <a:p>
            <a:pPr marL="0" lvl="0" defTabSz="457200">
              <a:lnSpc>
                <a:spcPct val="80000"/>
              </a:lnSpc>
              <a:spcBef>
                <a:spcPct val="0"/>
              </a:spcBef>
              <a:buNone/>
            </a:pPr>
            <a:r>
              <a:rPr lang="en-US" dirty="0"/>
              <a:t>AND HERE</a:t>
            </a:r>
          </a:p>
        </p:txBody>
      </p:sp>
      <p:sp>
        <p:nvSpPr>
          <p:cNvPr id="3" name="Text Placeholder 6">
            <a:extLst>
              <a:ext uri="{FF2B5EF4-FFF2-40B4-BE49-F238E27FC236}">
                <a16:creationId xmlns:a16="http://schemas.microsoft.com/office/drawing/2014/main" xmlns="" id="{8BFDD3F2-D407-F04E-886E-319DC4550EA4}"/>
              </a:ext>
            </a:extLst>
          </p:cNvPr>
          <p:cNvSpPr>
            <a:spLocks noGrp="1"/>
          </p:cNvSpPr>
          <p:nvPr>
            <p:ph type="body" sz="quarter" idx="13" hasCustomPrompt="1"/>
          </p:nvPr>
        </p:nvSpPr>
        <p:spPr>
          <a:xfrm>
            <a:off x="1061357" y="3561219"/>
            <a:ext cx="5181600" cy="1859867"/>
          </a:xfrm>
        </p:spPr>
        <p:txBody>
          <a:bodyPr>
            <a:normAutofit/>
          </a:bodyPr>
          <a:lstStyle>
            <a:lvl1pPr>
              <a:buClr>
                <a:schemeClr val="accent3"/>
              </a:buClr>
              <a:defRPr sz="2400">
                <a:solidFill>
                  <a:schemeClr val="accent5"/>
                </a:solidFill>
              </a:defRPr>
            </a:lvl1pPr>
            <a:lvl2pPr>
              <a:defRPr sz="2400">
                <a:solidFill>
                  <a:schemeClr val="bg1"/>
                </a:solidFill>
              </a:defRPr>
            </a:lvl2pPr>
          </a:lstStyle>
          <a:p>
            <a:pPr lvl="0"/>
            <a:r>
              <a:rPr lang="en-US" dirty="0"/>
              <a:t>Section #1</a:t>
            </a:r>
          </a:p>
          <a:p>
            <a:pPr lvl="0"/>
            <a:r>
              <a:rPr lang="en-US" dirty="0"/>
              <a:t>Section #2</a:t>
            </a:r>
          </a:p>
          <a:p>
            <a:pPr lvl="0"/>
            <a:r>
              <a:rPr lang="en-US" dirty="0"/>
              <a:t>Section #3</a:t>
            </a:r>
          </a:p>
        </p:txBody>
      </p:sp>
      <p:sp>
        <p:nvSpPr>
          <p:cNvPr id="4" name="Text Placeholder 6">
            <a:extLst>
              <a:ext uri="{FF2B5EF4-FFF2-40B4-BE49-F238E27FC236}">
                <a16:creationId xmlns:a16="http://schemas.microsoft.com/office/drawing/2014/main" xmlns="" id="{4C0DDA2D-5729-784A-BBCD-491EB6EA809B}"/>
              </a:ext>
            </a:extLst>
          </p:cNvPr>
          <p:cNvSpPr>
            <a:spLocks noGrp="1"/>
          </p:cNvSpPr>
          <p:nvPr>
            <p:ph type="body" sz="quarter" idx="14" hasCustomPrompt="1"/>
          </p:nvPr>
        </p:nvSpPr>
        <p:spPr>
          <a:xfrm>
            <a:off x="1061357" y="2499535"/>
            <a:ext cx="6388827" cy="697980"/>
          </a:xfrm>
        </p:spPr>
        <p:txBody>
          <a:bodyPr>
            <a:normAutofit/>
          </a:bodyPr>
          <a:lstStyle>
            <a:lvl1pPr marL="0" indent="0">
              <a:buClr>
                <a:schemeClr val="accent3"/>
              </a:buClr>
              <a:buNone/>
              <a:defRPr sz="2400">
                <a:solidFill>
                  <a:schemeClr val="accent5"/>
                </a:solidFill>
              </a:defRPr>
            </a:lvl1pPr>
            <a:lvl2pPr>
              <a:defRPr sz="2400">
                <a:solidFill>
                  <a:schemeClr val="bg1"/>
                </a:solidFill>
              </a:defRPr>
            </a:lvl2pPr>
          </a:lstStyle>
          <a:p>
            <a:pPr lvl="0"/>
            <a:r>
              <a:rPr lang="en-US" dirty="0"/>
              <a:t>Body copy here and here and here.</a:t>
            </a:r>
          </a:p>
        </p:txBody>
      </p:sp>
      <p:pic>
        <p:nvPicPr>
          <p:cNvPr id="7" name="Picture 6">
            <a:extLst>
              <a:ext uri="{FF2B5EF4-FFF2-40B4-BE49-F238E27FC236}">
                <a16:creationId xmlns:a16="http://schemas.microsoft.com/office/drawing/2014/main" xmlns="" id="{83AE6AF4-272A-2446-9346-D25913F41A2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032500"/>
            <a:ext cx="12192000" cy="825500"/>
          </a:xfrm>
          <a:prstGeom prst="rect">
            <a:avLst/>
          </a:prstGeom>
        </p:spPr>
      </p:pic>
    </p:spTree>
    <p:extLst>
      <p:ext uri="{BB962C8B-B14F-4D97-AF65-F5344CB8AC3E}">
        <p14:creationId xmlns:p14="http://schemas.microsoft.com/office/powerpoint/2010/main" val="5545645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ent Slide 28">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1061357" y="541130"/>
            <a:ext cx="10042071" cy="1499616"/>
          </a:xfrm>
          <a:prstGeom prst="rect">
            <a:avLst/>
          </a:prstGeom>
        </p:spPr>
        <p:txBody>
          <a:bodyPr>
            <a:noAutofit/>
          </a:bodyPr>
          <a:lstStyle>
            <a:lvl1pPr>
              <a:defRPr lang="en-US" sz="4800" spc="-200" dirty="0">
                <a:solidFill>
                  <a:srgbClr val="99222E"/>
                </a:solidFill>
                <a:latin typeface="Arial Black"/>
                <a:ea typeface="+mj-ea"/>
                <a:cs typeface="Arial Black"/>
              </a:defRPr>
            </a:lvl1pPr>
          </a:lstStyle>
          <a:p>
            <a:pPr marL="0" lvl="0" defTabSz="457200">
              <a:lnSpc>
                <a:spcPct val="80000"/>
              </a:lnSpc>
              <a:spcBef>
                <a:spcPct val="0"/>
              </a:spcBef>
              <a:buNone/>
            </a:pPr>
            <a:r>
              <a:rPr lang="en-US" dirty="0"/>
              <a:t>HEADLINE HERE </a:t>
            </a:r>
          </a:p>
          <a:p>
            <a:pPr marL="0" lvl="0" defTabSz="457200">
              <a:lnSpc>
                <a:spcPct val="80000"/>
              </a:lnSpc>
              <a:spcBef>
                <a:spcPct val="0"/>
              </a:spcBef>
              <a:buNone/>
            </a:pPr>
            <a:r>
              <a:rPr lang="en-US" dirty="0"/>
              <a:t>AND HERE</a:t>
            </a:r>
          </a:p>
        </p:txBody>
      </p:sp>
      <p:sp>
        <p:nvSpPr>
          <p:cNvPr id="3" name="Text Placeholder 6">
            <a:extLst>
              <a:ext uri="{FF2B5EF4-FFF2-40B4-BE49-F238E27FC236}">
                <a16:creationId xmlns:a16="http://schemas.microsoft.com/office/drawing/2014/main" xmlns="" id="{8BFDD3F2-D407-F04E-886E-319DC4550EA4}"/>
              </a:ext>
            </a:extLst>
          </p:cNvPr>
          <p:cNvSpPr>
            <a:spLocks noGrp="1"/>
          </p:cNvSpPr>
          <p:nvPr>
            <p:ph type="body" sz="quarter" idx="13" hasCustomPrompt="1"/>
          </p:nvPr>
        </p:nvSpPr>
        <p:spPr>
          <a:xfrm>
            <a:off x="1061357" y="3561219"/>
            <a:ext cx="5181600" cy="1859867"/>
          </a:xfrm>
        </p:spPr>
        <p:txBody>
          <a:bodyPr>
            <a:normAutofit/>
          </a:bodyPr>
          <a:lstStyle>
            <a:lvl1pPr>
              <a:buClr>
                <a:schemeClr val="accent3"/>
              </a:buClr>
              <a:defRPr sz="2400">
                <a:solidFill>
                  <a:schemeClr val="accent5"/>
                </a:solidFill>
              </a:defRPr>
            </a:lvl1pPr>
            <a:lvl2pPr>
              <a:defRPr sz="2400">
                <a:solidFill>
                  <a:schemeClr val="bg1"/>
                </a:solidFill>
              </a:defRPr>
            </a:lvl2pPr>
          </a:lstStyle>
          <a:p>
            <a:pPr lvl="0"/>
            <a:r>
              <a:rPr lang="en-US" dirty="0"/>
              <a:t>Section #1</a:t>
            </a:r>
          </a:p>
          <a:p>
            <a:pPr lvl="0"/>
            <a:r>
              <a:rPr lang="en-US" dirty="0"/>
              <a:t>Section #2</a:t>
            </a:r>
          </a:p>
          <a:p>
            <a:pPr lvl="0"/>
            <a:r>
              <a:rPr lang="en-US" dirty="0"/>
              <a:t>Section #3</a:t>
            </a:r>
          </a:p>
        </p:txBody>
      </p:sp>
      <p:sp>
        <p:nvSpPr>
          <p:cNvPr id="4" name="Text Placeholder 6">
            <a:extLst>
              <a:ext uri="{FF2B5EF4-FFF2-40B4-BE49-F238E27FC236}">
                <a16:creationId xmlns:a16="http://schemas.microsoft.com/office/drawing/2014/main" xmlns="" id="{4C0DDA2D-5729-784A-BBCD-491EB6EA809B}"/>
              </a:ext>
            </a:extLst>
          </p:cNvPr>
          <p:cNvSpPr>
            <a:spLocks noGrp="1"/>
          </p:cNvSpPr>
          <p:nvPr>
            <p:ph type="body" sz="quarter" idx="14" hasCustomPrompt="1"/>
          </p:nvPr>
        </p:nvSpPr>
        <p:spPr>
          <a:xfrm>
            <a:off x="1061357" y="2499535"/>
            <a:ext cx="6388827" cy="697980"/>
          </a:xfrm>
        </p:spPr>
        <p:txBody>
          <a:bodyPr>
            <a:normAutofit/>
          </a:bodyPr>
          <a:lstStyle>
            <a:lvl1pPr marL="0" indent="0">
              <a:buClr>
                <a:schemeClr val="accent3"/>
              </a:buClr>
              <a:buNone/>
              <a:defRPr sz="2400">
                <a:solidFill>
                  <a:schemeClr val="accent5"/>
                </a:solidFill>
              </a:defRPr>
            </a:lvl1pPr>
            <a:lvl2pPr>
              <a:defRPr sz="2400">
                <a:solidFill>
                  <a:schemeClr val="bg1"/>
                </a:solidFill>
              </a:defRPr>
            </a:lvl2pPr>
          </a:lstStyle>
          <a:p>
            <a:pPr lvl="0"/>
            <a:r>
              <a:rPr lang="en-US" dirty="0"/>
              <a:t>Body copy here and here and here.</a:t>
            </a:r>
          </a:p>
        </p:txBody>
      </p:sp>
      <p:pic>
        <p:nvPicPr>
          <p:cNvPr id="6" name="Picture 5">
            <a:extLst>
              <a:ext uri="{FF2B5EF4-FFF2-40B4-BE49-F238E27FC236}">
                <a16:creationId xmlns:a16="http://schemas.microsoft.com/office/drawing/2014/main" xmlns="" id="{7F2E2B9D-E7CF-B746-BF28-F4097E44186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032500"/>
            <a:ext cx="12192000" cy="825500"/>
          </a:xfrm>
          <a:prstGeom prst="rect">
            <a:avLst/>
          </a:prstGeom>
        </p:spPr>
      </p:pic>
    </p:spTree>
    <p:extLst>
      <p:ext uri="{BB962C8B-B14F-4D97-AF65-F5344CB8AC3E}">
        <p14:creationId xmlns:p14="http://schemas.microsoft.com/office/powerpoint/2010/main" val="16331206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ntent Slide 29">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1061357" y="541130"/>
            <a:ext cx="10042071" cy="1499616"/>
          </a:xfrm>
          <a:prstGeom prst="rect">
            <a:avLst/>
          </a:prstGeom>
        </p:spPr>
        <p:txBody>
          <a:bodyPr>
            <a:noAutofit/>
          </a:bodyPr>
          <a:lstStyle>
            <a:lvl1pPr>
              <a:defRPr lang="en-US" sz="4800" spc="-200" dirty="0">
                <a:solidFill>
                  <a:srgbClr val="99222E"/>
                </a:solidFill>
                <a:latin typeface="Arial Black"/>
                <a:ea typeface="+mj-ea"/>
                <a:cs typeface="Arial Black"/>
              </a:defRPr>
            </a:lvl1pPr>
          </a:lstStyle>
          <a:p>
            <a:pPr marL="0" lvl="0" defTabSz="457200">
              <a:lnSpc>
                <a:spcPct val="80000"/>
              </a:lnSpc>
              <a:spcBef>
                <a:spcPct val="0"/>
              </a:spcBef>
              <a:buNone/>
            </a:pPr>
            <a:r>
              <a:rPr lang="en-US" dirty="0"/>
              <a:t>HEADLINE HERE </a:t>
            </a:r>
          </a:p>
          <a:p>
            <a:pPr marL="0" lvl="0" defTabSz="457200">
              <a:lnSpc>
                <a:spcPct val="80000"/>
              </a:lnSpc>
              <a:spcBef>
                <a:spcPct val="0"/>
              </a:spcBef>
              <a:buNone/>
            </a:pPr>
            <a:r>
              <a:rPr lang="en-US" dirty="0"/>
              <a:t>AND HERE</a:t>
            </a:r>
          </a:p>
        </p:txBody>
      </p:sp>
      <p:sp>
        <p:nvSpPr>
          <p:cNvPr id="3" name="Text Placeholder 6">
            <a:extLst>
              <a:ext uri="{FF2B5EF4-FFF2-40B4-BE49-F238E27FC236}">
                <a16:creationId xmlns:a16="http://schemas.microsoft.com/office/drawing/2014/main" xmlns="" id="{8BFDD3F2-D407-F04E-886E-319DC4550EA4}"/>
              </a:ext>
            </a:extLst>
          </p:cNvPr>
          <p:cNvSpPr>
            <a:spLocks noGrp="1"/>
          </p:cNvSpPr>
          <p:nvPr>
            <p:ph type="body" sz="quarter" idx="13" hasCustomPrompt="1"/>
          </p:nvPr>
        </p:nvSpPr>
        <p:spPr>
          <a:xfrm>
            <a:off x="1061357" y="3561219"/>
            <a:ext cx="5181600" cy="1859867"/>
          </a:xfrm>
        </p:spPr>
        <p:txBody>
          <a:bodyPr>
            <a:normAutofit/>
          </a:bodyPr>
          <a:lstStyle>
            <a:lvl1pPr>
              <a:buClr>
                <a:schemeClr val="accent3"/>
              </a:buClr>
              <a:defRPr sz="2400">
                <a:solidFill>
                  <a:schemeClr val="accent5"/>
                </a:solidFill>
              </a:defRPr>
            </a:lvl1pPr>
            <a:lvl2pPr>
              <a:defRPr sz="2400">
                <a:solidFill>
                  <a:schemeClr val="bg1"/>
                </a:solidFill>
              </a:defRPr>
            </a:lvl2pPr>
          </a:lstStyle>
          <a:p>
            <a:pPr lvl="0"/>
            <a:r>
              <a:rPr lang="en-US" dirty="0"/>
              <a:t>Section #1</a:t>
            </a:r>
          </a:p>
          <a:p>
            <a:pPr lvl="0"/>
            <a:r>
              <a:rPr lang="en-US" dirty="0"/>
              <a:t>Section #2</a:t>
            </a:r>
          </a:p>
          <a:p>
            <a:pPr lvl="0"/>
            <a:r>
              <a:rPr lang="en-US" dirty="0"/>
              <a:t>Section #3</a:t>
            </a:r>
          </a:p>
        </p:txBody>
      </p:sp>
      <p:sp>
        <p:nvSpPr>
          <p:cNvPr id="4" name="Text Placeholder 6">
            <a:extLst>
              <a:ext uri="{FF2B5EF4-FFF2-40B4-BE49-F238E27FC236}">
                <a16:creationId xmlns:a16="http://schemas.microsoft.com/office/drawing/2014/main" xmlns="" id="{4C0DDA2D-5729-784A-BBCD-491EB6EA809B}"/>
              </a:ext>
            </a:extLst>
          </p:cNvPr>
          <p:cNvSpPr>
            <a:spLocks noGrp="1"/>
          </p:cNvSpPr>
          <p:nvPr>
            <p:ph type="body" sz="quarter" idx="14" hasCustomPrompt="1"/>
          </p:nvPr>
        </p:nvSpPr>
        <p:spPr>
          <a:xfrm>
            <a:off x="1061357" y="2499535"/>
            <a:ext cx="6388827" cy="697980"/>
          </a:xfrm>
        </p:spPr>
        <p:txBody>
          <a:bodyPr>
            <a:normAutofit/>
          </a:bodyPr>
          <a:lstStyle>
            <a:lvl1pPr marL="0" indent="0">
              <a:buClr>
                <a:schemeClr val="accent3"/>
              </a:buClr>
              <a:buNone/>
              <a:defRPr sz="2400">
                <a:solidFill>
                  <a:schemeClr val="accent5"/>
                </a:solidFill>
              </a:defRPr>
            </a:lvl1pPr>
            <a:lvl2pPr>
              <a:defRPr sz="2400">
                <a:solidFill>
                  <a:schemeClr val="bg1"/>
                </a:solidFill>
              </a:defRPr>
            </a:lvl2pPr>
          </a:lstStyle>
          <a:p>
            <a:pPr lvl="0"/>
            <a:r>
              <a:rPr lang="en-US" dirty="0"/>
              <a:t>Body copy here and here and here.</a:t>
            </a:r>
          </a:p>
        </p:txBody>
      </p:sp>
      <p:pic>
        <p:nvPicPr>
          <p:cNvPr id="7" name="Picture 6">
            <a:extLst>
              <a:ext uri="{FF2B5EF4-FFF2-40B4-BE49-F238E27FC236}">
                <a16:creationId xmlns:a16="http://schemas.microsoft.com/office/drawing/2014/main" xmlns="" id="{CDF917E8-2F2B-0C40-91AF-80AC528A232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067577"/>
            <a:ext cx="12192000" cy="825500"/>
          </a:xfrm>
          <a:prstGeom prst="rect">
            <a:avLst/>
          </a:prstGeom>
        </p:spPr>
      </p:pic>
    </p:spTree>
    <p:extLst>
      <p:ext uri="{BB962C8B-B14F-4D97-AF65-F5344CB8AC3E}">
        <p14:creationId xmlns:p14="http://schemas.microsoft.com/office/powerpoint/2010/main" val="41382977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tatement Slide 1">
    <p:spTree>
      <p:nvGrpSpPr>
        <p:cNvPr id="1" name=""/>
        <p:cNvGrpSpPr/>
        <p:nvPr/>
      </p:nvGrpSpPr>
      <p:grpSpPr>
        <a:xfrm>
          <a:off x="0" y="0"/>
          <a:ext cx="0" cy="0"/>
          <a:chOff x="0" y="0"/>
          <a:chExt cx="0" cy="0"/>
        </a:xfrm>
      </p:grpSpPr>
      <p:pic>
        <p:nvPicPr>
          <p:cNvPr id="6" name="Picture 5" descr="A picture containing indoor, chair, sitting, table&#10;&#10;Description automatically generated">
            <a:extLst>
              <a:ext uri="{FF2B5EF4-FFF2-40B4-BE49-F238E27FC236}">
                <a16:creationId xmlns:a16="http://schemas.microsoft.com/office/drawing/2014/main" xmlns="" id="{EA17D944-D76E-524B-9333-F879B29BE44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1191986" y="1390216"/>
            <a:ext cx="10042071" cy="1499616"/>
          </a:xfrm>
          <a:prstGeom prst="rect">
            <a:avLst/>
          </a:prstGeom>
        </p:spPr>
        <p:txBody>
          <a:bodyPr>
            <a:noAutofit/>
          </a:bodyPr>
          <a:lstStyle>
            <a:lvl1pPr>
              <a:defRPr lang="en-US" sz="8800" spc="-200" dirty="0">
                <a:solidFill>
                  <a:schemeClr val="bg1"/>
                </a:solidFill>
                <a:latin typeface="Arial Black"/>
                <a:ea typeface="+mj-ea"/>
                <a:cs typeface="Arial Black"/>
              </a:defRPr>
            </a:lvl1pPr>
          </a:lstStyle>
          <a:p>
            <a:pPr marL="0" lvl="0" defTabSz="457200">
              <a:lnSpc>
                <a:spcPct val="80000"/>
              </a:lnSpc>
              <a:spcBef>
                <a:spcPct val="0"/>
              </a:spcBef>
              <a:buNone/>
            </a:pPr>
            <a:r>
              <a:rPr lang="en-US" dirty="0"/>
              <a:t>USE THIS LAYOUT FOR BOLD STATEMENTS </a:t>
            </a:r>
          </a:p>
        </p:txBody>
      </p:sp>
    </p:spTree>
    <p:extLst>
      <p:ext uri="{BB962C8B-B14F-4D97-AF65-F5344CB8AC3E}">
        <p14:creationId xmlns:p14="http://schemas.microsoft.com/office/powerpoint/2010/main" val="32573354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tatement Slide 2">
    <p:spTree>
      <p:nvGrpSpPr>
        <p:cNvPr id="1" name=""/>
        <p:cNvGrpSpPr/>
        <p:nvPr/>
      </p:nvGrpSpPr>
      <p:grpSpPr>
        <a:xfrm>
          <a:off x="0" y="0"/>
          <a:ext cx="0" cy="0"/>
          <a:chOff x="0" y="0"/>
          <a:chExt cx="0" cy="0"/>
        </a:xfrm>
      </p:grpSpPr>
      <p:pic>
        <p:nvPicPr>
          <p:cNvPr id="4" name="Picture 3" descr="A picture containing indoor, bed, sitting, red&#10;&#10;Description automatically generated">
            <a:extLst>
              <a:ext uri="{FF2B5EF4-FFF2-40B4-BE49-F238E27FC236}">
                <a16:creationId xmlns:a16="http://schemas.microsoft.com/office/drawing/2014/main" xmlns="" id="{662C49CB-CFC5-CE44-8CAF-7B933649B3D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1191986" y="1390216"/>
            <a:ext cx="10042071" cy="1499616"/>
          </a:xfrm>
          <a:prstGeom prst="rect">
            <a:avLst/>
          </a:prstGeom>
        </p:spPr>
        <p:txBody>
          <a:bodyPr>
            <a:noAutofit/>
          </a:bodyPr>
          <a:lstStyle>
            <a:lvl1pPr>
              <a:defRPr lang="en-US" sz="8800" spc="-200" dirty="0">
                <a:solidFill>
                  <a:schemeClr val="bg1"/>
                </a:solidFill>
                <a:latin typeface="Arial Black"/>
                <a:ea typeface="+mj-ea"/>
                <a:cs typeface="Arial Black"/>
              </a:defRPr>
            </a:lvl1pPr>
          </a:lstStyle>
          <a:p>
            <a:pPr marL="0" lvl="0" defTabSz="457200">
              <a:lnSpc>
                <a:spcPct val="80000"/>
              </a:lnSpc>
              <a:spcBef>
                <a:spcPct val="0"/>
              </a:spcBef>
              <a:buNone/>
            </a:pPr>
            <a:r>
              <a:rPr lang="en-US" dirty="0"/>
              <a:t>USE THIS LAYOUT FOR BOLD STATEMENTS </a:t>
            </a:r>
          </a:p>
        </p:txBody>
      </p:sp>
    </p:spTree>
    <p:extLst>
      <p:ext uri="{BB962C8B-B14F-4D97-AF65-F5344CB8AC3E}">
        <p14:creationId xmlns:p14="http://schemas.microsoft.com/office/powerpoint/2010/main" val="31184294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tatement Slide 3">
    <p:spTree>
      <p:nvGrpSpPr>
        <p:cNvPr id="1" name=""/>
        <p:cNvGrpSpPr/>
        <p:nvPr/>
      </p:nvGrpSpPr>
      <p:grpSpPr>
        <a:xfrm>
          <a:off x="0" y="0"/>
          <a:ext cx="0" cy="0"/>
          <a:chOff x="0" y="0"/>
          <a:chExt cx="0" cy="0"/>
        </a:xfrm>
      </p:grpSpPr>
      <p:pic>
        <p:nvPicPr>
          <p:cNvPr id="4" name="Picture 3" descr="A person wearing a costume&#10;&#10;Description automatically generated">
            <a:extLst>
              <a:ext uri="{FF2B5EF4-FFF2-40B4-BE49-F238E27FC236}">
                <a16:creationId xmlns:a16="http://schemas.microsoft.com/office/drawing/2014/main" xmlns="" id="{F51085AF-533E-5C43-A06B-C1E2A2AB3A1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1191986" y="1390216"/>
            <a:ext cx="10042071" cy="1499616"/>
          </a:xfrm>
          <a:prstGeom prst="rect">
            <a:avLst/>
          </a:prstGeom>
        </p:spPr>
        <p:txBody>
          <a:bodyPr>
            <a:noAutofit/>
          </a:bodyPr>
          <a:lstStyle>
            <a:lvl1pPr>
              <a:defRPr lang="en-US" sz="8800" spc="-200" dirty="0">
                <a:solidFill>
                  <a:schemeClr val="bg1"/>
                </a:solidFill>
                <a:latin typeface="Arial Black"/>
                <a:ea typeface="+mj-ea"/>
                <a:cs typeface="Arial Black"/>
              </a:defRPr>
            </a:lvl1pPr>
          </a:lstStyle>
          <a:p>
            <a:pPr marL="0" lvl="0" defTabSz="457200">
              <a:lnSpc>
                <a:spcPct val="80000"/>
              </a:lnSpc>
              <a:spcBef>
                <a:spcPct val="0"/>
              </a:spcBef>
              <a:buNone/>
            </a:pPr>
            <a:r>
              <a:rPr lang="en-US" dirty="0"/>
              <a:t>USE THIS LAYOUT FOR BOLD STATEMENTS </a:t>
            </a:r>
          </a:p>
        </p:txBody>
      </p:sp>
    </p:spTree>
    <p:extLst>
      <p:ext uri="{BB962C8B-B14F-4D97-AF65-F5344CB8AC3E}">
        <p14:creationId xmlns:p14="http://schemas.microsoft.com/office/powerpoint/2010/main" val="20062302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tatement Slide 4">
    <p:spTree>
      <p:nvGrpSpPr>
        <p:cNvPr id="1" name=""/>
        <p:cNvGrpSpPr/>
        <p:nvPr/>
      </p:nvGrpSpPr>
      <p:grpSpPr>
        <a:xfrm>
          <a:off x="0" y="0"/>
          <a:ext cx="0" cy="0"/>
          <a:chOff x="0" y="0"/>
          <a:chExt cx="0" cy="0"/>
        </a:xfrm>
      </p:grpSpPr>
      <p:pic>
        <p:nvPicPr>
          <p:cNvPr id="4" name="Picture 3" descr="A person posing for the camera&#10;&#10;Description automatically generated">
            <a:extLst>
              <a:ext uri="{FF2B5EF4-FFF2-40B4-BE49-F238E27FC236}">
                <a16:creationId xmlns:a16="http://schemas.microsoft.com/office/drawing/2014/main" xmlns="" id="{686A6C8B-0CEB-D04E-828B-80487AAE2B2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1191986" y="1390216"/>
            <a:ext cx="10042071" cy="1499616"/>
          </a:xfrm>
          <a:prstGeom prst="rect">
            <a:avLst/>
          </a:prstGeom>
        </p:spPr>
        <p:txBody>
          <a:bodyPr>
            <a:noAutofit/>
          </a:bodyPr>
          <a:lstStyle>
            <a:lvl1pPr>
              <a:defRPr lang="en-US" sz="8800" spc="-200" dirty="0">
                <a:solidFill>
                  <a:schemeClr val="accent2"/>
                </a:solidFill>
                <a:latin typeface="Arial Black"/>
                <a:ea typeface="+mj-ea"/>
                <a:cs typeface="Arial Black"/>
              </a:defRPr>
            </a:lvl1pPr>
          </a:lstStyle>
          <a:p>
            <a:pPr marL="0" lvl="0" defTabSz="457200">
              <a:lnSpc>
                <a:spcPct val="80000"/>
              </a:lnSpc>
              <a:spcBef>
                <a:spcPct val="0"/>
              </a:spcBef>
              <a:buNone/>
            </a:pPr>
            <a:r>
              <a:rPr lang="en-US" dirty="0"/>
              <a:t>USE THIS LAYOUT FOR BOLD STATEMENTS </a:t>
            </a:r>
          </a:p>
        </p:txBody>
      </p:sp>
    </p:spTree>
    <p:extLst>
      <p:ext uri="{BB962C8B-B14F-4D97-AF65-F5344CB8AC3E}">
        <p14:creationId xmlns:p14="http://schemas.microsoft.com/office/powerpoint/2010/main" val="26710285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tatement Slide 5">
    <p:spTree>
      <p:nvGrpSpPr>
        <p:cNvPr id="1" name=""/>
        <p:cNvGrpSpPr/>
        <p:nvPr/>
      </p:nvGrpSpPr>
      <p:grpSpPr>
        <a:xfrm>
          <a:off x="0" y="0"/>
          <a:ext cx="0" cy="0"/>
          <a:chOff x="0" y="0"/>
          <a:chExt cx="0" cy="0"/>
        </a:xfrm>
      </p:grpSpPr>
      <p:pic>
        <p:nvPicPr>
          <p:cNvPr id="5" name="Picture 4" descr="A picture containing snow, sitting, table, bed&#10;&#10;Description automatically generated">
            <a:extLst>
              <a:ext uri="{FF2B5EF4-FFF2-40B4-BE49-F238E27FC236}">
                <a16:creationId xmlns:a16="http://schemas.microsoft.com/office/drawing/2014/main" xmlns="" id="{0B270DF9-8D9F-6642-A895-C0B8D7BA7A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1191986" y="1390216"/>
            <a:ext cx="10042071" cy="1499616"/>
          </a:xfrm>
          <a:prstGeom prst="rect">
            <a:avLst/>
          </a:prstGeom>
        </p:spPr>
        <p:txBody>
          <a:bodyPr>
            <a:noAutofit/>
          </a:bodyPr>
          <a:lstStyle>
            <a:lvl1pPr>
              <a:defRPr lang="en-US" sz="8800" spc="-200" dirty="0">
                <a:solidFill>
                  <a:schemeClr val="accent2"/>
                </a:solidFill>
                <a:latin typeface="Arial Black"/>
                <a:ea typeface="+mj-ea"/>
                <a:cs typeface="Arial Black"/>
              </a:defRPr>
            </a:lvl1pPr>
          </a:lstStyle>
          <a:p>
            <a:pPr marL="0" lvl="0" defTabSz="457200">
              <a:lnSpc>
                <a:spcPct val="80000"/>
              </a:lnSpc>
              <a:spcBef>
                <a:spcPct val="0"/>
              </a:spcBef>
              <a:buNone/>
            </a:pPr>
            <a:r>
              <a:rPr lang="en-US" dirty="0"/>
              <a:t>USE THIS LAYOUT FOR BOLD STATEMENTS </a:t>
            </a:r>
          </a:p>
        </p:txBody>
      </p:sp>
    </p:spTree>
    <p:extLst>
      <p:ext uri="{BB962C8B-B14F-4D97-AF65-F5344CB8AC3E}">
        <p14:creationId xmlns:p14="http://schemas.microsoft.com/office/powerpoint/2010/main" val="24288008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hank you Slide 1">
    <p:spTree>
      <p:nvGrpSpPr>
        <p:cNvPr id="1" name=""/>
        <p:cNvGrpSpPr/>
        <p:nvPr/>
      </p:nvGrpSpPr>
      <p:grpSpPr>
        <a:xfrm>
          <a:off x="0" y="0"/>
          <a:ext cx="0" cy="0"/>
          <a:chOff x="0" y="0"/>
          <a:chExt cx="0" cy="0"/>
        </a:xfrm>
      </p:grpSpPr>
      <p:pic>
        <p:nvPicPr>
          <p:cNvPr id="5" name="Picture 4" descr="A double bed in a room&#10;&#10;Description automatically generated">
            <a:extLst>
              <a:ext uri="{FF2B5EF4-FFF2-40B4-BE49-F238E27FC236}">
                <a16:creationId xmlns:a16="http://schemas.microsoft.com/office/drawing/2014/main" xmlns="" id="{B476BB9D-8419-5E4F-91A6-08AA87277AF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2149929" y="2500558"/>
            <a:ext cx="10042071" cy="1499616"/>
          </a:xfrm>
          <a:prstGeom prst="rect">
            <a:avLst/>
          </a:prstGeom>
        </p:spPr>
        <p:txBody>
          <a:bodyPr>
            <a:noAutofit/>
          </a:bodyPr>
          <a:lstStyle>
            <a:lvl1pPr>
              <a:defRPr lang="en-US" sz="8800" spc="-200" dirty="0">
                <a:solidFill>
                  <a:schemeClr val="bg1"/>
                </a:solidFill>
                <a:latin typeface="Arial Black"/>
                <a:ea typeface="+mj-ea"/>
                <a:cs typeface="Arial Black"/>
              </a:defRPr>
            </a:lvl1pPr>
          </a:lstStyle>
          <a:p>
            <a:pPr marL="0" lvl="0" defTabSz="457200">
              <a:lnSpc>
                <a:spcPct val="80000"/>
              </a:lnSpc>
              <a:spcBef>
                <a:spcPct val="0"/>
              </a:spcBef>
              <a:buNone/>
            </a:pPr>
            <a:r>
              <a:rPr lang="en-US" dirty="0"/>
              <a:t>THANK YOU.</a:t>
            </a:r>
          </a:p>
        </p:txBody>
      </p:sp>
    </p:spTree>
    <p:extLst>
      <p:ext uri="{BB962C8B-B14F-4D97-AF65-F5344CB8AC3E}">
        <p14:creationId xmlns:p14="http://schemas.microsoft.com/office/powerpoint/2010/main" val="17638714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hank you Slide 2">
    <p:spTree>
      <p:nvGrpSpPr>
        <p:cNvPr id="1" name=""/>
        <p:cNvGrpSpPr/>
        <p:nvPr/>
      </p:nvGrpSpPr>
      <p:grpSpPr>
        <a:xfrm>
          <a:off x="0" y="0"/>
          <a:ext cx="0" cy="0"/>
          <a:chOff x="0" y="0"/>
          <a:chExt cx="0" cy="0"/>
        </a:xfrm>
      </p:grpSpPr>
      <p:pic>
        <p:nvPicPr>
          <p:cNvPr id="4" name="Picture 3" descr="A person standing in front of a sunset&#10;&#10;Description automatically generated">
            <a:extLst>
              <a:ext uri="{FF2B5EF4-FFF2-40B4-BE49-F238E27FC236}">
                <a16:creationId xmlns:a16="http://schemas.microsoft.com/office/drawing/2014/main" xmlns="" id="{204E5611-EB18-F743-B53C-1DB7AD6D2DC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2149929" y="2500558"/>
            <a:ext cx="10042071" cy="1499616"/>
          </a:xfrm>
          <a:prstGeom prst="rect">
            <a:avLst/>
          </a:prstGeom>
        </p:spPr>
        <p:txBody>
          <a:bodyPr>
            <a:noAutofit/>
          </a:bodyPr>
          <a:lstStyle>
            <a:lvl1pPr>
              <a:defRPr lang="en-US" sz="8800" spc="-200" dirty="0">
                <a:solidFill>
                  <a:schemeClr val="bg1"/>
                </a:solidFill>
                <a:latin typeface="Arial Black"/>
                <a:ea typeface="+mj-ea"/>
                <a:cs typeface="Arial Black"/>
              </a:defRPr>
            </a:lvl1pPr>
          </a:lstStyle>
          <a:p>
            <a:pPr marL="0" lvl="0" defTabSz="457200">
              <a:lnSpc>
                <a:spcPct val="80000"/>
              </a:lnSpc>
              <a:spcBef>
                <a:spcPct val="0"/>
              </a:spcBef>
              <a:buNone/>
            </a:pPr>
            <a:r>
              <a:rPr lang="en-US" dirty="0"/>
              <a:t>THANK YOU.</a:t>
            </a:r>
          </a:p>
        </p:txBody>
      </p:sp>
    </p:spTree>
    <p:extLst>
      <p:ext uri="{BB962C8B-B14F-4D97-AF65-F5344CB8AC3E}">
        <p14:creationId xmlns:p14="http://schemas.microsoft.com/office/powerpoint/2010/main" val="597396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pic>
        <p:nvPicPr>
          <p:cNvPr id="7" name="Picture 6" descr="A picture containing bed&#10;&#10;Description automatically generated">
            <a:extLst>
              <a:ext uri="{FF2B5EF4-FFF2-40B4-BE49-F238E27FC236}">
                <a16:creationId xmlns:a16="http://schemas.microsoft.com/office/drawing/2014/main" xmlns="" id="{A069CB91-54EE-284B-95E9-EA87BC2F32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Text Placeholder 11">
            <a:extLst>
              <a:ext uri="{FF2B5EF4-FFF2-40B4-BE49-F238E27FC236}">
                <a16:creationId xmlns:a16="http://schemas.microsoft.com/office/drawing/2014/main" xmlns="" id="{8CB07672-511A-9F4C-BF45-DE5EF6DAFA30}"/>
              </a:ext>
            </a:extLst>
          </p:cNvPr>
          <p:cNvSpPr>
            <a:spLocks noGrp="1"/>
          </p:cNvSpPr>
          <p:nvPr>
            <p:ph type="body" sz="quarter" idx="10" hasCustomPrompt="1"/>
          </p:nvPr>
        </p:nvSpPr>
        <p:spPr>
          <a:xfrm>
            <a:off x="1878357" y="894990"/>
            <a:ext cx="9887712" cy="1499616"/>
          </a:xfrm>
          <a:prstGeom prst="rect">
            <a:avLst/>
          </a:prstGeom>
        </p:spPr>
        <p:txBody>
          <a:bodyPr>
            <a:noAutofit/>
          </a:bodyPr>
          <a:lstStyle>
            <a:lvl1pPr marL="0" indent="0" algn="r" defTabSz="457200" rtl="0" eaLnBrk="1" fontAlgn="ctr" latinLnBrk="0" hangingPunct="1">
              <a:lnSpc>
                <a:spcPct val="75000"/>
              </a:lnSpc>
              <a:spcBef>
                <a:spcPct val="0"/>
              </a:spcBef>
              <a:buNone/>
              <a:defRPr lang="en-US" sz="6000" kern="1200" spc="-200" dirty="0">
                <a:solidFill>
                  <a:srgbClr val="99222E"/>
                </a:solidFill>
                <a:latin typeface="Arial Black"/>
                <a:ea typeface="+mj-ea"/>
                <a:cs typeface="Arial Black"/>
              </a:defRPr>
            </a:lvl1pPr>
            <a:lvl2pPr marL="609585" indent="0">
              <a:buNone/>
              <a:defRPr sz="8266">
                <a:solidFill>
                  <a:schemeClr val="bg1"/>
                </a:solidFill>
                <a:latin typeface="Arial Black" panose="020B0A04020102020204" pitchFamily="34" charset="0"/>
              </a:defRPr>
            </a:lvl2pPr>
            <a:lvl3pPr marL="1219170" indent="0">
              <a:buNone/>
              <a:defRPr sz="8266">
                <a:solidFill>
                  <a:schemeClr val="bg1"/>
                </a:solidFill>
                <a:latin typeface="Arial Black" panose="020B0A04020102020204" pitchFamily="34" charset="0"/>
              </a:defRPr>
            </a:lvl3pPr>
            <a:lvl4pPr marL="1828754" indent="0">
              <a:buNone/>
              <a:defRPr sz="8266">
                <a:solidFill>
                  <a:schemeClr val="bg1"/>
                </a:solidFill>
                <a:latin typeface="Arial Black" panose="020B0A04020102020204" pitchFamily="34" charset="0"/>
              </a:defRPr>
            </a:lvl4pPr>
            <a:lvl5pPr marL="2438339" indent="0">
              <a:buNone/>
              <a:defRPr sz="8266">
                <a:solidFill>
                  <a:schemeClr val="bg1"/>
                </a:solidFill>
                <a:latin typeface="Arial Black" panose="020B0A04020102020204" pitchFamily="34" charset="0"/>
              </a:defRPr>
            </a:lvl5pPr>
          </a:lstStyle>
          <a:p>
            <a:pPr lvl="0"/>
            <a:r>
              <a:rPr lang="en-US" dirty="0"/>
              <a:t>POWERPOINT</a:t>
            </a:r>
          </a:p>
          <a:p>
            <a:pPr lvl="0"/>
            <a:r>
              <a:rPr lang="en-US" dirty="0"/>
              <a:t>TITLE HERE</a:t>
            </a:r>
          </a:p>
        </p:txBody>
      </p:sp>
      <p:sp>
        <p:nvSpPr>
          <p:cNvPr id="9" name="Text Placeholder 15">
            <a:extLst>
              <a:ext uri="{FF2B5EF4-FFF2-40B4-BE49-F238E27FC236}">
                <a16:creationId xmlns:a16="http://schemas.microsoft.com/office/drawing/2014/main" xmlns="" id="{6DFB055D-1FFA-4544-9A02-3F7A06E72F03}"/>
              </a:ext>
            </a:extLst>
          </p:cNvPr>
          <p:cNvSpPr>
            <a:spLocks noGrp="1"/>
          </p:cNvSpPr>
          <p:nvPr>
            <p:ph type="body" sz="quarter" idx="11" hasCustomPrompt="1"/>
          </p:nvPr>
        </p:nvSpPr>
        <p:spPr>
          <a:xfrm>
            <a:off x="1935117" y="2709672"/>
            <a:ext cx="9887712" cy="719328"/>
          </a:xfrm>
          <a:prstGeom prst="rect">
            <a:avLst/>
          </a:prstGeom>
        </p:spPr>
        <p:txBody>
          <a:bodyPr>
            <a:noAutofit/>
          </a:bodyPr>
          <a:lstStyle>
            <a:lvl1pPr marL="0" indent="0" algn="r">
              <a:buNone/>
              <a:defRPr lang="en-US" sz="3600" kern="1200" dirty="0">
                <a:solidFill>
                  <a:srgbClr val="D8117D"/>
                </a:solidFill>
                <a:latin typeface="Arial"/>
                <a:ea typeface="+mn-ea"/>
                <a:cs typeface="Arial"/>
              </a:defRPr>
            </a:lvl1pPr>
            <a:lvl2pPr marL="609585" indent="0">
              <a:buNone/>
              <a:defRPr sz="5333">
                <a:solidFill>
                  <a:schemeClr val="bg1"/>
                </a:solidFill>
                <a:latin typeface="Arial" panose="020B0604020202020204" pitchFamily="34" charset="0"/>
                <a:cs typeface="Arial" panose="020B0604020202020204" pitchFamily="34" charset="0"/>
              </a:defRPr>
            </a:lvl2pPr>
            <a:lvl3pPr marL="1219170" indent="0">
              <a:buNone/>
              <a:defRPr sz="5333">
                <a:solidFill>
                  <a:schemeClr val="bg1"/>
                </a:solidFill>
                <a:latin typeface="Arial" panose="020B0604020202020204" pitchFamily="34" charset="0"/>
                <a:cs typeface="Arial" panose="020B0604020202020204" pitchFamily="34" charset="0"/>
              </a:defRPr>
            </a:lvl3pPr>
            <a:lvl4pPr marL="1828754" indent="0">
              <a:buNone/>
              <a:defRPr sz="5333">
                <a:solidFill>
                  <a:schemeClr val="bg1"/>
                </a:solidFill>
                <a:latin typeface="Arial" panose="020B0604020202020204" pitchFamily="34" charset="0"/>
                <a:cs typeface="Arial" panose="020B0604020202020204" pitchFamily="34" charset="0"/>
              </a:defRPr>
            </a:lvl4pPr>
            <a:lvl5pPr marL="2438339" indent="0">
              <a:buNone/>
              <a:defRPr sz="5333">
                <a:solidFill>
                  <a:schemeClr val="bg1"/>
                </a:solidFill>
                <a:latin typeface="Arial" panose="020B0604020202020204" pitchFamily="34" charset="0"/>
                <a:cs typeface="Arial" panose="020B0604020202020204" pitchFamily="34" charset="0"/>
              </a:defRPr>
            </a:lvl5pPr>
          </a:lstStyle>
          <a:p>
            <a:pPr lvl="0"/>
            <a:r>
              <a:rPr lang="en-US" dirty="0"/>
              <a:t>Subhead Here</a:t>
            </a:r>
          </a:p>
        </p:txBody>
      </p:sp>
      <p:pic>
        <p:nvPicPr>
          <p:cNvPr id="10" name="Picture 9">
            <a:extLst>
              <a:ext uri="{FF2B5EF4-FFF2-40B4-BE49-F238E27FC236}">
                <a16:creationId xmlns:a16="http://schemas.microsoft.com/office/drawing/2014/main" xmlns="" id="{599B26CC-D9F3-4047-B68A-C6584F8AC64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077923" y="4711409"/>
            <a:ext cx="2688146" cy="1536083"/>
          </a:xfrm>
          <a:prstGeom prst="rect">
            <a:avLst/>
          </a:prstGeom>
        </p:spPr>
      </p:pic>
    </p:spTree>
    <p:extLst>
      <p:ext uri="{BB962C8B-B14F-4D97-AF65-F5344CB8AC3E}">
        <p14:creationId xmlns:p14="http://schemas.microsoft.com/office/powerpoint/2010/main" val="28279776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hank you Slide 3">
    <p:spTree>
      <p:nvGrpSpPr>
        <p:cNvPr id="1" name=""/>
        <p:cNvGrpSpPr/>
        <p:nvPr/>
      </p:nvGrpSpPr>
      <p:grpSpPr>
        <a:xfrm>
          <a:off x="0" y="0"/>
          <a:ext cx="0" cy="0"/>
          <a:chOff x="0" y="0"/>
          <a:chExt cx="0" cy="0"/>
        </a:xfrm>
      </p:grpSpPr>
      <p:pic>
        <p:nvPicPr>
          <p:cNvPr id="5" name="Picture 4" descr="A picture containing clothing, man, bed, sitting&#10;&#10;Description automatically generated">
            <a:extLst>
              <a:ext uri="{FF2B5EF4-FFF2-40B4-BE49-F238E27FC236}">
                <a16:creationId xmlns:a16="http://schemas.microsoft.com/office/drawing/2014/main" xmlns="" id="{EE97DC3A-4B30-2142-BC6F-9A168E686F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2149929" y="2500558"/>
            <a:ext cx="10042071" cy="1499616"/>
          </a:xfrm>
          <a:prstGeom prst="rect">
            <a:avLst/>
          </a:prstGeom>
        </p:spPr>
        <p:txBody>
          <a:bodyPr>
            <a:noAutofit/>
          </a:bodyPr>
          <a:lstStyle>
            <a:lvl1pPr>
              <a:defRPr lang="en-US" sz="8800" spc="-200" dirty="0">
                <a:solidFill>
                  <a:schemeClr val="bg1"/>
                </a:solidFill>
                <a:latin typeface="Arial Black"/>
                <a:ea typeface="+mj-ea"/>
                <a:cs typeface="Arial Black"/>
              </a:defRPr>
            </a:lvl1pPr>
          </a:lstStyle>
          <a:p>
            <a:pPr marL="0" lvl="0" defTabSz="457200">
              <a:lnSpc>
                <a:spcPct val="80000"/>
              </a:lnSpc>
              <a:spcBef>
                <a:spcPct val="0"/>
              </a:spcBef>
              <a:buNone/>
            </a:pPr>
            <a:r>
              <a:rPr lang="en-US" dirty="0"/>
              <a:t>THANK YOU.</a:t>
            </a:r>
          </a:p>
        </p:txBody>
      </p:sp>
    </p:spTree>
    <p:extLst>
      <p:ext uri="{BB962C8B-B14F-4D97-AF65-F5344CB8AC3E}">
        <p14:creationId xmlns:p14="http://schemas.microsoft.com/office/powerpoint/2010/main" val="30108378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hank you Slide 4">
    <p:spTree>
      <p:nvGrpSpPr>
        <p:cNvPr id="1" name=""/>
        <p:cNvGrpSpPr/>
        <p:nvPr/>
      </p:nvGrpSpPr>
      <p:grpSpPr>
        <a:xfrm>
          <a:off x="0" y="0"/>
          <a:ext cx="0" cy="0"/>
          <a:chOff x="0" y="0"/>
          <a:chExt cx="0" cy="0"/>
        </a:xfrm>
      </p:grpSpPr>
      <p:pic>
        <p:nvPicPr>
          <p:cNvPr id="4" name="Picture 3" descr="A picture containing shirt, white&#10;&#10;Description automatically generated">
            <a:extLst>
              <a:ext uri="{FF2B5EF4-FFF2-40B4-BE49-F238E27FC236}">
                <a16:creationId xmlns:a16="http://schemas.microsoft.com/office/drawing/2014/main" xmlns="" id="{8F4DF02B-70ED-1447-9A08-6C247E20F4C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2149929" y="2500558"/>
            <a:ext cx="10042071" cy="1499616"/>
          </a:xfrm>
          <a:prstGeom prst="rect">
            <a:avLst/>
          </a:prstGeom>
        </p:spPr>
        <p:txBody>
          <a:bodyPr>
            <a:noAutofit/>
          </a:bodyPr>
          <a:lstStyle>
            <a:lvl1pPr>
              <a:defRPr lang="en-US" sz="8800" spc="-200" dirty="0">
                <a:solidFill>
                  <a:schemeClr val="accent3"/>
                </a:solidFill>
                <a:latin typeface="Arial Black"/>
                <a:ea typeface="+mj-ea"/>
                <a:cs typeface="Arial Black"/>
              </a:defRPr>
            </a:lvl1pPr>
          </a:lstStyle>
          <a:p>
            <a:pPr marL="0" lvl="0" defTabSz="457200">
              <a:lnSpc>
                <a:spcPct val="80000"/>
              </a:lnSpc>
              <a:spcBef>
                <a:spcPct val="0"/>
              </a:spcBef>
              <a:buNone/>
            </a:pPr>
            <a:r>
              <a:rPr lang="en-US" dirty="0"/>
              <a:t>THANK YOU.</a:t>
            </a:r>
          </a:p>
        </p:txBody>
      </p:sp>
    </p:spTree>
    <p:extLst>
      <p:ext uri="{BB962C8B-B14F-4D97-AF65-F5344CB8AC3E}">
        <p14:creationId xmlns:p14="http://schemas.microsoft.com/office/powerpoint/2010/main" val="24424153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 Slide 5">
    <p:spTree>
      <p:nvGrpSpPr>
        <p:cNvPr id="1" name=""/>
        <p:cNvGrpSpPr/>
        <p:nvPr/>
      </p:nvGrpSpPr>
      <p:grpSpPr>
        <a:xfrm>
          <a:off x="0" y="0"/>
          <a:ext cx="0" cy="0"/>
          <a:chOff x="0" y="0"/>
          <a:chExt cx="0" cy="0"/>
        </a:xfrm>
      </p:grpSpPr>
      <p:pic>
        <p:nvPicPr>
          <p:cNvPr id="5" name="Picture 4" descr="A large white bed sitting in a room&#10;&#10;Description automatically generated">
            <a:extLst>
              <a:ext uri="{FF2B5EF4-FFF2-40B4-BE49-F238E27FC236}">
                <a16:creationId xmlns:a16="http://schemas.microsoft.com/office/drawing/2014/main" xmlns="" id="{75400CD8-541F-914E-B9DD-3932264D3D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ext Placeholder 7">
            <a:extLst>
              <a:ext uri="{FF2B5EF4-FFF2-40B4-BE49-F238E27FC236}">
                <a16:creationId xmlns:a16="http://schemas.microsoft.com/office/drawing/2014/main" xmlns="" id="{260B555A-7527-7E43-A51F-518AE7B423E5}"/>
              </a:ext>
            </a:extLst>
          </p:cNvPr>
          <p:cNvSpPr>
            <a:spLocks noGrp="1"/>
          </p:cNvSpPr>
          <p:nvPr>
            <p:ph type="body" sz="quarter" idx="10" hasCustomPrompt="1"/>
          </p:nvPr>
        </p:nvSpPr>
        <p:spPr>
          <a:xfrm>
            <a:off x="2149929" y="2500558"/>
            <a:ext cx="10042071" cy="1499616"/>
          </a:xfrm>
          <a:prstGeom prst="rect">
            <a:avLst/>
          </a:prstGeom>
        </p:spPr>
        <p:txBody>
          <a:bodyPr>
            <a:noAutofit/>
          </a:bodyPr>
          <a:lstStyle>
            <a:lvl1pPr>
              <a:defRPr lang="en-US" sz="8800" spc="-200" dirty="0">
                <a:solidFill>
                  <a:schemeClr val="accent1"/>
                </a:solidFill>
                <a:latin typeface="Arial Black"/>
                <a:ea typeface="+mj-ea"/>
                <a:cs typeface="Arial Black"/>
              </a:defRPr>
            </a:lvl1pPr>
          </a:lstStyle>
          <a:p>
            <a:pPr marL="0" lvl="0" defTabSz="457200">
              <a:lnSpc>
                <a:spcPct val="80000"/>
              </a:lnSpc>
              <a:spcBef>
                <a:spcPct val="0"/>
              </a:spcBef>
              <a:buNone/>
            </a:pPr>
            <a:r>
              <a:rPr lang="en-US" dirty="0"/>
              <a:t>THANK YOU.</a:t>
            </a:r>
          </a:p>
        </p:txBody>
      </p:sp>
    </p:spTree>
    <p:extLst>
      <p:ext uri="{BB962C8B-B14F-4D97-AF65-F5344CB8AC3E}">
        <p14:creationId xmlns:p14="http://schemas.microsoft.com/office/powerpoint/2010/main" val="28870741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anner ">
    <p:spTree>
      <p:nvGrpSpPr>
        <p:cNvPr id="1" name=""/>
        <p:cNvGrpSpPr/>
        <p:nvPr/>
      </p:nvGrpSpPr>
      <p:grpSpPr>
        <a:xfrm>
          <a:off x="0" y="0"/>
          <a:ext cx="0" cy="0"/>
          <a:chOff x="0" y="0"/>
          <a:chExt cx="0" cy="0"/>
        </a:xfrm>
      </p:grpSpPr>
      <p:pic>
        <p:nvPicPr>
          <p:cNvPr id="5" name="Picture 4" descr="A picture containing bird, tree&#10;&#10;Description automatically generated">
            <a:extLst>
              <a:ext uri="{FF2B5EF4-FFF2-40B4-BE49-F238E27FC236}">
                <a16:creationId xmlns:a16="http://schemas.microsoft.com/office/drawing/2014/main" xmlns="" id="{8BE2F960-66AF-E34A-B43F-16DE8F3FDA3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411763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anner">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xmlns="" id="{9A241EEF-68E6-B649-8187-2FDC628F21B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099443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5A51076-62E6-B74C-9F64-8E8B8CD01169}"/>
              </a:ext>
            </a:extLst>
          </p:cNvPr>
          <p:cNvSpPr>
            <a:spLocks noGrp="1"/>
          </p:cNvSpPr>
          <p:nvPr>
            <p:ph type="dt" sz="half" idx="10"/>
          </p:nvPr>
        </p:nvSpPr>
        <p:spPr/>
        <p:txBody>
          <a:bodyPr/>
          <a:lstStyle/>
          <a:p>
            <a:fld id="{EB5F96EB-3160-F948-BADF-A560D090E19F}" type="datetimeFigureOut">
              <a:rPr lang="en-US" smtClean="0"/>
              <a:t>9/21/2021</a:t>
            </a:fld>
            <a:endParaRPr lang="en-US"/>
          </a:p>
        </p:txBody>
      </p:sp>
      <p:sp>
        <p:nvSpPr>
          <p:cNvPr id="3" name="Footer Placeholder 2">
            <a:extLst>
              <a:ext uri="{FF2B5EF4-FFF2-40B4-BE49-F238E27FC236}">
                <a16:creationId xmlns:a16="http://schemas.microsoft.com/office/drawing/2014/main" xmlns="" id="{E6EA8D00-9DB4-8044-9999-F5383784CB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94E68823-B69B-9C4B-B678-95781A772FA9}"/>
              </a:ext>
            </a:extLst>
          </p:cNvPr>
          <p:cNvSpPr>
            <a:spLocks noGrp="1"/>
          </p:cNvSpPr>
          <p:nvPr>
            <p:ph type="sldNum" sz="quarter" idx="12"/>
          </p:nvPr>
        </p:nvSpPr>
        <p:spPr/>
        <p:txBody>
          <a:bodyPr/>
          <a:lstStyle/>
          <a:p>
            <a:fld id="{6554B4C2-72C4-BA43-B25E-4A3B42D6A70C}" type="slidenum">
              <a:rPr lang="en-US" smtClean="0"/>
              <a:t>‹#›</a:t>
            </a:fld>
            <a:endParaRPr lang="en-US"/>
          </a:p>
        </p:txBody>
      </p:sp>
    </p:spTree>
    <p:extLst>
      <p:ext uri="{BB962C8B-B14F-4D97-AF65-F5344CB8AC3E}">
        <p14:creationId xmlns:p14="http://schemas.microsoft.com/office/powerpoint/2010/main" val="4757265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2_Custom Layout">
    <p:spTree>
      <p:nvGrpSpPr>
        <p:cNvPr id="1" name=""/>
        <p:cNvGrpSpPr/>
        <p:nvPr/>
      </p:nvGrpSpPr>
      <p:grpSpPr>
        <a:xfrm>
          <a:off x="0" y="0"/>
          <a:ext cx="0" cy="0"/>
          <a:chOff x="0" y="0"/>
          <a:chExt cx="0" cy="0"/>
        </a:xfrm>
      </p:grpSpPr>
      <p:sp>
        <p:nvSpPr>
          <p:cNvPr id="3" name="Picture Placeholder 4"/>
          <p:cNvSpPr>
            <a:spLocks noGrp="1"/>
          </p:cNvSpPr>
          <p:nvPr>
            <p:ph type="pic" sz="quarter" idx="10" hasCustomPrompt="1"/>
          </p:nvPr>
        </p:nvSpPr>
        <p:spPr>
          <a:xfrm>
            <a:off x="0" y="0"/>
            <a:ext cx="2844800" cy="6858000"/>
          </a:xfrm>
          <a:prstGeom prst="rect">
            <a:avLst/>
          </a:prstGeom>
          <a:pattFill prst="pct5">
            <a:fgClr>
              <a:schemeClr val="bg1">
                <a:lumMod val="75000"/>
              </a:schemeClr>
            </a:fgClr>
            <a:bgClr>
              <a:schemeClr val="bg1"/>
            </a:bgClr>
          </a:pattFill>
        </p:spPr>
        <p:txBody>
          <a:bodyPr anchor="ctr"/>
          <a:lstStyle>
            <a:lvl1pPr algn="ctr">
              <a:defRPr sz="1200"/>
            </a:lvl1pPr>
          </a:lstStyle>
          <a:p>
            <a:r>
              <a:rPr lang="en-US" dirty="0"/>
              <a:t>Drag and Drop image</a:t>
            </a:r>
          </a:p>
        </p:txBody>
      </p:sp>
    </p:spTree>
    <p:extLst>
      <p:ext uri="{BB962C8B-B14F-4D97-AF65-F5344CB8AC3E}">
        <p14:creationId xmlns:p14="http://schemas.microsoft.com/office/powerpoint/2010/main" val="422126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Agenda 4">
    <p:spTree>
      <p:nvGrpSpPr>
        <p:cNvPr id="1" name=""/>
        <p:cNvGrpSpPr/>
        <p:nvPr/>
      </p:nvGrpSpPr>
      <p:grpSpPr>
        <a:xfrm>
          <a:off x="0" y="0"/>
          <a:ext cx="0" cy="0"/>
          <a:chOff x="0" y="0"/>
          <a:chExt cx="0" cy="0"/>
        </a:xfrm>
      </p:grpSpPr>
      <p:pic>
        <p:nvPicPr>
          <p:cNvPr id="2" name="Picture 1" descr="33532-TP-TJX-BrandResourceCenter-PPT-16x9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 Placeholder 3"/>
          <p:cNvSpPr>
            <a:spLocks noGrp="1"/>
          </p:cNvSpPr>
          <p:nvPr>
            <p:ph type="body" sz="quarter" idx="10" hasCustomPrompt="1"/>
          </p:nvPr>
        </p:nvSpPr>
        <p:spPr>
          <a:xfrm>
            <a:off x="914691" y="1653549"/>
            <a:ext cx="9887712" cy="1499616"/>
          </a:xfrm>
        </p:spPr>
        <p:txBody>
          <a:bodyPr>
            <a:normAutofit/>
          </a:bodyPr>
          <a:lstStyle>
            <a:lvl1pPr marL="0" indent="0" algn="l" defTabSz="609585" rtl="0" eaLnBrk="1" latinLnBrk="0" hangingPunct="1">
              <a:spcBef>
                <a:spcPct val="0"/>
              </a:spcBef>
              <a:buNone/>
              <a:defRPr lang="en-US" sz="7200" kern="1200" spc="-267" dirty="0">
                <a:solidFill>
                  <a:schemeClr val="bg1"/>
                </a:solidFill>
                <a:latin typeface="Arial Black"/>
                <a:ea typeface="+mj-ea"/>
                <a:cs typeface="Arial Black"/>
              </a:defRPr>
            </a:lvl1pPr>
          </a:lstStyle>
          <a:p>
            <a:pPr algn="l"/>
            <a:r>
              <a:rPr lang="en-US" spc="-267" dirty="0" smtClean="0">
                <a:solidFill>
                  <a:schemeClr val="bg1"/>
                </a:solidFill>
                <a:latin typeface="Arial Black"/>
                <a:cs typeface="Arial Black"/>
              </a:rPr>
              <a:t>AGENDA</a:t>
            </a:r>
            <a:endParaRPr lang="en-US" spc="-267" dirty="0">
              <a:solidFill>
                <a:schemeClr val="bg1"/>
              </a:solidFill>
              <a:latin typeface="Arial Black"/>
              <a:cs typeface="Arial Black"/>
            </a:endParaRPr>
          </a:p>
        </p:txBody>
      </p:sp>
      <p:sp>
        <p:nvSpPr>
          <p:cNvPr id="11" name="Text Placeholder 8"/>
          <p:cNvSpPr>
            <a:spLocks noGrp="1"/>
          </p:cNvSpPr>
          <p:nvPr>
            <p:ph type="body" sz="quarter" idx="12" hasCustomPrompt="1"/>
          </p:nvPr>
        </p:nvSpPr>
        <p:spPr>
          <a:xfrm>
            <a:off x="939801" y="3200400"/>
            <a:ext cx="8961967" cy="2218267"/>
          </a:xfrm>
        </p:spPr>
        <p:txBody>
          <a:bodyPr>
            <a:normAutofit/>
          </a:bodyPr>
          <a:lstStyle>
            <a:lvl1pPr>
              <a:defRPr sz="2400" baseline="0">
                <a:solidFill>
                  <a:schemeClr val="bg1"/>
                </a:solidFill>
              </a:defRPr>
            </a:lvl1pPr>
            <a:lvl2pPr>
              <a:defRPr sz="2400">
                <a:solidFill>
                  <a:schemeClr val="bg1"/>
                </a:solidFill>
              </a:defRPr>
            </a:lvl2pPr>
          </a:lstStyle>
          <a:p>
            <a:pPr lvl="0"/>
            <a:r>
              <a:rPr lang="en-US" dirty="0" smtClean="0"/>
              <a:t>Section #1</a:t>
            </a:r>
          </a:p>
          <a:p>
            <a:pPr lvl="0"/>
            <a:r>
              <a:rPr lang="en-US" dirty="0" smtClean="0"/>
              <a:t>Section #2</a:t>
            </a:r>
          </a:p>
          <a:p>
            <a:pPr lvl="0"/>
            <a:r>
              <a:rPr lang="en-US" dirty="0" smtClean="0"/>
              <a:t>Section #3</a:t>
            </a:r>
            <a:endParaRPr lang="en-US" dirty="0"/>
          </a:p>
        </p:txBody>
      </p:sp>
    </p:spTree>
    <p:extLst>
      <p:ext uri="{BB962C8B-B14F-4D97-AF65-F5344CB8AC3E}">
        <p14:creationId xmlns:p14="http://schemas.microsoft.com/office/powerpoint/2010/main" val="20164500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ontent Cream Large Diamonds">
    <p:spTree>
      <p:nvGrpSpPr>
        <p:cNvPr id="1" name=""/>
        <p:cNvGrpSpPr/>
        <p:nvPr/>
      </p:nvGrpSpPr>
      <p:grpSpPr>
        <a:xfrm>
          <a:off x="0" y="0"/>
          <a:ext cx="0" cy="0"/>
          <a:chOff x="0" y="0"/>
          <a:chExt cx="0" cy="0"/>
        </a:xfrm>
      </p:grpSpPr>
      <p:pic>
        <p:nvPicPr>
          <p:cNvPr id="8" name="Picture 7" descr="33532-TP-TJX-BrandResourceCenter-PPT-16x9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 Placeholder 12"/>
          <p:cNvSpPr>
            <a:spLocks noGrp="1"/>
          </p:cNvSpPr>
          <p:nvPr>
            <p:ph type="body" sz="quarter" idx="15" hasCustomPrompt="1"/>
          </p:nvPr>
        </p:nvSpPr>
        <p:spPr>
          <a:xfrm>
            <a:off x="552452" y="321627"/>
            <a:ext cx="6877049" cy="878416"/>
          </a:xfrm>
          <a:prstGeom prst="rect">
            <a:avLst/>
          </a:prstGeom>
        </p:spPr>
        <p:txBody>
          <a:bodyPr>
            <a:normAutofit/>
          </a:bodyPr>
          <a:lstStyle>
            <a:lvl1pPr marL="0" indent="0">
              <a:buNone/>
              <a:defRPr sz="3200" baseline="0">
                <a:solidFill>
                  <a:srgbClr val="BA0000"/>
                </a:solidFill>
                <a:latin typeface="+mj-lt"/>
              </a:defRPr>
            </a:lvl1pPr>
          </a:lstStyle>
          <a:p>
            <a:pPr lvl="0"/>
            <a:r>
              <a:rPr lang="en-US" dirty="0" smtClean="0"/>
              <a:t>SECTION HEADING </a:t>
            </a:r>
            <a:endParaRPr lang="en-US" dirty="0"/>
          </a:p>
        </p:txBody>
      </p:sp>
      <p:sp>
        <p:nvSpPr>
          <p:cNvPr id="6" name="Slide Number Placeholder 5"/>
          <p:cNvSpPr>
            <a:spLocks noGrp="1"/>
          </p:cNvSpPr>
          <p:nvPr>
            <p:ph type="sldNum" sz="quarter" idx="4"/>
          </p:nvPr>
        </p:nvSpPr>
        <p:spPr>
          <a:xfrm>
            <a:off x="9201151" y="6387043"/>
            <a:ext cx="2743200" cy="366183"/>
          </a:xfrm>
          <a:prstGeom prst="rect">
            <a:avLst/>
          </a:prstGeom>
        </p:spPr>
        <p:txBody>
          <a:bodyPr vert="horz" lIns="91440" tIns="45720" rIns="91440" bIns="45720" rtlCol="0" anchor="ctr"/>
          <a:lstStyle>
            <a:lvl1pPr algn="r">
              <a:defRPr sz="1600">
                <a:solidFill>
                  <a:srgbClr val="737170"/>
                </a:solidFill>
              </a:defRPr>
            </a:lvl1pPr>
          </a:lstStyle>
          <a:p>
            <a:fld id="{98FF127F-D4FD-45E8-9F77-456EAC13A5FD}" type="slidenum">
              <a:rPr lang="en-US" smtClean="0"/>
              <a:pPr/>
              <a:t>‹#›</a:t>
            </a:fld>
            <a:endParaRPr lang="en-US" dirty="0"/>
          </a:p>
        </p:txBody>
      </p:sp>
      <p:sp>
        <p:nvSpPr>
          <p:cNvPr id="10" name="Text Placeholder 3"/>
          <p:cNvSpPr>
            <a:spLocks noGrp="1"/>
          </p:cNvSpPr>
          <p:nvPr>
            <p:ph type="body" sz="quarter" idx="16" hasCustomPrompt="1"/>
          </p:nvPr>
        </p:nvSpPr>
        <p:spPr>
          <a:xfrm>
            <a:off x="552450" y="1502326"/>
            <a:ext cx="11351683" cy="4701116"/>
          </a:xfrm>
        </p:spPr>
        <p:txBody>
          <a:bodyPr>
            <a:normAutofit/>
          </a:bodyPr>
          <a:lstStyle>
            <a:lvl1pPr>
              <a:defRPr sz="2667">
                <a:solidFill>
                  <a:srgbClr val="737170"/>
                </a:solidFill>
              </a:defRPr>
            </a:lvl1pPr>
            <a:lvl2pPr>
              <a:defRPr>
                <a:solidFill>
                  <a:srgbClr val="737170"/>
                </a:solidFill>
              </a:defRPr>
            </a:lvl2pPr>
            <a:lvl3pPr>
              <a:defRPr>
                <a:solidFill>
                  <a:srgbClr val="737170"/>
                </a:solidFill>
              </a:defRPr>
            </a:lvl3pPr>
            <a:lvl4pPr>
              <a:defRPr>
                <a:solidFill>
                  <a:srgbClr val="737170"/>
                </a:solidFill>
              </a:defRPr>
            </a:lvl4pPr>
            <a:lvl5pPr>
              <a:defRPr>
                <a:solidFill>
                  <a:srgbClr val="737170"/>
                </a:solidFill>
              </a:defRPr>
            </a:lvl5pPr>
          </a:lstStyle>
          <a:p>
            <a:pPr lvl="0"/>
            <a:r>
              <a:rPr lang="en-US" dirty="0" smtClean="0"/>
              <a:t>Content</a:t>
            </a:r>
          </a:p>
        </p:txBody>
      </p:sp>
    </p:spTree>
    <p:extLst>
      <p:ext uri="{BB962C8B-B14F-4D97-AF65-F5344CB8AC3E}">
        <p14:creationId xmlns:p14="http://schemas.microsoft.com/office/powerpoint/2010/main" val="1535824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pic>
        <p:nvPicPr>
          <p:cNvPr id="5" name="Picture 4" descr="A close up of a flag&#10;&#10;Description automatically generated">
            <a:extLst>
              <a:ext uri="{FF2B5EF4-FFF2-40B4-BE49-F238E27FC236}">
                <a16:creationId xmlns:a16="http://schemas.microsoft.com/office/drawing/2014/main" xmlns="" id="{8B3EF26A-F461-004C-9103-6B8BAF655C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ext Placeholder 11">
            <a:extLst>
              <a:ext uri="{FF2B5EF4-FFF2-40B4-BE49-F238E27FC236}">
                <a16:creationId xmlns:a16="http://schemas.microsoft.com/office/drawing/2014/main" xmlns="" id="{5AE042C7-8406-334F-83F8-C89842EE320F}"/>
              </a:ext>
            </a:extLst>
          </p:cNvPr>
          <p:cNvSpPr>
            <a:spLocks noGrp="1"/>
          </p:cNvSpPr>
          <p:nvPr>
            <p:ph type="body" sz="quarter" idx="10" hasCustomPrompt="1"/>
          </p:nvPr>
        </p:nvSpPr>
        <p:spPr>
          <a:xfrm>
            <a:off x="696328" y="977293"/>
            <a:ext cx="9887712" cy="1499616"/>
          </a:xfrm>
          <a:prstGeom prst="rect">
            <a:avLst/>
          </a:prstGeom>
        </p:spPr>
        <p:txBody>
          <a:bodyPr>
            <a:noAutofit/>
          </a:bodyPr>
          <a:lstStyle>
            <a:lvl1pPr marL="0" indent="0" algn="l" defTabSz="457200" rtl="0" eaLnBrk="1" fontAlgn="ctr" latinLnBrk="0" hangingPunct="1">
              <a:lnSpc>
                <a:spcPct val="75000"/>
              </a:lnSpc>
              <a:spcBef>
                <a:spcPct val="0"/>
              </a:spcBef>
              <a:buNone/>
              <a:defRPr lang="en-US" sz="7200" kern="1200" spc="-200" dirty="0">
                <a:solidFill>
                  <a:schemeClr val="bg1"/>
                </a:solidFill>
                <a:latin typeface="Arial Black"/>
                <a:ea typeface="+mj-ea"/>
                <a:cs typeface="Arial Black"/>
              </a:defRPr>
            </a:lvl1pPr>
            <a:lvl2pPr marL="609585" indent="0">
              <a:buNone/>
              <a:defRPr sz="8266">
                <a:solidFill>
                  <a:schemeClr val="bg1"/>
                </a:solidFill>
                <a:latin typeface="Arial Black" panose="020B0A04020102020204" pitchFamily="34" charset="0"/>
              </a:defRPr>
            </a:lvl2pPr>
            <a:lvl3pPr marL="1219170" indent="0">
              <a:buNone/>
              <a:defRPr sz="8266">
                <a:solidFill>
                  <a:schemeClr val="bg1"/>
                </a:solidFill>
                <a:latin typeface="Arial Black" panose="020B0A04020102020204" pitchFamily="34" charset="0"/>
              </a:defRPr>
            </a:lvl3pPr>
            <a:lvl4pPr marL="1828754" indent="0">
              <a:buNone/>
              <a:defRPr sz="8266">
                <a:solidFill>
                  <a:schemeClr val="bg1"/>
                </a:solidFill>
                <a:latin typeface="Arial Black" panose="020B0A04020102020204" pitchFamily="34" charset="0"/>
              </a:defRPr>
            </a:lvl4pPr>
            <a:lvl5pPr marL="2438339" indent="0">
              <a:buNone/>
              <a:defRPr sz="8266">
                <a:solidFill>
                  <a:schemeClr val="bg1"/>
                </a:solidFill>
                <a:latin typeface="Arial Black" panose="020B0A04020102020204" pitchFamily="34" charset="0"/>
              </a:defRPr>
            </a:lvl5pPr>
          </a:lstStyle>
          <a:p>
            <a:pPr lvl="0"/>
            <a:r>
              <a:rPr lang="en-US" dirty="0"/>
              <a:t>POWERPOINT</a:t>
            </a:r>
          </a:p>
          <a:p>
            <a:pPr lvl="0"/>
            <a:r>
              <a:rPr lang="en-US" dirty="0"/>
              <a:t>TITLE HERE</a:t>
            </a:r>
          </a:p>
        </p:txBody>
      </p:sp>
      <p:sp>
        <p:nvSpPr>
          <p:cNvPr id="8" name="Text Placeholder 15">
            <a:extLst>
              <a:ext uri="{FF2B5EF4-FFF2-40B4-BE49-F238E27FC236}">
                <a16:creationId xmlns:a16="http://schemas.microsoft.com/office/drawing/2014/main" xmlns="" id="{01547FF9-66AD-244E-99D2-AC99BC7CB716}"/>
              </a:ext>
            </a:extLst>
          </p:cNvPr>
          <p:cNvSpPr>
            <a:spLocks noGrp="1"/>
          </p:cNvSpPr>
          <p:nvPr>
            <p:ph type="body" sz="quarter" idx="11" hasCustomPrompt="1"/>
          </p:nvPr>
        </p:nvSpPr>
        <p:spPr>
          <a:xfrm>
            <a:off x="753088" y="2791975"/>
            <a:ext cx="9887712" cy="719328"/>
          </a:xfrm>
          <a:prstGeom prst="rect">
            <a:avLst/>
          </a:prstGeom>
        </p:spPr>
        <p:txBody>
          <a:bodyPr>
            <a:noAutofit/>
          </a:bodyPr>
          <a:lstStyle>
            <a:lvl1pPr marL="0" indent="0">
              <a:buNone/>
              <a:defRPr lang="en-US" sz="4000" kern="1200" dirty="0">
                <a:solidFill>
                  <a:schemeClr val="bg1"/>
                </a:solidFill>
                <a:latin typeface="Arial"/>
                <a:ea typeface="+mn-ea"/>
                <a:cs typeface="Arial"/>
              </a:defRPr>
            </a:lvl1pPr>
            <a:lvl2pPr marL="609585" indent="0">
              <a:buNone/>
              <a:defRPr sz="5333">
                <a:solidFill>
                  <a:schemeClr val="bg1"/>
                </a:solidFill>
                <a:latin typeface="Arial" panose="020B0604020202020204" pitchFamily="34" charset="0"/>
                <a:cs typeface="Arial" panose="020B0604020202020204" pitchFamily="34" charset="0"/>
              </a:defRPr>
            </a:lvl2pPr>
            <a:lvl3pPr marL="1219170" indent="0">
              <a:buNone/>
              <a:defRPr sz="5333">
                <a:solidFill>
                  <a:schemeClr val="bg1"/>
                </a:solidFill>
                <a:latin typeface="Arial" panose="020B0604020202020204" pitchFamily="34" charset="0"/>
                <a:cs typeface="Arial" panose="020B0604020202020204" pitchFamily="34" charset="0"/>
              </a:defRPr>
            </a:lvl3pPr>
            <a:lvl4pPr marL="1828754" indent="0">
              <a:buNone/>
              <a:defRPr sz="5333">
                <a:solidFill>
                  <a:schemeClr val="bg1"/>
                </a:solidFill>
                <a:latin typeface="Arial" panose="020B0604020202020204" pitchFamily="34" charset="0"/>
                <a:cs typeface="Arial" panose="020B0604020202020204" pitchFamily="34" charset="0"/>
              </a:defRPr>
            </a:lvl4pPr>
            <a:lvl5pPr marL="2438339" indent="0">
              <a:buNone/>
              <a:defRPr sz="5333">
                <a:solidFill>
                  <a:schemeClr val="bg1"/>
                </a:solidFill>
                <a:latin typeface="Arial" panose="020B0604020202020204" pitchFamily="34" charset="0"/>
                <a:cs typeface="Arial" panose="020B0604020202020204" pitchFamily="34" charset="0"/>
              </a:defRPr>
            </a:lvl5pPr>
          </a:lstStyle>
          <a:p>
            <a:pPr lvl="0"/>
            <a:r>
              <a:rPr lang="en-US" dirty="0"/>
              <a:t>Subhead Here</a:t>
            </a:r>
          </a:p>
        </p:txBody>
      </p:sp>
      <p:pic>
        <p:nvPicPr>
          <p:cNvPr id="10" name="Picture 9">
            <a:extLst>
              <a:ext uri="{FF2B5EF4-FFF2-40B4-BE49-F238E27FC236}">
                <a16:creationId xmlns:a16="http://schemas.microsoft.com/office/drawing/2014/main" xmlns="" id="{16674C6B-6062-F24E-AE23-A5AD8BC78E12}"/>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753088" y="4767195"/>
            <a:ext cx="2688146" cy="1536083"/>
          </a:xfrm>
          <a:prstGeom prst="rect">
            <a:avLst/>
          </a:prstGeom>
        </p:spPr>
      </p:pic>
    </p:spTree>
    <p:extLst>
      <p:ext uri="{BB962C8B-B14F-4D97-AF65-F5344CB8AC3E}">
        <p14:creationId xmlns:p14="http://schemas.microsoft.com/office/powerpoint/2010/main" val="4281718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ntent Slide 1">
    <p:spTree>
      <p:nvGrpSpPr>
        <p:cNvPr id="1" name=""/>
        <p:cNvGrpSpPr/>
        <p:nvPr/>
      </p:nvGrpSpPr>
      <p:grpSpPr>
        <a:xfrm>
          <a:off x="0" y="0"/>
          <a:ext cx="0" cy="0"/>
          <a:chOff x="0" y="0"/>
          <a:chExt cx="0" cy="0"/>
        </a:xfrm>
      </p:grpSpPr>
      <p:sp>
        <p:nvSpPr>
          <p:cNvPr id="9" name="Text Placeholder 7"/>
          <p:cNvSpPr>
            <a:spLocks noGrp="1"/>
          </p:cNvSpPr>
          <p:nvPr>
            <p:ph type="body" sz="quarter" idx="10" hasCustomPrompt="1"/>
          </p:nvPr>
        </p:nvSpPr>
        <p:spPr>
          <a:xfrm>
            <a:off x="1280159" y="557459"/>
            <a:ext cx="8131469" cy="1499616"/>
          </a:xfrm>
          <a:prstGeom prst="rect">
            <a:avLst/>
          </a:prstGeom>
        </p:spPr>
        <p:txBody>
          <a:bodyPr>
            <a:noAutofit/>
          </a:bodyPr>
          <a:lstStyle>
            <a:lvl1pPr marL="0" indent="0">
              <a:buNone/>
              <a:defRPr lang="en-US" sz="5867" kern="1200" spc="-267" dirty="0" smtClean="0">
                <a:solidFill>
                  <a:schemeClr val="accent1"/>
                </a:solidFill>
                <a:latin typeface="Arial Black"/>
                <a:ea typeface="+mj-ea"/>
                <a:cs typeface="Arial Black"/>
              </a:defRPr>
            </a:lvl1pPr>
            <a:lvl2pPr marL="609585" indent="0">
              <a:buNone/>
              <a:defRPr lang="en-US" sz="5867" kern="1200" spc="-267" dirty="0" smtClean="0">
                <a:solidFill>
                  <a:schemeClr val="bg1"/>
                </a:solidFill>
                <a:latin typeface="Arial Black"/>
                <a:ea typeface="+mj-ea"/>
                <a:cs typeface="Arial Black"/>
              </a:defRPr>
            </a:lvl2pPr>
            <a:lvl3pPr marL="1219170" indent="0">
              <a:buNone/>
              <a:defRPr lang="en-US" sz="5867" kern="1200" spc="-267" dirty="0" smtClean="0">
                <a:solidFill>
                  <a:schemeClr val="bg1"/>
                </a:solidFill>
                <a:latin typeface="Arial Black"/>
                <a:ea typeface="+mj-ea"/>
                <a:cs typeface="Arial Black"/>
              </a:defRPr>
            </a:lvl3pPr>
            <a:lvl4pPr marL="1828754" indent="0">
              <a:buNone/>
              <a:defRPr lang="en-US" sz="5867" kern="1200" spc="-267" dirty="0" smtClean="0">
                <a:solidFill>
                  <a:schemeClr val="bg1"/>
                </a:solidFill>
                <a:latin typeface="Arial Black"/>
                <a:ea typeface="+mj-ea"/>
                <a:cs typeface="Arial Black"/>
              </a:defRPr>
            </a:lvl4pPr>
            <a:lvl5pPr marL="2438339" indent="0">
              <a:buNone/>
              <a:defRPr lang="en-US" sz="5867" kern="1200" spc="-267" dirty="0">
                <a:solidFill>
                  <a:schemeClr val="bg1"/>
                </a:solidFill>
                <a:latin typeface="Arial Black"/>
                <a:ea typeface="+mj-ea"/>
                <a:cs typeface="Arial Black"/>
              </a:defRPr>
            </a:lvl5pPr>
          </a:lstStyle>
          <a:p>
            <a:pPr lvl="0"/>
            <a:r>
              <a:rPr lang="en-US" dirty="0"/>
              <a:t>HEADLINE HERE AND HERE</a:t>
            </a:r>
          </a:p>
        </p:txBody>
      </p:sp>
      <p:sp>
        <p:nvSpPr>
          <p:cNvPr id="6" name="Text Placeholder 6"/>
          <p:cNvSpPr>
            <a:spLocks noGrp="1"/>
          </p:cNvSpPr>
          <p:nvPr>
            <p:ph type="body" sz="quarter" idx="13" hasCustomPrompt="1"/>
          </p:nvPr>
        </p:nvSpPr>
        <p:spPr>
          <a:xfrm>
            <a:off x="1280159" y="2562291"/>
            <a:ext cx="5181600" cy="2950633"/>
          </a:xfrm>
        </p:spPr>
        <p:txBody>
          <a:bodyPr>
            <a:normAutofit/>
          </a:bodyPr>
          <a:lstStyle>
            <a:lvl1pPr>
              <a:buClr>
                <a:schemeClr val="accent3"/>
              </a:buClr>
              <a:defRPr sz="2400">
                <a:solidFill>
                  <a:schemeClr val="accent5"/>
                </a:solidFill>
              </a:defRPr>
            </a:lvl1pPr>
            <a:lvl2pPr>
              <a:defRPr sz="2400">
                <a:solidFill>
                  <a:schemeClr val="bg1"/>
                </a:solidFill>
              </a:defRPr>
            </a:lvl2pPr>
          </a:lstStyle>
          <a:p>
            <a:pPr lvl="0"/>
            <a:r>
              <a:rPr lang="en-US" dirty="0"/>
              <a:t>Section #1</a:t>
            </a:r>
          </a:p>
          <a:p>
            <a:pPr lvl="0"/>
            <a:r>
              <a:rPr lang="en-US" dirty="0"/>
              <a:t>Section #2</a:t>
            </a:r>
          </a:p>
          <a:p>
            <a:pPr lvl="0"/>
            <a:r>
              <a:rPr lang="en-US" dirty="0"/>
              <a:t>Section #3</a:t>
            </a:r>
          </a:p>
        </p:txBody>
      </p:sp>
      <p:pic>
        <p:nvPicPr>
          <p:cNvPr id="7" name="Picture 6">
            <a:extLst>
              <a:ext uri="{FF2B5EF4-FFF2-40B4-BE49-F238E27FC236}">
                <a16:creationId xmlns:a16="http://schemas.microsoft.com/office/drawing/2014/main" xmlns="" id="{0D4C5375-E20C-A74F-9AD1-1B50D0142B7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836083" cy="6858000"/>
          </a:xfrm>
          <a:prstGeom prst="rect">
            <a:avLst/>
          </a:prstGeom>
        </p:spPr>
      </p:pic>
    </p:spTree>
    <p:extLst>
      <p:ext uri="{BB962C8B-B14F-4D97-AF65-F5344CB8AC3E}">
        <p14:creationId xmlns:p14="http://schemas.microsoft.com/office/powerpoint/2010/main" val="2806860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ent Slide 2">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xmlns="" id="{7BB9BF48-B4B1-9F45-A123-5830607490BD}"/>
              </a:ext>
            </a:extLst>
          </p:cNvPr>
          <p:cNvSpPr>
            <a:spLocks noGrp="1"/>
          </p:cNvSpPr>
          <p:nvPr>
            <p:ph type="body" sz="quarter" idx="10" hasCustomPrompt="1"/>
          </p:nvPr>
        </p:nvSpPr>
        <p:spPr>
          <a:xfrm>
            <a:off x="1280159" y="557459"/>
            <a:ext cx="8131469" cy="1499616"/>
          </a:xfrm>
          <a:prstGeom prst="rect">
            <a:avLst/>
          </a:prstGeom>
        </p:spPr>
        <p:txBody>
          <a:bodyPr>
            <a:noAutofit/>
          </a:bodyPr>
          <a:lstStyle>
            <a:lvl1pPr marL="0" indent="0">
              <a:buNone/>
              <a:defRPr lang="en-US" sz="5867" kern="1200" spc="-267" dirty="0" smtClean="0">
                <a:solidFill>
                  <a:schemeClr val="accent1"/>
                </a:solidFill>
                <a:latin typeface="Arial Black"/>
                <a:ea typeface="+mj-ea"/>
                <a:cs typeface="Arial Black"/>
              </a:defRPr>
            </a:lvl1pPr>
            <a:lvl2pPr marL="609585" indent="0">
              <a:buNone/>
              <a:defRPr lang="en-US" sz="5867" kern="1200" spc="-267" dirty="0" smtClean="0">
                <a:solidFill>
                  <a:schemeClr val="bg1"/>
                </a:solidFill>
                <a:latin typeface="Arial Black"/>
                <a:ea typeface="+mj-ea"/>
                <a:cs typeface="Arial Black"/>
              </a:defRPr>
            </a:lvl2pPr>
            <a:lvl3pPr marL="1219170" indent="0">
              <a:buNone/>
              <a:defRPr lang="en-US" sz="5867" kern="1200" spc="-267" dirty="0" smtClean="0">
                <a:solidFill>
                  <a:schemeClr val="bg1"/>
                </a:solidFill>
                <a:latin typeface="Arial Black"/>
                <a:ea typeface="+mj-ea"/>
                <a:cs typeface="Arial Black"/>
              </a:defRPr>
            </a:lvl3pPr>
            <a:lvl4pPr marL="1828754" indent="0">
              <a:buNone/>
              <a:defRPr lang="en-US" sz="5867" kern="1200" spc="-267" dirty="0" smtClean="0">
                <a:solidFill>
                  <a:schemeClr val="bg1"/>
                </a:solidFill>
                <a:latin typeface="Arial Black"/>
                <a:ea typeface="+mj-ea"/>
                <a:cs typeface="Arial Black"/>
              </a:defRPr>
            </a:lvl4pPr>
            <a:lvl5pPr marL="2438339" indent="0">
              <a:buNone/>
              <a:defRPr lang="en-US" sz="5867" kern="1200" spc="-267" dirty="0">
                <a:solidFill>
                  <a:schemeClr val="bg1"/>
                </a:solidFill>
                <a:latin typeface="Arial Black"/>
                <a:ea typeface="+mj-ea"/>
                <a:cs typeface="Arial Black"/>
              </a:defRPr>
            </a:lvl5pPr>
          </a:lstStyle>
          <a:p>
            <a:pPr lvl="0"/>
            <a:r>
              <a:rPr lang="en-US" dirty="0"/>
              <a:t>HEADLINE HERE AND HERE</a:t>
            </a:r>
          </a:p>
        </p:txBody>
      </p:sp>
      <p:pic>
        <p:nvPicPr>
          <p:cNvPr id="10" name="Picture 9">
            <a:extLst>
              <a:ext uri="{FF2B5EF4-FFF2-40B4-BE49-F238E27FC236}">
                <a16:creationId xmlns:a16="http://schemas.microsoft.com/office/drawing/2014/main" xmlns="" id="{C23D86C7-0286-4E41-A3B9-79268AD9DC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836083" cy="6858000"/>
          </a:xfrm>
          <a:prstGeom prst="rect">
            <a:avLst/>
          </a:prstGeom>
        </p:spPr>
      </p:pic>
      <p:sp>
        <p:nvSpPr>
          <p:cNvPr id="11" name="Text Placeholder 6">
            <a:extLst>
              <a:ext uri="{FF2B5EF4-FFF2-40B4-BE49-F238E27FC236}">
                <a16:creationId xmlns:a16="http://schemas.microsoft.com/office/drawing/2014/main" xmlns="" id="{058B8561-FC88-1044-BFF3-02423BD0AA1D}"/>
              </a:ext>
            </a:extLst>
          </p:cNvPr>
          <p:cNvSpPr>
            <a:spLocks noGrp="1"/>
          </p:cNvSpPr>
          <p:nvPr>
            <p:ph type="body" sz="quarter" idx="13" hasCustomPrompt="1"/>
          </p:nvPr>
        </p:nvSpPr>
        <p:spPr>
          <a:xfrm>
            <a:off x="1280159" y="2562291"/>
            <a:ext cx="5181600" cy="2950633"/>
          </a:xfrm>
        </p:spPr>
        <p:txBody>
          <a:bodyPr>
            <a:normAutofit/>
          </a:bodyPr>
          <a:lstStyle>
            <a:lvl1pPr>
              <a:buClr>
                <a:schemeClr val="accent3"/>
              </a:buClr>
              <a:defRPr sz="2400">
                <a:solidFill>
                  <a:schemeClr val="accent5"/>
                </a:solidFill>
              </a:defRPr>
            </a:lvl1pPr>
            <a:lvl2pPr>
              <a:defRPr sz="2400">
                <a:solidFill>
                  <a:schemeClr val="bg1"/>
                </a:solidFill>
              </a:defRPr>
            </a:lvl2pPr>
          </a:lstStyle>
          <a:p>
            <a:pPr lvl="0"/>
            <a:r>
              <a:rPr lang="en-US" dirty="0"/>
              <a:t>Section #1</a:t>
            </a:r>
          </a:p>
          <a:p>
            <a:pPr lvl="0"/>
            <a:r>
              <a:rPr lang="en-US" dirty="0"/>
              <a:t>Section #2</a:t>
            </a:r>
          </a:p>
          <a:p>
            <a:pPr lvl="0"/>
            <a:r>
              <a:rPr lang="en-US" dirty="0"/>
              <a:t>Section #3</a:t>
            </a:r>
          </a:p>
        </p:txBody>
      </p:sp>
    </p:spTree>
    <p:extLst>
      <p:ext uri="{BB962C8B-B14F-4D97-AF65-F5344CB8AC3E}">
        <p14:creationId xmlns:p14="http://schemas.microsoft.com/office/powerpoint/2010/main" val="963575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Slide 3">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xmlns="" id="{2D490842-1DF9-D04F-BAA6-204E0F36D144}"/>
              </a:ext>
            </a:extLst>
          </p:cNvPr>
          <p:cNvSpPr>
            <a:spLocks noGrp="1"/>
          </p:cNvSpPr>
          <p:nvPr>
            <p:ph type="body" sz="quarter" idx="10" hasCustomPrompt="1"/>
          </p:nvPr>
        </p:nvSpPr>
        <p:spPr>
          <a:xfrm>
            <a:off x="1280159" y="557459"/>
            <a:ext cx="8131469" cy="1499616"/>
          </a:xfrm>
          <a:prstGeom prst="rect">
            <a:avLst/>
          </a:prstGeom>
        </p:spPr>
        <p:txBody>
          <a:bodyPr>
            <a:noAutofit/>
          </a:bodyPr>
          <a:lstStyle>
            <a:lvl1pPr marL="0" indent="0">
              <a:buNone/>
              <a:defRPr lang="en-US" sz="5867" kern="1200" spc="-267" dirty="0" smtClean="0">
                <a:solidFill>
                  <a:schemeClr val="accent1"/>
                </a:solidFill>
                <a:latin typeface="Arial Black"/>
                <a:ea typeface="+mj-ea"/>
                <a:cs typeface="Arial Black"/>
              </a:defRPr>
            </a:lvl1pPr>
            <a:lvl2pPr marL="609585" indent="0">
              <a:buNone/>
              <a:defRPr lang="en-US" sz="5867" kern="1200" spc="-267" dirty="0" smtClean="0">
                <a:solidFill>
                  <a:schemeClr val="bg1"/>
                </a:solidFill>
                <a:latin typeface="Arial Black"/>
                <a:ea typeface="+mj-ea"/>
                <a:cs typeface="Arial Black"/>
              </a:defRPr>
            </a:lvl2pPr>
            <a:lvl3pPr marL="1219170" indent="0">
              <a:buNone/>
              <a:defRPr lang="en-US" sz="5867" kern="1200" spc="-267" dirty="0" smtClean="0">
                <a:solidFill>
                  <a:schemeClr val="bg1"/>
                </a:solidFill>
                <a:latin typeface="Arial Black"/>
                <a:ea typeface="+mj-ea"/>
                <a:cs typeface="Arial Black"/>
              </a:defRPr>
            </a:lvl3pPr>
            <a:lvl4pPr marL="1828754" indent="0">
              <a:buNone/>
              <a:defRPr lang="en-US" sz="5867" kern="1200" spc="-267" dirty="0" smtClean="0">
                <a:solidFill>
                  <a:schemeClr val="bg1"/>
                </a:solidFill>
                <a:latin typeface="Arial Black"/>
                <a:ea typeface="+mj-ea"/>
                <a:cs typeface="Arial Black"/>
              </a:defRPr>
            </a:lvl4pPr>
            <a:lvl5pPr marL="2438339" indent="0">
              <a:buNone/>
              <a:defRPr lang="en-US" sz="5867" kern="1200" spc="-267" dirty="0">
                <a:solidFill>
                  <a:schemeClr val="bg1"/>
                </a:solidFill>
                <a:latin typeface="Arial Black"/>
                <a:ea typeface="+mj-ea"/>
                <a:cs typeface="Arial Black"/>
              </a:defRPr>
            </a:lvl5pPr>
          </a:lstStyle>
          <a:p>
            <a:pPr lvl="0"/>
            <a:r>
              <a:rPr lang="en-US" dirty="0"/>
              <a:t>HEADLINE HERE AND HERE</a:t>
            </a:r>
          </a:p>
        </p:txBody>
      </p:sp>
      <p:pic>
        <p:nvPicPr>
          <p:cNvPr id="4" name="Picture 3">
            <a:extLst>
              <a:ext uri="{FF2B5EF4-FFF2-40B4-BE49-F238E27FC236}">
                <a16:creationId xmlns:a16="http://schemas.microsoft.com/office/drawing/2014/main" xmlns="" id="{95154E61-2204-BC4D-A38A-FB702871009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0" y="0"/>
            <a:ext cx="836083" cy="6858000"/>
          </a:xfrm>
          <a:prstGeom prst="rect">
            <a:avLst/>
          </a:prstGeom>
        </p:spPr>
      </p:pic>
      <p:sp>
        <p:nvSpPr>
          <p:cNvPr id="5" name="Text Placeholder 6">
            <a:extLst>
              <a:ext uri="{FF2B5EF4-FFF2-40B4-BE49-F238E27FC236}">
                <a16:creationId xmlns:a16="http://schemas.microsoft.com/office/drawing/2014/main" xmlns="" id="{47DD3AC1-1A1B-DF4A-B36D-31941D8EE1EE}"/>
              </a:ext>
            </a:extLst>
          </p:cNvPr>
          <p:cNvSpPr>
            <a:spLocks noGrp="1"/>
          </p:cNvSpPr>
          <p:nvPr>
            <p:ph type="body" sz="quarter" idx="13" hasCustomPrompt="1"/>
          </p:nvPr>
        </p:nvSpPr>
        <p:spPr>
          <a:xfrm>
            <a:off x="1280159" y="2562291"/>
            <a:ext cx="5181600" cy="2950633"/>
          </a:xfrm>
        </p:spPr>
        <p:txBody>
          <a:bodyPr>
            <a:normAutofit/>
          </a:bodyPr>
          <a:lstStyle>
            <a:lvl1pPr>
              <a:buClr>
                <a:schemeClr val="accent3"/>
              </a:buClr>
              <a:defRPr sz="2400">
                <a:solidFill>
                  <a:schemeClr val="accent5"/>
                </a:solidFill>
              </a:defRPr>
            </a:lvl1pPr>
            <a:lvl2pPr>
              <a:defRPr sz="2400">
                <a:solidFill>
                  <a:schemeClr val="bg1"/>
                </a:solidFill>
              </a:defRPr>
            </a:lvl2pPr>
          </a:lstStyle>
          <a:p>
            <a:pPr lvl="0"/>
            <a:r>
              <a:rPr lang="en-US" dirty="0"/>
              <a:t>Section #1</a:t>
            </a:r>
          </a:p>
          <a:p>
            <a:pPr lvl="0"/>
            <a:r>
              <a:rPr lang="en-US" dirty="0"/>
              <a:t>Section #2</a:t>
            </a:r>
          </a:p>
          <a:p>
            <a:pPr lvl="0"/>
            <a:r>
              <a:rPr lang="en-US" dirty="0"/>
              <a:t>Section #3</a:t>
            </a:r>
          </a:p>
        </p:txBody>
      </p:sp>
    </p:spTree>
    <p:extLst>
      <p:ext uri="{BB962C8B-B14F-4D97-AF65-F5344CB8AC3E}">
        <p14:creationId xmlns:p14="http://schemas.microsoft.com/office/powerpoint/2010/main" val="1250371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Slide 4">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xmlns="" id="{2D490842-1DF9-D04F-BAA6-204E0F36D144}"/>
              </a:ext>
            </a:extLst>
          </p:cNvPr>
          <p:cNvSpPr>
            <a:spLocks noGrp="1"/>
          </p:cNvSpPr>
          <p:nvPr>
            <p:ph type="body" sz="quarter" idx="10" hasCustomPrompt="1"/>
          </p:nvPr>
        </p:nvSpPr>
        <p:spPr>
          <a:xfrm>
            <a:off x="2292530" y="541130"/>
            <a:ext cx="8131469" cy="1499616"/>
          </a:xfrm>
          <a:prstGeom prst="rect">
            <a:avLst/>
          </a:prstGeom>
        </p:spPr>
        <p:txBody>
          <a:bodyPr>
            <a:noAutofit/>
          </a:bodyPr>
          <a:lstStyle>
            <a:lvl1pPr marL="0" indent="0">
              <a:buNone/>
              <a:defRPr lang="en-US" sz="5867" kern="1200" spc="-267" dirty="0" smtClean="0">
                <a:solidFill>
                  <a:schemeClr val="accent1"/>
                </a:solidFill>
                <a:latin typeface="Arial Black"/>
                <a:ea typeface="+mj-ea"/>
                <a:cs typeface="Arial Black"/>
              </a:defRPr>
            </a:lvl1pPr>
            <a:lvl2pPr marL="609585" indent="0">
              <a:buNone/>
              <a:defRPr lang="en-US" sz="5867" kern="1200" spc="-267" dirty="0" smtClean="0">
                <a:solidFill>
                  <a:schemeClr val="bg1"/>
                </a:solidFill>
                <a:latin typeface="Arial Black"/>
                <a:ea typeface="+mj-ea"/>
                <a:cs typeface="Arial Black"/>
              </a:defRPr>
            </a:lvl2pPr>
            <a:lvl3pPr marL="1219170" indent="0">
              <a:buNone/>
              <a:defRPr lang="en-US" sz="5867" kern="1200" spc="-267" dirty="0" smtClean="0">
                <a:solidFill>
                  <a:schemeClr val="bg1"/>
                </a:solidFill>
                <a:latin typeface="Arial Black"/>
                <a:ea typeface="+mj-ea"/>
                <a:cs typeface="Arial Black"/>
              </a:defRPr>
            </a:lvl3pPr>
            <a:lvl4pPr marL="1828754" indent="0">
              <a:buNone/>
              <a:defRPr lang="en-US" sz="5867" kern="1200" spc="-267" dirty="0" smtClean="0">
                <a:solidFill>
                  <a:schemeClr val="bg1"/>
                </a:solidFill>
                <a:latin typeface="Arial Black"/>
                <a:ea typeface="+mj-ea"/>
                <a:cs typeface="Arial Black"/>
              </a:defRPr>
            </a:lvl4pPr>
            <a:lvl5pPr marL="2438339" indent="0">
              <a:buNone/>
              <a:defRPr lang="en-US" sz="5867" kern="1200" spc="-267" dirty="0">
                <a:solidFill>
                  <a:schemeClr val="bg1"/>
                </a:solidFill>
                <a:latin typeface="Arial Black"/>
                <a:ea typeface="+mj-ea"/>
                <a:cs typeface="Arial Black"/>
              </a:defRPr>
            </a:lvl5pPr>
          </a:lstStyle>
          <a:p>
            <a:pPr lvl="0"/>
            <a:r>
              <a:rPr lang="en-US" dirty="0"/>
              <a:t>HEADLINE HERE AND HERE</a:t>
            </a:r>
          </a:p>
        </p:txBody>
      </p:sp>
      <p:sp>
        <p:nvSpPr>
          <p:cNvPr id="5" name="Text Placeholder 6">
            <a:extLst>
              <a:ext uri="{FF2B5EF4-FFF2-40B4-BE49-F238E27FC236}">
                <a16:creationId xmlns:a16="http://schemas.microsoft.com/office/drawing/2014/main" xmlns="" id="{47DD3AC1-1A1B-DF4A-B36D-31941D8EE1EE}"/>
              </a:ext>
            </a:extLst>
          </p:cNvPr>
          <p:cNvSpPr>
            <a:spLocks noGrp="1"/>
          </p:cNvSpPr>
          <p:nvPr>
            <p:ph type="body" sz="quarter" idx="13" hasCustomPrompt="1"/>
          </p:nvPr>
        </p:nvSpPr>
        <p:spPr>
          <a:xfrm>
            <a:off x="2292530" y="3610205"/>
            <a:ext cx="5181600" cy="2950633"/>
          </a:xfrm>
        </p:spPr>
        <p:txBody>
          <a:bodyPr>
            <a:normAutofit/>
          </a:bodyPr>
          <a:lstStyle>
            <a:lvl1pPr>
              <a:buClr>
                <a:schemeClr val="accent3"/>
              </a:buClr>
              <a:defRPr sz="2400">
                <a:solidFill>
                  <a:schemeClr val="accent5"/>
                </a:solidFill>
              </a:defRPr>
            </a:lvl1pPr>
            <a:lvl2pPr>
              <a:defRPr sz="2400">
                <a:solidFill>
                  <a:schemeClr val="bg1"/>
                </a:solidFill>
              </a:defRPr>
            </a:lvl2pPr>
          </a:lstStyle>
          <a:p>
            <a:pPr lvl="0"/>
            <a:r>
              <a:rPr lang="en-US" dirty="0"/>
              <a:t>Section #1</a:t>
            </a:r>
          </a:p>
          <a:p>
            <a:pPr lvl="0"/>
            <a:r>
              <a:rPr lang="en-US" dirty="0"/>
              <a:t>Section #2</a:t>
            </a:r>
          </a:p>
          <a:p>
            <a:pPr lvl="0"/>
            <a:r>
              <a:rPr lang="en-US" dirty="0"/>
              <a:t>Section #3</a:t>
            </a:r>
          </a:p>
        </p:txBody>
      </p:sp>
      <p:pic>
        <p:nvPicPr>
          <p:cNvPr id="6" name="Picture 5" descr="A picture containing sitting, table, man&#10;&#10;Description automatically generated">
            <a:extLst>
              <a:ext uri="{FF2B5EF4-FFF2-40B4-BE49-F238E27FC236}">
                <a16:creationId xmlns:a16="http://schemas.microsoft.com/office/drawing/2014/main" xmlns="" id="{6D45C498-D608-F14B-95D0-3A528454EA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905000" cy="6858000"/>
          </a:xfrm>
          <a:prstGeom prst="rect">
            <a:avLst/>
          </a:prstGeom>
        </p:spPr>
      </p:pic>
      <p:sp>
        <p:nvSpPr>
          <p:cNvPr id="7" name="Text Placeholder 6">
            <a:extLst>
              <a:ext uri="{FF2B5EF4-FFF2-40B4-BE49-F238E27FC236}">
                <a16:creationId xmlns:a16="http://schemas.microsoft.com/office/drawing/2014/main" xmlns="" id="{E79035E3-D3AE-7946-9CCA-9150EF4604D1}"/>
              </a:ext>
            </a:extLst>
          </p:cNvPr>
          <p:cNvSpPr>
            <a:spLocks noGrp="1"/>
          </p:cNvSpPr>
          <p:nvPr>
            <p:ph type="body" sz="quarter" idx="14" hasCustomPrompt="1"/>
          </p:nvPr>
        </p:nvSpPr>
        <p:spPr>
          <a:xfrm>
            <a:off x="2292530" y="2548521"/>
            <a:ext cx="6388827" cy="697980"/>
          </a:xfrm>
        </p:spPr>
        <p:txBody>
          <a:bodyPr>
            <a:normAutofit/>
          </a:bodyPr>
          <a:lstStyle>
            <a:lvl1pPr marL="0" indent="0">
              <a:buClr>
                <a:schemeClr val="accent3"/>
              </a:buClr>
              <a:buNone/>
              <a:defRPr sz="2400">
                <a:solidFill>
                  <a:schemeClr val="accent5"/>
                </a:solidFill>
              </a:defRPr>
            </a:lvl1pPr>
            <a:lvl2pPr>
              <a:defRPr sz="2400">
                <a:solidFill>
                  <a:schemeClr val="bg1"/>
                </a:solidFill>
              </a:defRPr>
            </a:lvl2pPr>
          </a:lstStyle>
          <a:p>
            <a:pPr lvl="0"/>
            <a:r>
              <a:rPr lang="en-US" dirty="0"/>
              <a:t>Body copy here and here and here.</a:t>
            </a:r>
          </a:p>
        </p:txBody>
      </p:sp>
    </p:spTree>
    <p:extLst>
      <p:ext uri="{BB962C8B-B14F-4D97-AF65-F5344CB8AC3E}">
        <p14:creationId xmlns:p14="http://schemas.microsoft.com/office/powerpoint/2010/main" val="20177586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TITLE STYLE</a:t>
            </a:r>
          </a:p>
        </p:txBody>
      </p:sp>
      <p:sp>
        <p:nvSpPr>
          <p:cNvPr id="6"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3145666"/>
      </p:ext>
    </p:extLst>
  </p:cSld>
  <p:clrMap bg1="lt1" tx1="dk1" bg2="lt2" tx2="dk2" accent1="accent1" accent2="accent2" accent3="accent3" accent4="accent4" accent5="accent5" accent6="accent6" hlink="hlink" folHlink="folHlink"/>
  <p:sldLayoutIdLst>
    <p:sldLayoutId id="2147483661" r:id="rId1"/>
    <p:sldLayoutId id="2147483705" r:id="rId2"/>
    <p:sldLayoutId id="2147483703" r:id="rId3"/>
    <p:sldLayoutId id="2147483704" r:id="rId4"/>
    <p:sldLayoutId id="2147483664" r:id="rId5"/>
    <p:sldLayoutId id="2147483692" r:id="rId6"/>
    <p:sldLayoutId id="2147483691" r:id="rId7"/>
    <p:sldLayoutId id="2147483706" r:id="rId8"/>
    <p:sldLayoutId id="2147483710" r:id="rId9"/>
    <p:sldLayoutId id="2147483708" r:id="rId10"/>
    <p:sldLayoutId id="2147483711" r:id="rId11"/>
    <p:sldLayoutId id="2147483712" r:id="rId12"/>
    <p:sldLayoutId id="2147483714" r:id="rId13"/>
    <p:sldLayoutId id="2147483713" r:id="rId14"/>
    <p:sldLayoutId id="2147483709"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 id="2147483741" r:id="rId42"/>
    <p:sldLayoutId id="2147483743" r:id="rId43"/>
    <p:sldLayoutId id="2147483744" r:id="rId44"/>
    <p:sldLayoutId id="2147483746" r:id="rId45"/>
    <p:sldLayoutId id="2147483747" r:id="rId46"/>
    <p:sldLayoutId id="2147483749" r:id="rId47"/>
    <p:sldLayoutId id="2147483750" r:id="rId48"/>
  </p:sldLayoutIdLst>
  <p:hf hdr="0" ftr="0" dt="0"/>
  <p:txStyles>
    <p:titleStyle>
      <a:lvl1pPr algn="l" defTabSz="609585" rtl="0" eaLnBrk="1" latinLnBrk="0" hangingPunct="1">
        <a:spcBef>
          <a:spcPct val="0"/>
        </a:spcBef>
        <a:buNone/>
        <a:defRPr sz="5867" b="1" i="0" kern="1200" baseline="0">
          <a:solidFill>
            <a:schemeClr val="accent1"/>
          </a:solidFill>
          <a:latin typeface="Arial Black" panose="020B0604020202020204" pitchFamily="34" charset="0"/>
          <a:ea typeface="+mj-ea"/>
          <a:cs typeface="Arial Black" panose="020B0604020202020204" pitchFamily="34" charset="0"/>
        </a:defRPr>
      </a:lvl1pPr>
    </p:titleStyle>
    <p:bodyStyle>
      <a:lvl1pPr marL="457189" indent="-457189" algn="l" defTabSz="609585" rtl="0" eaLnBrk="1" latinLnBrk="0" hangingPunct="1">
        <a:spcBef>
          <a:spcPct val="20000"/>
        </a:spcBef>
        <a:buFont typeface="Arial" panose="020B0604020202020204" pitchFamily="34" charset="0"/>
        <a:buChar char="⁄"/>
        <a:defRPr sz="4267" kern="1200">
          <a:solidFill>
            <a:schemeClr val="accent5"/>
          </a:solidFill>
          <a:latin typeface="+mn-lt"/>
          <a:ea typeface="+mn-ea"/>
          <a:cs typeface="+mn-cs"/>
        </a:defRPr>
      </a:lvl1pPr>
      <a:lvl2pPr marL="990575" indent="-380990" algn="l" defTabSz="609585" rtl="0" eaLnBrk="1" latinLnBrk="0" hangingPunct="1">
        <a:spcBef>
          <a:spcPct val="20000"/>
        </a:spcBef>
        <a:buFont typeface="Wingdings" panose="05000000000000000000" pitchFamily="2" charset="2"/>
        <a:buChar char="§"/>
        <a:defRPr sz="3733" kern="1200">
          <a:solidFill>
            <a:schemeClr val="accent5"/>
          </a:solidFill>
          <a:latin typeface="+mn-lt"/>
          <a:ea typeface="+mn-ea"/>
          <a:cs typeface="+mn-cs"/>
        </a:defRPr>
      </a:lvl2pPr>
      <a:lvl3pPr marL="1676358" indent="-457189" algn="l" defTabSz="609585" rtl="0" eaLnBrk="1" latinLnBrk="0" hangingPunct="1">
        <a:spcBef>
          <a:spcPct val="20000"/>
        </a:spcBef>
        <a:buFont typeface="Arial" panose="020B0604020202020204" pitchFamily="34" charset="0"/>
        <a:buChar char="⁄"/>
        <a:defRPr sz="3200" kern="1200">
          <a:solidFill>
            <a:schemeClr val="accent5"/>
          </a:solidFill>
          <a:latin typeface="+mn-lt"/>
          <a:ea typeface="+mn-ea"/>
          <a:cs typeface="+mn-cs"/>
        </a:defRPr>
      </a:lvl3pPr>
      <a:lvl4pPr marL="2133547" indent="-304792" algn="l" defTabSz="609585" rtl="0" eaLnBrk="1" latinLnBrk="0" hangingPunct="1">
        <a:spcBef>
          <a:spcPct val="20000"/>
        </a:spcBef>
        <a:buFont typeface="Wingdings" panose="05000000000000000000" pitchFamily="2" charset="2"/>
        <a:buChar char="§"/>
        <a:defRPr sz="2667" kern="1200">
          <a:solidFill>
            <a:schemeClr val="accent5"/>
          </a:solidFill>
          <a:latin typeface="+mn-lt"/>
          <a:ea typeface="+mn-ea"/>
          <a:cs typeface="+mn-cs"/>
        </a:defRPr>
      </a:lvl4pPr>
      <a:lvl5pPr marL="2743131" indent="-304792" algn="l" defTabSz="609585" rtl="0" eaLnBrk="1" latinLnBrk="0" hangingPunct="1">
        <a:spcBef>
          <a:spcPct val="20000"/>
        </a:spcBef>
        <a:buFont typeface="Arial" panose="020B0604020202020204" pitchFamily="34" charset="0"/>
        <a:buChar char="⁄"/>
        <a:defRPr sz="2667" kern="1200">
          <a:solidFill>
            <a:schemeClr val="accent5"/>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49.png"/><Relationship Id="rId7"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7.svg"/><Relationship Id="rId10" Type="http://schemas.openxmlformats.org/officeDocument/2006/relationships/image" Target="../media/image31.svg"/><Relationship Id="rId9"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27.sv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9.svg"/></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 Id="rId5" Type="http://schemas.openxmlformats.org/officeDocument/2006/relationships/image" Target="../media/image31.svg"/></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5.jpeg"/><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bed&#10;&#10;Description automatically generated">
            <a:extLst>
              <a:ext uri="{FF2B5EF4-FFF2-40B4-BE49-F238E27FC236}">
                <a16:creationId xmlns:a16="http://schemas.microsoft.com/office/drawing/2014/main" xmlns="" id="{BAFB3AF0-E430-6246-A3BE-59A442DD76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xmlns="" id="{C1DAD5B2-D256-5543-91D3-95676B65A8AF}"/>
              </a:ext>
            </a:extLst>
          </p:cNvPr>
          <p:cNvSpPr txBox="1">
            <a:spLocks/>
          </p:cNvSpPr>
          <p:nvPr/>
        </p:nvSpPr>
        <p:spPr>
          <a:xfrm>
            <a:off x="5382228" y="1149732"/>
            <a:ext cx="6240745" cy="1555164"/>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fontAlgn="ctr">
              <a:lnSpc>
                <a:spcPct val="75000"/>
              </a:lnSpc>
            </a:pPr>
            <a:r>
              <a:rPr lang="en-US" sz="6200" spc="-200" dirty="0" smtClean="0">
                <a:solidFill>
                  <a:srgbClr val="99222E"/>
                </a:solidFill>
                <a:latin typeface="Arial Black"/>
                <a:cs typeface="Arial Black"/>
              </a:rPr>
              <a:t>OVERVIEW OF TJX BENEFITS</a:t>
            </a:r>
            <a:endParaRPr lang="en-US" sz="6200" spc="-200" dirty="0">
              <a:solidFill>
                <a:srgbClr val="99222E"/>
              </a:solidFill>
              <a:latin typeface="Arial Black"/>
              <a:cs typeface="Arial Black"/>
            </a:endParaRPr>
          </a:p>
        </p:txBody>
      </p:sp>
      <p:sp>
        <p:nvSpPr>
          <p:cNvPr id="5" name="Subtitle 2">
            <a:extLst>
              <a:ext uri="{FF2B5EF4-FFF2-40B4-BE49-F238E27FC236}">
                <a16:creationId xmlns:a16="http://schemas.microsoft.com/office/drawing/2014/main" xmlns="" id="{EDD22C1D-838C-DA4D-9FED-7A94CEE7F5D1}"/>
              </a:ext>
            </a:extLst>
          </p:cNvPr>
          <p:cNvSpPr txBox="1">
            <a:spLocks/>
          </p:cNvSpPr>
          <p:nvPr/>
        </p:nvSpPr>
        <p:spPr>
          <a:xfrm>
            <a:off x="4098544" y="3200624"/>
            <a:ext cx="7088640" cy="5437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spcBef>
                <a:spcPts val="0"/>
              </a:spcBef>
              <a:buNone/>
            </a:pPr>
            <a:r>
              <a:rPr lang="en-US" dirty="0">
                <a:solidFill>
                  <a:srgbClr val="D8117D"/>
                </a:solidFill>
                <a:cs typeface="Arial"/>
              </a:rPr>
              <a:t>Meg Berton</a:t>
            </a:r>
          </a:p>
          <a:p>
            <a:pPr marL="0" indent="0" algn="r">
              <a:spcBef>
                <a:spcPts val="0"/>
              </a:spcBef>
              <a:buNone/>
            </a:pPr>
            <a:r>
              <a:rPr lang="en-US" dirty="0" smtClean="0">
                <a:solidFill>
                  <a:srgbClr val="D8117D"/>
                </a:solidFill>
                <a:cs typeface="Arial"/>
              </a:rPr>
              <a:t>September, </a:t>
            </a:r>
            <a:r>
              <a:rPr lang="en-US" dirty="0" smtClean="0">
                <a:solidFill>
                  <a:srgbClr val="D8117D"/>
                </a:solidFill>
                <a:cs typeface="Arial"/>
              </a:rPr>
              <a:t>2021</a:t>
            </a:r>
            <a:endParaRPr lang="en-US" dirty="0">
              <a:solidFill>
                <a:srgbClr val="D8117D"/>
              </a:solidFill>
              <a:cs typeface="Arial"/>
            </a:endParaRPr>
          </a:p>
        </p:txBody>
      </p:sp>
      <p:pic>
        <p:nvPicPr>
          <p:cNvPr id="6" name="Picture 5">
            <a:extLst>
              <a:ext uri="{FF2B5EF4-FFF2-40B4-BE49-F238E27FC236}">
                <a16:creationId xmlns:a16="http://schemas.microsoft.com/office/drawing/2014/main" xmlns="" id="{9ECFC64F-E1C5-C844-B50E-DA2EBFDAD78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69444" y="4783873"/>
            <a:ext cx="2453529" cy="1402017"/>
          </a:xfrm>
          <a:prstGeom prst="rect">
            <a:avLst/>
          </a:prstGeom>
        </p:spPr>
      </p:pic>
    </p:spTree>
    <p:extLst>
      <p:ext uri="{BB962C8B-B14F-4D97-AF65-F5344CB8AC3E}">
        <p14:creationId xmlns:p14="http://schemas.microsoft.com/office/powerpoint/2010/main" val="4139413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80159" y="557459"/>
            <a:ext cx="9223409" cy="822438"/>
          </a:xfrm>
        </p:spPr>
        <p:txBody>
          <a:bodyPr>
            <a:noAutofit/>
          </a:bodyPr>
          <a:lstStyle/>
          <a:p>
            <a:pPr>
              <a:defRPr/>
            </a:pPr>
            <a:r>
              <a:rPr lang="en-US" sz="4800" b="1" spc="-133" dirty="0">
                <a:latin typeface="Arial Black" panose="020B0A04020102020204" pitchFamily="34" charset="0"/>
                <a:cs typeface="Arial"/>
              </a:rPr>
              <a:t>DENTAL </a:t>
            </a:r>
            <a:r>
              <a:rPr lang="en-US" sz="4800" b="1" spc="-133" dirty="0" smtClean="0">
                <a:latin typeface="Arial Black" panose="020B0A04020102020204" pitchFamily="34" charset="0"/>
                <a:cs typeface="Arial"/>
              </a:rPr>
              <a:t>COVERAGE</a:t>
            </a:r>
            <a:endParaRPr lang="en-US" sz="4800" b="1" spc="-133" dirty="0">
              <a:latin typeface="Arial Black" panose="020B0A04020102020204" pitchFamily="34" charset="0"/>
              <a:cs typeface="Arial"/>
            </a:endParaRPr>
          </a:p>
        </p:txBody>
      </p:sp>
      <p:sp>
        <p:nvSpPr>
          <p:cNvPr id="15" name="Content Placeholder 2"/>
          <p:cNvSpPr txBox="1">
            <a:spLocks/>
          </p:cNvSpPr>
          <p:nvPr/>
        </p:nvSpPr>
        <p:spPr>
          <a:xfrm>
            <a:off x="971369" y="1785393"/>
            <a:ext cx="10972800" cy="430289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600"/>
              </a:spcBef>
              <a:buClr>
                <a:schemeClr val="bg1"/>
              </a:buClr>
              <a:buFont typeface="Arial" panose="020B0604020202020204" pitchFamily="34" charset="0"/>
              <a:buChar char="∕"/>
              <a:defRPr/>
            </a:pPr>
            <a:r>
              <a:rPr lang="en-US" sz="2000" b="1" dirty="0">
                <a:solidFill>
                  <a:srgbClr val="D8117D"/>
                </a:solidFill>
                <a:latin typeface="Arial Black" panose="020B0604020202020204" pitchFamily="34" charset="0"/>
                <a:cs typeface="Arial Black" panose="020B0604020202020204" pitchFamily="34" charset="0"/>
              </a:rPr>
              <a:t>/</a:t>
            </a:r>
            <a:r>
              <a:rPr lang="en-US" sz="2000" dirty="0">
                <a:latin typeface="Arial" panose="020B0604020202020204" pitchFamily="34" charset="0"/>
                <a:cs typeface="Arial" panose="020B0604020202020204" pitchFamily="34" charset="0"/>
              </a:rPr>
              <a:t> </a:t>
            </a:r>
            <a:r>
              <a:rPr lang="en-US" sz="2133" dirty="0" smtClean="0">
                <a:latin typeface="Arial" panose="020B0604020202020204" pitchFamily="34" charset="0"/>
                <a:cs typeface="Arial" panose="020B0604020202020204" pitchFamily="34" charset="0"/>
              </a:rPr>
              <a:t>Annual Deductible: $50/member</a:t>
            </a:r>
            <a:r>
              <a:rPr lang="en-US" sz="2133" dirty="0">
                <a:latin typeface="Arial" panose="020B0604020202020204" pitchFamily="34" charset="0"/>
                <a:cs typeface="Arial" panose="020B0604020202020204" pitchFamily="34" charset="0"/>
              </a:rPr>
              <a:t>, $150/family </a:t>
            </a:r>
            <a:r>
              <a:rPr lang="en-US" sz="2133" dirty="0" smtClean="0">
                <a:latin typeface="Arial" panose="020B0604020202020204" pitchFamily="34" charset="0"/>
                <a:cs typeface="Arial" panose="020B0604020202020204" pitchFamily="34" charset="0"/>
              </a:rPr>
              <a:t>for </a:t>
            </a:r>
            <a:r>
              <a:rPr lang="en-US" sz="2133" dirty="0">
                <a:latin typeface="Arial" panose="020B0604020202020204" pitchFamily="34" charset="0"/>
                <a:cs typeface="Arial" panose="020B0604020202020204" pitchFamily="34" charset="0"/>
              </a:rPr>
              <a:t>Group 2 and 3 services</a:t>
            </a:r>
          </a:p>
          <a:p>
            <a:pPr>
              <a:spcBef>
                <a:spcPts val="1600"/>
              </a:spcBef>
              <a:buClr>
                <a:schemeClr val="bg1"/>
              </a:buClr>
              <a:buFont typeface="Arial" panose="020B0604020202020204" pitchFamily="34" charset="0"/>
              <a:buChar char="∕"/>
              <a:defRPr/>
            </a:pPr>
            <a:r>
              <a:rPr lang="en-US" sz="2000" b="1" dirty="0">
                <a:solidFill>
                  <a:srgbClr val="D8117D"/>
                </a:solidFill>
                <a:latin typeface="Arial Black" panose="020B0604020202020204" pitchFamily="34" charset="0"/>
                <a:cs typeface="Arial Black" panose="020B0604020202020204" pitchFamily="34" charset="0"/>
              </a:rPr>
              <a:t>/</a:t>
            </a:r>
            <a:r>
              <a:rPr lang="en-US" sz="2000" dirty="0">
                <a:latin typeface="Arial" panose="020B0604020202020204" pitchFamily="34" charset="0"/>
                <a:cs typeface="Arial" panose="020B0604020202020204" pitchFamily="34" charset="0"/>
              </a:rPr>
              <a:t> </a:t>
            </a:r>
            <a:r>
              <a:rPr lang="en-US" sz="2133" dirty="0" smtClean="0">
                <a:latin typeface="Arial" panose="020B0604020202020204" pitchFamily="34" charset="0"/>
                <a:cs typeface="Arial" panose="020B0604020202020204" pitchFamily="34" charset="0"/>
              </a:rPr>
              <a:t>Benefit </a:t>
            </a:r>
            <a:r>
              <a:rPr lang="en-US" sz="2133" dirty="0">
                <a:latin typeface="Arial" panose="020B0604020202020204" pitchFamily="34" charset="0"/>
                <a:cs typeface="Arial" panose="020B0604020202020204" pitchFamily="34" charset="0"/>
              </a:rPr>
              <a:t>maximum for Groups 1, 2 and 3: </a:t>
            </a:r>
            <a:r>
              <a:rPr lang="en-US" sz="2133" dirty="0" smtClean="0">
                <a:latin typeface="Arial" panose="020B0604020202020204" pitchFamily="34" charset="0"/>
                <a:cs typeface="Arial" panose="020B0604020202020204" pitchFamily="34" charset="0"/>
              </a:rPr>
              <a:t>$</a:t>
            </a:r>
            <a:r>
              <a:rPr lang="en-US" sz="2133" dirty="0">
                <a:latin typeface="Arial" panose="020B0604020202020204" pitchFamily="34" charset="0"/>
                <a:cs typeface="Arial" panose="020B0604020202020204" pitchFamily="34" charset="0"/>
              </a:rPr>
              <a:t>1,500 per member per calendar year</a:t>
            </a:r>
          </a:p>
          <a:p>
            <a:pPr>
              <a:spcBef>
                <a:spcPts val="1600"/>
              </a:spcBef>
              <a:buClr>
                <a:schemeClr val="bg1"/>
              </a:buClr>
              <a:buFont typeface="Arial" panose="020B0604020202020204" pitchFamily="34" charset="0"/>
              <a:buChar char="∕"/>
              <a:defRPr/>
            </a:pPr>
            <a:r>
              <a:rPr lang="en-US" sz="2000" b="1" dirty="0">
                <a:solidFill>
                  <a:srgbClr val="D8117D"/>
                </a:solidFill>
                <a:latin typeface="Arial Black" panose="020B0604020202020204" pitchFamily="34" charset="0"/>
                <a:cs typeface="Arial Black" panose="020B0604020202020204" pitchFamily="34" charset="0"/>
              </a:rPr>
              <a:t>/</a:t>
            </a:r>
            <a:r>
              <a:rPr lang="en-US" sz="2000" dirty="0">
                <a:latin typeface="Arial" panose="020B0604020202020204" pitchFamily="34" charset="0"/>
                <a:cs typeface="Arial" panose="020B0604020202020204" pitchFamily="34" charset="0"/>
              </a:rPr>
              <a:t> </a:t>
            </a:r>
            <a:r>
              <a:rPr lang="en-US" sz="2133" dirty="0" smtClean="0">
                <a:latin typeface="Arial" panose="020B0604020202020204" pitchFamily="34" charset="0"/>
                <a:cs typeface="Arial" panose="020B0604020202020204" pitchFamily="34" charset="0"/>
              </a:rPr>
              <a:t>Orthodontic</a:t>
            </a:r>
            <a:r>
              <a:rPr lang="en-US" sz="2133" dirty="0">
                <a:latin typeface="Arial" panose="020B0604020202020204" pitchFamily="34" charset="0"/>
                <a:cs typeface="Arial" panose="020B0604020202020204" pitchFamily="34" charset="0"/>
              </a:rPr>
              <a:t>: </a:t>
            </a:r>
            <a:r>
              <a:rPr lang="en-US" sz="2133" dirty="0" smtClean="0">
                <a:latin typeface="Arial" panose="020B0604020202020204" pitchFamily="34" charset="0"/>
                <a:cs typeface="Arial" panose="020B0604020202020204" pitchFamily="34" charset="0"/>
              </a:rPr>
              <a:t>$</a:t>
            </a:r>
            <a:r>
              <a:rPr lang="en-US" sz="2133" dirty="0">
                <a:latin typeface="Arial" panose="020B0604020202020204" pitchFamily="34" charset="0"/>
                <a:cs typeface="Arial" panose="020B0604020202020204" pitchFamily="34" charset="0"/>
              </a:rPr>
              <a:t>1,000 lifetime max per family member</a:t>
            </a:r>
          </a:p>
          <a:p>
            <a:pPr marL="0" indent="0">
              <a:spcBef>
                <a:spcPts val="1600"/>
              </a:spcBef>
              <a:buNone/>
              <a:defRPr/>
            </a:pPr>
            <a:endParaRPr lang="en-US" sz="2667" dirty="0">
              <a:solidFill>
                <a:srgbClr val="000000"/>
              </a:solidFill>
              <a:latin typeface="Arial" panose="020B0604020202020204" pitchFamily="34" charset="0"/>
              <a:cs typeface="Arial" panose="020B0604020202020204" pitchFamily="34" charset="0"/>
            </a:endParaRPr>
          </a:p>
          <a:p>
            <a:pPr marL="0" indent="0">
              <a:spcBef>
                <a:spcPts val="1600"/>
              </a:spcBef>
              <a:buNone/>
              <a:defRPr/>
            </a:pPr>
            <a:endParaRPr lang="en-US" dirty="0">
              <a:solidFill>
                <a:srgbClr val="000000"/>
              </a:solidFill>
              <a:latin typeface="Arial" panose="020B0604020202020204" pitchFamily="34" charset="0"/>
              <a:cs typeface="Arial" panose="020B0604020202020204" pitchFamily="34" charset="0"/>
            </a:endParaRPr>
          </a:p>
          <a:p>
            <a:pPr marL="609585" lvl="1" indent="0">
              <a:spcBef>
                <a:spcPts val="1600"/>
              </a:spcBef>
              <a:buNone/>
              <a:defRPr/>
            </a:pPr>
            <a:endParaRPr lang="en-US" sz="2667" dirty="0">
              <a:solidFill>
                <a:srgbClr val="000000"/>
              </a:solidFill>
              <a:latin typeface="Arial" panose="020B0604020202020204" pitchFamily="34" charset="0"/>
              <a:cs typeface="Arial" panose="020B0604020202020204" pitchFamily="34" charset="0"/>
            </a:endParaRPr>
          </a:p>
          <a:p>
            <a:pPr>
              <a:defRPr/>
            </a:pPr>
            <a:endParaRPr lang="en-US" dirty="0">
              <a:solidFill>
                <a:srgbClr val="000000"/>
              </a:solidFill>
            </a:endParaRPr>
          </a:p>
          <a:p>
            <a:pPr>
              <a:defRPr/>
            </a:pPr>
            <a:endParaRPr lang="en-US" dirty="0"/>
          </a:p>
          <a:p>
            <a:pPr marL="0" indent="0">
              <a:buNone/>
              <a:defRPr/>
            </a:pPr>
            <a:endParaRPr lang="en-US" dirty="0"/>
          </a:p>
        </p:txBody>
      </p:sp>
      <p:sp>
        <p:nvSpPr>
          <p:cNvPr id="7" name="Title 1">
            <a:extLst>
              <a:ext uri="{FF2B5EF4-FFF2-40B4-BE49-F238E27FC236}">
                <a16:creationId xmlns:a16="http://schemas.microsoft.com/office/drawing/2014/main" xmlns="" id="{4F519576-A317-0A43-9E77-3771B4D95986}"/>
              </a:ext>
            </a:extLst>
          </p:cNvPr>
          <p:cNvSpPr txBox="1">
            <a:spLocks/>
          </p:cNvSpPr>
          <p:nvPr/>
        </p:nvSpPr>
        <p:spPr>
          <a:xfrm>
            <a:off x="1280159" y="1093198"/>
            <a:ext cx="7514722" cy="8255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latin typeface="Arial" panose="020B0604020202020204" pitchFamily="34" charset="0"/>
                <a:cs typeface="Arial" panose="020B0604020202020204" pitchFamily="34" charset="0"/>
              </a:rPr>
              <a:t>Administered by Blue Cross Blue Shield of MA</a:t>
            </a:r>
          </a:p>
        </p:txBody>
      </p:sp>
      <p:graphicFrame>
        <p:nvGraphicFramePr>
          <p:cNvPr id="8" name="Table 7"/>
          <p:cNvGraphicFramePr>
            <a:graphicFrameLocks noGrp="1"/>
          </p:cNvGraphicFramePr>
          <p:nvPr>
            <p:extLst>
              <p:ext uri="{D42A27DB-BD31-4B8C-83A1-F6EECF244321}">
                <p14:modId xmlns:p14="http://schemas.microsoft.com/office/powerpoint/2010/main" val="3017526553"/>
              </p:ext>
            </p:extLst>
          </p:nvPr>
        </p:nvGraphicFramePr>
        <p:xfrm>
          <a:off x="1724630" y="3398494"/>
          <a:ext cx="8634714" cy="2888345"/>
        </p:xfrm>
        <a:graphic>
          <a:graphicData uri="http://schemas.openxmlformats.org/drawingml/2006/table">
            <a:tbl>
              <a:tblPr firstRow="1" bandRow="1">
                <a:tableStyleId>{F5AB1C69-6EDB-4FF4-983F-18BD219EF322}</a:tableStyleId>
              </a:tblPr>
              <a:tblGrid>
                <a:gridCol w="4479579"/>
                <a:gridCol w="4155135"/>
              </a:tblGrid>
              <a:tr h="541289">
                <a:tc>
                  <a:txBody>
                    <a:bodyPr/>
                    <a:lstStyle/>
                    <a:p>
                      <a:pPr algn="ctr"/>
                      <a:r>
                        <a:rPr lang="en-US" sz="1900" b="0" dirty="0" smtClean="0">
                          <a:latin typeface="Arial Black" panose="020B0A04020102020204" pitchFamily="34" charset="0"/>
                          <a:cs typeface="Arial" panose="020B0604020202020204" pitchFamily="34" charset="0"/>
                        </a:rPr>
                        <a:t>Services</a:t>
                      </a:r>
                      <a:endParaRPr lang="en-US" sz="1900" b="0" dirty="0">
                        <a:latin typeface="Arial Black" panose="020B0A04020102020204" pitchFamily="34" charset="0"/>
                        <a:cs typeface="Arial" panose="020B0604020202020204" pitchFamily="34" charset="0"/>
                      </a:endParaRPr>
                    </a:p>
                  </a:txBody>
                  <a:tcPr marL="121920" marR="121920" marT="45707" marB="45707" anchor="ctr"/>
                </a:tc>
                <a:tc>
                  <a:txBody>
                    <a:bodyPr/>
                    <a:lstStyle/>
                    <a:p>
                      <a:pPr algn="ctr"/>
                      <a:r>
                        <a:rPr lang="en-US" sz="1800" b="0" dirty="0" smtClean="0">
                          <a:solidFill>
                            <a:schemeClr val="lt1"/>
                          </a:solidFill>
                          <a:latin typeface="Arial Black" panose="020B0A04020102020204" pitchFamily="34" charset="0"/>
                          <a:cs typeface="+mn-cs"/>
                        </a:rPr>
                        <a:t>Member</a:t>
                      </a:r>
                      <a:r>
                        <a:rPr lang="en-US" sz="1800" b="0" baseline="0" dirty="0" smtClean="0">
                          <a:solidFill>
                            <a:schemeClr val="lt1"/>
                          </a:solidFill>
                          <a:latin typeface="Arial Black" panose="020B0A04020102020204" pitchFamily="34" charset="0"/>
                          <a:cs typeface="+mn-cs"/>
                        </a:rPr>
                        <a:t> Cost</a:t>
                      </a:r>
                      <a:endParaRPr lang="en-US" sz="1800" b="0" dirty="0">
                        <a:solidFill>
                          <a:srgbClr val="000000"/>
                        </a:solidFill>
                        <a:latin typeface="Arial Black" panose="020B0A04020102020204" pitchFamily="34" charset="0"/>
                        <a:cs typeface="Arial" panose="020B0604020202020204" pitchFamily="34" charset="0"/>
                      </a:endParaRPr>
                    </a:p>
                  </a:txBody>
                  <a:tcPr marL="121920" marR="121920" marT="45707" marB="45707" anchor="ctr"/>
                </a:tc>
              </a:tr>
              <a:tr h="438742">
                <a:tc>
                  <a:txBody>
                    <a:bodyPr/>
                    <a:lstStyle/>
                    <a:p>
                      <a:pPr algn="l"/>
                      <a:r>
                        <a:rPr lang="en-US" sz="1800" dirty="0" smtClean="0"/>
                        <a:t>Group 1 – Exams, Cleanings, X-rays,</a:t>
                      </a:r>
                      <a:r>
                        <a:rPr lang="en-US" sz="1800" baseline="0" dirty="0" smtClean="0"/>
                        <a:t> etc.</a:t>
                      </a:r>
                      <a:endParaRPr lang="en-US" sz="1800" b="0" dirty="0">
                        <a:solidFill>
                          <a:schemeClr val="tx1"/>
                        </a:solidFill>
                        <a:latin typeface="Arial" panose="020B0604020202020204" pitchFamily="34" charset="0"/>
                        <a:ea typeface="Tahoma" panose="020B0604030504040204" pitchFamily="34" charset="0"/>
                        <a:cs typeface="Arial" panose="020B0604020202020204" pitchFamily="34" charset="0"/>
                      </a:endParaRPr>
                    </a:p>
                  </a:txBody>
                  <a:tcPr marL="121920" marR="121920" marT="45707" marB="45707" anchor="ctr"/>
                </a:tc>
                <a:tc>
                  <a:txBody>
                    <a:bodyPr/>
                    <a:lstStyle/>
                    <a:p>
                      <a:pPr algn="ctr"/>
                      <a:r>
                        <a:rPr lang="en-US" sz="1800" dirty="0" smtClean="0"/>
                        <a:t>10% of allowed charge, no deductible</a:t>
                      </a:r>
                      <a:endParaRPr lang="en-US" sz="1800" dirty="0">
                        <a:solidFill>
                          <a:schemeClr val="tx1"/>
                        </a:solidFill>
                        <a:latin typeface="Arial" panose="020B0604020202020204" pitchFamily="34" charset="0"/>
                        <a:ea typeface="Tahoma" panose="020B0604030504040204" pitchFamily="34" charset="0"/>
                        <a:cs typeface="Arial" panose="020B0604020202020204" pitchFamily="34" charset="0"/>
                      </a:endParaRPr>
                    </a:p>
                  </a:txBody>
                  <a:tcPr marL="121920" marR="121920" marT="45707" marB="45707" anchor="ctr"/>
                </a:tc>
              </a:tr>
              <a:tr h="603817">
                <a:tc>
                  <a:txBody>
                    <a:bodyPr/>
                    <a:lstStyle/>
                    <a:p>
                      <a:pPr algn="l"/>
                      <a:r>
                        <a:rPr lang="en-US" sz="1800" dirty="0" smtClean="0"/>
                        <a:t>Group 2 – Fillings, Root Canals,</a:t>
                      </a:r>
                      <a:r>
                        <a:rPr lang="en-US" sz="1800" baseline="0" dirty="0" smtClean="0"/>
                        <a:t> Extractions, etc.</a:t>
                      </a:r>
                      <a:endParaRPr lang="en-US" sz="1800" b="0" dirty="0">
                        <a:solidFill>
                          <a:schemeClr val="tx1"/>
                        </a:solidFill>
                        <a:latin typeface="Arial" panose="020B0604020202020204" pitchFamily="34" charset="0"/>
                        <a:ea typeface="Tahoma" panose="020B0604030504040204" pitchFamily="34" charset="0"/>
                        <a:cs typeface="Arial" panose="020B0604020202020204" pitchFamily="34" charset="0"/>
                      </a:endParaRPr>
                    </a:p>
                  </a:txBody>
                  <a:tcPr marL="121920" marR="121920" marT="45707" marB="45707" anchor="ctr"/>
                </a:tc>
                <a:tc>
                  <a:txBody>
                    <a:bodyPr/>
                    <a:lstStyle/>
                    <a:p>
                      <a:pPr algn="ctr"/>
                      <a:r>
                        <a:rPr lang="en-US" sz="1800" dirty="0" smtClean="0"/>
                        <a:t>25% of allowed charge, after deductible</a:t>
                      </a:r>
                      <a:endParaRPr lang="en-US" sz="1800" dirty="0">
                        <a:solidFill>
                          <a:schemeClr val="tx1"/>
                        </a:solidFill>
                        <a:latin typeface="Arial" panose="020B0604020202020204" pitchFamily="34" charset="0"/>
                        <a:ea typeface="Tahoma" panose="020B0604030504040204" pitchFamily="34" charset="0"/>
                        <a:cs typeface="Arial" panose="020B0604020202020204" pitchFamily="34" charset="0"/>
                      </a:endParaRPr>
                    </a:p>
                  </a:txBody>
                  <a:tcPr marL="121920" marR="121920" marT="45707" marB="45707" anchor="ctr"/>
                </a:tc>
              </a:tr>
              <a:tr h="628206">
                <a:tc>
                  <a:txBody>
                    <a:bodyPr/>
                    <a:lstStyle/>
                    <a:p>
                      <a:pPr algn="l"/>
                      <a:r>
                        <a:rPr lang="en-US" sz="1800" dirty="0" smtClean="0"/>
                        <a:t>Group 3 – Dentures, Crowns, etc.</a:t>
                      </a:r>
                      <a:endParaRPr lang="en-US" sz="1800" b="0" dirty="0">
                        <a:solidFill>
                          <a:schemeClr val="tx1"/>
                        </a:solidFill>
                        <a:latin typeface="Arial" panose="020B0604020202020204" pitchFamily="34" charset="0"/>
                        <a:ea typeface="Tahoma" panose="020B0604030504040204" pitchFamily="34" charset="0"/>
                        <a:cs typeface="Arial" panose="020B0604020202020204" pitchFamily="34" charset="0"/>
                      </a:endParaRPr>
                    </a:p>
                  </a:txBody>
                  <a:tcPr marL="121920" marR="121920" marT="45707" marB="45707" anchor="ctr"/>
                </a:tc>
                <a:tc>
                  <a:txBody>
                    <a:bodyPr/>
                    <a:lstStyle/>
                    <a:p>
                      <a:pPr algn="ctr"/>
                      <a:r>
                        <a:rPr lang="en-US" sz="1800" dirty="0" smtClean="0"/>
                        <a:t>50% of allowed charge, after deductible</a:t>
                      </a:r>
                      <a:endParaRPr lang="en-US" sz="1800" dirty="0">
                        <a:solidFill>
                          <a:schemeClr val="tx1"/>
                        </a:solidFill>
                        <a:latin typeface="Arial" panose="020B0604020202020204" pitchFamily="34" charset="0"/>
                        <a:ea typeface="Tahoma" panose="020B0604030504040204" pitchFamily="34" charset="0"/>
                        <a:cs typeface="Arial" panose="020B0604020202020204" pitchFamily="34" charset="0"/>
                      </a:endParaRPr>
                    </a:p>
                  </a:txBody>
                  <a:tcPr marL="121920" marR="121920" marT="45707" marB="45707" anchor="ctr"/>
                </a:tc>
              </a:tr>
              <a:tr h="628206">
                <a:tc>
                  <a:txBody>
                    <a:bodyPr/>
                    <a:lstStyle/>
                    <a:p>
                      <a:pPr algn="l"/>
                      <a:r>
                        <a:rPr lang="en-US" sz="1800" b="0" dirty="0" smtClean="0">
                          <a:solidFill>
                            <a:schemeClr val="tx1"/>
                          </a:solidFill>
                          <a:latin typeface="Arial" panose="020B0604020202020204" pitchFamily="34" charset="0"/>
                          <a:ea typeface="Tahoma" panose="020B0604030504040204" pitchFamily="34" charset="0"/>
                          <a:cs typeface="Arial" panose="020B0604020202020204" pitchFamily="34" charset="0"/>
                        </a:rPr>
                        <a:t>Orthodontic</a:t>
                      </a:r>
                      <a:r>
                        <a:rPr lang="en-US" sz="1800" b="0" baseline="0" dirty="0" smtClean="0">
                          <a:solidFill>
                            <a:schemeClr val="tx1"/>
                          </a:solidFill>
                          <a:latin typeface="Arial" panose="020B0604020202020204" pitchFamily="34" charset="0"/>
                          <a:ea typeface="Tahoma" panose="020B0604030504040204" pitchFamily="34" charset="0"/>
                          <a:cs typeface="Arial" panose="020B0604020202020204" pitchFamily="34" charset="0"/>
                        </a:rPr>
                        <a:t> Services (through age 17)</a:t>
                      </a:r>
                      <a:endParaRPr lang="en-US" sz="1800" b="0" dirty="0">
                        <a:solidFill>
                          <a:schemeClr val="tx1"/>
                        </a:solidFill>
                        <a:latin typeface="Arial" panose="020B0604020202020204" pitchFamily="34" charset="0"/>
                        <a:ea typeface="Tahoma" panose="020B0604030504040204" pitchFamily="34" charset="0"/>
                        <a:cs typeface="Arial" panose="020B0604020202020204" pitchFamily="34" charset="0"/>
                      </a:endParaRPr>
                    </a:p>
                  </a:txBody>
                  <a:tcPr marL="121920" marR="121920" marT="45707" marB="45707" anchor="ctr"/>
                </a:tc>
                <a:tc>
                  <a:txBody>
                    <a:bodyPr/>
                    <a:lstStyle/>
                    <a:p>
                      <a:pPr algn="ctr"/>
                      <a:r>
                        <a:rPr lang="en-US" sz="1800" dirty="0" smtClean="0">
                          <a:solidFill>
                            <a:schemeClr val="tx1"/>
                          </a:solidFill>
                          <a:latin typeface="Arial" panose="020B0604020202020204" pitchFamily="34" charset="0"/>
                          <a:ea typeface="Tahoma" panose="020B0604030504040204" pitchFamily="34" charset="0"/>
                          <a:cs typeface="Arial" panose="020B0604020202020204" pitchFamily="34" charset="0"/>
                        </a:rPr>
                        <a:t>50% of allowed charge, no deductible</a:t>
                      </a:r>
                      <a:endParaRPr lang="en-US" sz="1800" dirty="0">
                        <a:solidFill>
                          <a:schemeClr val="tx1"/>
                        </a:solidFill>
                        <a:latin typeface="Arial" panose="020B0604020202020204" pitchFamily="34" charset="0"/>
                        <a:ea typeface="Tahoma" panose="020B0604030504040204" pitchFamily="34" charset="0"/>
                        <a:cs typeface="Arial" panose="020B0604020202020204" pitchFamily="34" charset="0"/>
                      </a:endParaRPr>
                    </a:p>
                  </a:txBody>
                  <a:tcPr marL="121920" marR="121920" marT="45707" marB="45707" anchor="ctr"/>
                </a:tc>
              </a:tr>
            </a:tbl>
          </a:graphicData>
        </a:graphic>
      </p:graphicFrame>
    </p:spTree>
    <p:extLst>
      <p:ext uri="{BB962C8B-B14F-4D97-AF65-F5344CB8AC3E}">
        <p14:creationId xmlns:p14="http://schemas.microsoft.com/office/powerpoint/2010/main" val="7875233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prstGeom prst="rect">
            <a:avLst/>
          </a:prstGeom>
        </p:spPr>
        <p:txBody>
          <a:bodyPr>
            <a:noAutofit/>
          </a:bodyPr>
          <a:lstStyle/>
          <a:p>
            <a:pPr marL="0" indent="0">
              <a:buNone/>
              <a:defRPr/>
            </a:pPr>
            <a:r>
              <a:rPr lang="en-US" b="1" spc="-133" dirty="0">
                <a:solidFill>
                  <a:srgbClr val="9B0C23"/>
                </a:solidFill>
                <a:latin typeface="Arial Black" panose="020B0A04020102020204" pitchFamily="34" charset="0"/>
                <a:cs typeface="Arial"/>
              </a:rPr>
              <a:t>VISION CARE </a:t>
            </a:r>
            <a:r>
              <a:rPr lang="en-US" b="1" spc="-133" dirty="0" smtClean="0">
                <a:solidFill>
                  <a:srgbClr val="9B0C23"/>
                </a:solidFill>
                <a:latin typeface="Arial Black" panose="020B0A04020102020204" pitchFamily="34" charset="0"/>
                <a:cs typeface="Arial"/>
              </a:rPr>
              <a:t>PROGRAM</a:t>
            </a:r>
            <a:endParaRPr lang="en-US" b="1" spc="-133" dirty="0">
              <a:solidFill>
                <a:srgbClr val="9B0C23"/>
              </a:solidFill>
              <a:latin typeface="Arial Black" panose="020B0A04020102020204" pitchFamily="34" charset="0"/>
              <a:cs typeface="Arial"/>
            </a:endParaRPr>
          </a:p>
        </p:txBody>
      </p:sp>
      <p:sp>
        <p:nvSpPr>
          <p:cNvPr id="8" name="Text Placeholder 7"/>
          <p:cNvSpPr>
            <a:spLocks noGrp="1"/>
          </p:cNvSpPr>
          <p:nvPr>
            <p:ph type="body" sz="quarter" idx="14"/>
          </p:nvPr>
        </p:nvSpPr>
        <p:spPr>
          <a:xfrm>
            <a:off x="1153954" y="1214345"/>
            <a:ext cx="6388827" cy="697980"/>
          </a:xfrm>
        </p:spPr>
        <p:txBody>
          <a:bodyPr/>
          <a:lstStyle/>
          <a:p>
            <a:r>
              <a:rPr lang="en-US" dirty="0" smtClean="0"/>
              <a:t>Administered by </a:t>
            </a:r>
            <a:r>
              <a:rPr lang="en-US" dirty="0" err="1" smtClean="0"/>
              <a:t>EyeMed</a:t>
            </a:r>
            <a:r>
              <a:rPr lang="en-US" dirty="0" smtClean="0"/>
              <a:t> Vision </a:t>
            </a:r>
            <a:r>
              <a:rPr lang="en-US" dirty="0" err="1" smtClean="0"/>
              <a:t>Care</a:t>
            </a:r>
            <a:r>
              <a:rPr lang="en-US" baseline="30000" dirty="0" err="1" smtClean="0"/>
              <a:t>SM</a:t>
            </a:r>
            <a:endParaRPr lang="en-US" baseline="30000" dirty="0"/>
          </a:p>
        </p:txBody>
      </p:sp>
      <p:sp>
        <p:nvSpPr>
          <p:cNvPr id="10" name="Text Placeholder 1"/>
          <p:cNvSpPr>
            <a:spLocks noGrp="1"/>
          </p:cNvSpPr>
          <p:nvPr>
            <p:ph type="body" sz="quarter" idx="13"/>
          </p:nvPr>
        </p:nvSpPr>
        <p:spPr>
          <a:xfrm>
            <a:off x="1153953" y="2268638"/>
            <a:ext cx="8128943" cy="3413239"/>
          </a:xfrm>
        </p:spPr>
        <p:txBody>
          <a:bodyPr>
            <a:noAutofit/>
          </a:bodyPr>
          <a:lstStyle/>
          <a:p>
            <a:pPr marL="173038" indent="-173038">
              <a:buNone/>
            </a:pPr>
            <a:r>
              <a:rPr lang="en-US" b="1" dirty="0">
                <a:solidFill>
                  <a:srgbClr val="D8117D"/>
                </a:solidFill>
                <a:latin typeface="+mj-lt"/>
                <a:cs typeface="Arial Black" panose="020B0604020202020204" pitchFamily="34" charset="0"/>
              </a:rPr>
              <a:t>/</a:t>
            </a:r>
            <a:r>
              <a:rPr lang="en-US" dirty="0">
                <a:latin typeface="+mj-lt"/>
                <a:cs typeface="Arial" panose="020B0604020202020204" pitchFamily="34" charset="0"/>
              </a:rPr>
              <a:t> </a:t>
            </a:r>
            <a:r>
              <a:rPr lang="en-US" dirty="0" smtClean="0">
                <a:latin typeface="+mj-lt"/>
              </a:rPr>
              <a:t>Coverage for eyewear and eye examinations through participating </a:t>
            </a:r>
            <a:r>
              <a:rPr lang="en-US" dirty="0" err="1" smtClean="0">
                <a:latin typeface="+mj-lt"/>
              </a:rPr>
              <a:t>EyeMed</a:t>
            </a:r>
            <a:r>
              <a:rPr lang="en-US" dirty="0" smtClean="0">
                <a:latin typeface="+mj-lt"/>
              </a:rPr>
              <a:t> providers.</a:t>
            </a:r>
          </a:p>
          <a:p>
            <a:pPr marL="173038" indent="-173038">
              <a:buNone/>
            </a:pPr>
            <a:r>
              <a:rPr lang="en-US" b="1" dirty="0">
                <a:solidFill>
                  <a:srgbClr val="D8117D"/>
                </a:solidFill>
                <a:latin typeface="+mj-lt"/>
                <a:cs typeface="Arial Black" panose="020B0604020202020204" pitchFamily="34" charset="0"/>
              </a:rPr>
              <a:t>/</a:t>
            </a:r>
            <a:r>
              <a:rPr lang="en-US" dirty="0">
                <a:latin typeface="+mj-lt"/>
                <a:cs typeface="Arial" panose="020B0604020202020204" pitchFamily="34" charset="0"/>
              </a:rPr>
              <a:t> </a:t>
            </a:r>
            <a:r>
              <a:rPr lang="en-US" dirty="0" smtClean="0">
                <a:latin typeface="+mj-lt"/>
              </a:rPr>
              <a:t>Once enrolled, present card at any participating </a:t>
            </a:r>
            <a:r>
              <a:rPr lang="en-US" dirty="0" err="1" smtClean="0">
                <a:latin typeface="+mj-lt"/>
              </a:rPr>
              <a:t>EyeMed</a:t>
            </a:r>
            <a:r>
              <a:rPr lang="en-US" dirty="0" smtClean="0">
                <a:latin typeface="+mj-lt"/>
              </a:rPr>
              <a:t> provider for:</a:t>
            </a:r>
          </a:p>
          <a:p>
            <a:pPr marL="1087438" indent="-455613">
              <a:buFont typeface="Wingdings" panose="05000000000000000000" pitchFamily="2" charset="2"/>
              <a:buChar char="§"/>
            </a:pPr>
            <a:r>
              <a:rPr lang="en-US" dirty="0">
                <a:latin typeface="+mj-lt"/>
              </a:rPr>
              <a:t>$10 copayment eye exams</a:t>
            </a:r>
          </a:p>
          <a:p>
            <a:pPr marL="1087438" indent="-455613">
              <a:buFont typeface="Wingdings" panose="05000000000000000000" pitchFamily="2" charset="2"/>
              <a:buChar char="§"/>
            </a:pPr>
            <a:r>
              <a:rPr lang="en-US" dirty="0">
                <a:latin typeface="+mj-lt"/>
              </a:rPr>
              <a:t>$200 allowance for frames</a:t>
            </a:r>
          </a:p>
          <a:p>
            <a:pPr marL="1087438" indent="-455613">
              <a:buFont typeface="Wingdings" panose="05000000000000000000" pitchFamily="2" charset="2"/>
              <a:buChar char="§"/>
            </a:pPr>
            <a:r>
              <a:rPr lang="en-US" dirty="0">
                <a:latin typeface="+mj-lt"/>
              </a:rPr>
              <a:t>$130 </a:t>
            </a:r>
            <a:r>
              <a:rPr lang="en-US" dirty="0" smtClean="0">
                <a:latin typeface="+mj-lt"/>
              </a:rPr>
              <a:t>allowance for contact lenses</a:t>
            </a:r>
          </a:p>
          <a:p>
            <a:pPr marL="0" indent="0">
              <a:buNone/>
            </a:pPr>
            <a:r>
              <a:rPr lang="en-US" b="1" dirty="0">
                <a:solidFill>
                  <a:srgbClr val="D8117D"/>
                </a:solidFill>
                <a:latin typeface="+mj-lt"/>
                <a:cs typeface="Arial Black" panose="020B0604020202020204" pitchFamily="34" charset="0"/>
              </a:rPr>
              <a:t>/</a:t>
            </a:r>
            <a:r>
              <a:rPr lang="en-US" dirty="0">
                <a:latin typeface="+mj-lt"/>
                <a:cs typeface="Arial" panose="020B0604020202020204" pitchFamily="34" charset="0"/>
              </a:rPr>
              <a:t> </a:t>
            </a:r>
            <a:r>
              <a:rPr lang="en-US" dirty="0" smtClean="0">
                <a:latin typeface="+mj-lt"/>
              </a:rPr>
              <a:t>Frequency:</a:t>
            </a:r>
          </a:p>
          <a:p>
            <a:pPr marL="1087438" indent="-455613">
              <a:buFont typeface="Wingdings" panose="05000000000000000000" pitchFamily="2" charset="2"/>
              <a:buChar char="§"/>
            </a:pPr>
            <a:r>
              <a:rPr lang="en-US" dirty="0" smtClean="0">
                <a:latin typeface="+mj-lt"/>
              </a:rPr>
              <a:t>Exam; Frames; Lenses or Contacts: Once every 12 months</a:t>
            </a:r>
            <a:endParaRPr lang="en-US" dirty="0">
              <a:latin typeface="+mj-lt"/>
            </a:endParaRPr>
          </a:p>
        </p:txBody>
      </p:sp>
    </p:spTree>
    <p:extLst>
      <p:ext uri="{BB962C8B-B14F-4D97-AF65-F5344CB8AC3E}">
        <p14:creationId xmlns:p14="http://schemas.microsoft.com/office/powerpoint/2010/main" val="10931704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280159" y="557459"/>
            <a:ext cx="10410271" cy="1499616"/>
          </a:xfrm>
          <a:prstGeom prst="rect">
            <a:avLst/>
          </a:prstGeom>
        </p:spPr>
        <p:txBody>
          <a:bodyPr>
            <a:noAutofit/>
          </a:bodyPr>
          <a:lstStyle/>
          <a:p>
            <a:pPr marL="0" indent="0">
              <a:buNone/>
              <a:defRPr/>
            </a:pPr>
            <a:r>
              <a:rPr lang="en-US" sz="4800" b="1" spc="-133" dirty="0">
                <a:solidFill>
                  <a:srgbClr val="9B0C23"/>
                </a:solidFill>
                <a:latin typeface="Arial Black" panose="020B0A04020102020204" pitchFamily="34" charset="0"/>
                <a:cs typeface="Arial"/>
              </a:rPr>
              <a:t>LIFE INSURANCE PLANS</a:t>
            </a:r>
          </a:p>
        </p:txBody>
      </p:sp>
      <p:sp>
        <p:nvSpPr>
          <p:cNvPr id="20" name="Content Placeholder 2"/>
          <p:cNvSpPr txBox="1">
            <a:spLocks/>
          </p:cNvSpPr>
          <p:nvPr/>
        </p:nvSpPr>
        <p:spPr>
          <a:xfrm>
            <a:off x="1466126" y="1557122"/>
            <a:ext cx="10467373" cy="47244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BA2921"/>
              </a:buClr>
              <a:buNone/>
              <a:defRPr/>
            </a:pPr>
            <a:r>
              <a:rPr lang="en-US" sz="2000" b="1" dirty="0">
                <a:solidFill>
                  <a:srgbClr val="D8117D"/>
                </a:solidFill>
                <a:latin typeface="Arial Black" panose="020B0604020202020204" pitchFamily="34" charset="0"/>
                <a:cs typeface="Arial Black" panose="020B0604020202020204" pitchFamily="34" charset="0"/>
              </a:rPr>
              <a:t>/</a:t>
            </a:r>
            <a:r>
              <a:rPr lang="en-US" sz="2000"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Basic </a:t>
            </a:r>
            <a:r>
              <a:rPr lang="en-US" sz="2000" b="1" dirty="0">
                <a:latin typeface="Arial" panose="020B0604020202020204" pitchFamily="34" charset="0"/>
                <a:cs typeface="Arial" panose="020B0604020202020204" pitchFamily="34" charset="0"/>
              </a:rPr>
              <a:t>Life – </a:t>
            </a:r>
            <a:r>
              <a:rPr lang="en-US" sz="2000" dirty="0">
                <a:latin typeface="Arial" panose="020B0604020202020204" pitchFamily="34" charset="0"/>
                <a:cs typeface="Arial" panose="020B0604020202020204" pitchFamily="34" charset="0"/>
              </a:rPr>
              <a:t>Company-paid benefit of 1x annual earnings up to $150,000 coverage</a:t>
            </a:r>
          </a:p>
          <a:p>
            <a:pPr marL="173038" indent="-173038">
              <a:buClr>
                <a:srgbClr val="BA2921"/>
              </a:buClr>
              <a:buNone/>
              <a:defRPr/>
            </a:pPr>
            <a:r>
              <a:rPr lang="en-US" sz="2000" b="1" dirty="0">
                <a:solidFill>
                  <a:srgbClr val="D8117D"/>
                </a:solidFill>
                <a:latin typeface="Arial Black" panose="020B0604020202020204" pitchFamily="34" charset="0"/>
                <a:cs typeface="Arial Black" panose="020B0604020202020204" pitchFamily="34" charset="0"/>
              </a:rPr>
              <a:t>/</a:t>
            </a:r>
            <a:r>
              <a:rPr lang="en-US" sz="2000"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Optional </a:t>
            </a:r>
            <a:r>
              <a:rPr lang="en-US" sz="2000" b="1" dirty="0">
                <a:latin typeface="Arial" panose="020B0604020202020204" pitchFamily="34" charset="0"/>
                <a:cs typeface="Arial" panose="020B0604020202020204" pitchFamily="34" charset="0"/>
              </a:rPr>
              <a:t>Life – </a:t>
            </a:r>
            <a:r>
              <a:rPr lang="en-US" sz="2000" dirty="0">
                <a:latin typeface="Arial" panose="020B0604020202020204" pitchFamily="34" charset="0"/>
                <a:cs typeface="Arial" panose="020B0604020202020204" pitchFamily="34" charset="0"/>
              </a:rPr>
              <a:t>Can elect an additional 1, 2, 3, 4 or 5 times your annual salary up to $150,000 per multiple</a:t>
            </a:r>
          </a:p>
          <a:p>
            <a:pPr lvl="1">
              <a:buClr>
                <a:schemeClr val="accent3"/>
              </a:buClr>
              <a:buFont typeface="Wingdings" panose="05000000000000000000" pitchFamily="2" charset="2"/>
              <a:buChar char="§"/>
              <a:defRPr/>
            </a:pPr>
            <a:r>
              <a:rPr lang="en-US" sz="1800" dirty="0">
                <a:latin typeface="Arial" panose="020B0604020202020204" pitchFamily="34" charset="0"/>
                <a:cs typeface="Arial" panose="020B0604020202020204" pitchFamily="34" charset="0"/>
              </a:rPr>
              <a:t>Evidence of Insurability (EOI) required if enrolling in 4X or 5X salary</a:t>
            </a:r>
          </a:p>
          <a:p>
            <a:pPr lvl="1">
              <a:buClr>
                <a:schemeClr val="accent3"/>
              </a:buClr>
              <a:buFont typeface="Wingdings" panose="05000000000000000000" pitchFamily="2" charset="2"/>
              <a:buChar char="§"/>
              <a:defRPr/>
            </a:pPr>
            <a:r>
              <a:rPr lang="en-US" sz="1800" dirty="0">
                <a:latin typeface="Arial" panose="020B0604020202020204" pitchFamily="34" charset="0"/>
                <a:cs typeface="Arial" panose="020B0604020202020204" pitchFamily="34" charset="0"/>
              </a:rPr>
              <a:t>When increasing life insurance, EOI may be required</a:t>
            </a:r>
          </a:p>
          <a:p>
            <a:pPr marL="115888" indent="-115888">
              <a:buClr>
                <a:schemeClr val="accent3"/>
              </a:buClr>
              <a:buNone/>
              <a:defRPr/>
            </a:pPr>
            <a:r>
              <a:rPr lang="en-US" sz="2000" b="1" dirty="0">
                <a:solidFill>
                  <a:srgbClr val="D8117D"/>
                </a:solidFill>
                <a:latin typeface="Arial Black" panose="020B0604020202020204" pitchFamily="34" charset="0"/>
                <a:cs typeface="Arial Black" panose="020B0604020202020204" pitchFamily="34" charset="0"/>
              </a:rPr>
              <a:t>/</a:t>
            </a:r>
            <a:r>
              <a:rPr lang="en-US" sz="2000"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Management </a:t>
            </a:r>
            <a:r>
              <a:rPr lang="en-US" sz="2000" b="1" dirty="0">
                <a:latin typeface="Arial" panose="020B0604020202020204" pitchFamily="34" charset="0"/>
                <a:cs typeface="Arial" panose="020B0604020202020204" pitchFamily="34" charset="0"/>
              </a:rPr>
              <a:t>Life – </a:t>
            </a:r>
            <a:r>
              <a:rPr lang="en-US" sz="2000" dirty="0">
                <a:latin typeface="Arial" panose="020B0604020202020204" pitchFamily="34" charset="0"/>
                <a:cs typeface="Arial" panose="020B0604020202020204" pitchFamily="34" charset="0"/>
              </a:rPr>
              <a:t>Company paid at 1, 2, or 3 times </a:t>
            </a:r>
            <a:r>
              <a:rPr lang="en-US" sz="2000" dirty="0" smtClean="0">
                <a:latin typeface="Arial" panose="020B0604020202020204" pitchFamily="34" charset="0"/>
                <a:cs typeface="Arial" panose="020B0604020202020204" pitchFamily="34" charset="0"/>
              </a:rPr>
              <a:t>basic annual earnings for </a:t>
            </a:r>
            <a:r>
              <a:rPr lang="en-US" sz="2000" dirty="0">
                <a:latin typeface="Arial" panose="020B0604020202020204" pitchFamily="34" charset="0"/>
                <a:cs typeface="Arial" panose="020B0604020202020204" pitchFamily="34" charset="0"/>
              </a:rPr>
              <a:t>eligible management Associates </a:t>
            </a:r>
            <a:r>
              <a:rPr lang="en-US" sz="2000" dirty="0" smtClean="0">
                <a:latin typeface="Arial" panose="020B0604020202020204" pitchFamily="34" charset="0"/>
                <a:cs typeface="Arial" panose="020B0604020202020204" pitchFamily="34" charset="0"/>
              </a:rPr>
              <a:t>depending on job level.</a:t>
            </a:r>
            <a:endParaRPr lang="en-US" sz="2000" dirty="0">
              <a:latin typeface="Arial" panose="020B0604020202020204" pitchFamily="34" charset="0"/>
              <a:cs typeface="Arial" panose="020B0604020202020204" pitchFamily="34" charset="0"/>
            </a:endParaRPr>
          </a:p>
          <a:p>
            <a:pPr lvl="1">
              <a:buClr>
                <a:schemeClr val="accent3"/>
              </a:buClr>
              <a:buFont typeface="Wingdings" panose="05000000000000000000" pitchFamily="2" charset="2"/>
              <a:buChar char="§"/>
              <a:defRPr/>
            </a:pPr>
            <a:r>
              <a:rPr lang="en-US" sz="1800" dirty="0">
                <a:latin typeface="Arial" panose="020B0604020202020204" pitchFamily="34" charset="0"/>
                <a:cs typeface="Arial" panose="020B0604020202020204" pitchFamily="34" charset="0"/>
              </a:rPr>
              <a:t>Up to $975,000</a:t>
            </a:r>
          </a:p>
          <a:p>
            <a:pPr marL="0" indent="0">
              <a:buClr>
                <a:schemeClr val="accent3"/>
              </a:buClr>
              <a:buNone/>
              <a:defRPr/>
            </a:pPr>
            <a:r>
              <a:rPr lang="en-US" sz="2000" b="1" dirty="0">
                <a:solidFill>
                  <a:srgbClr val="D8117D"/>
                </a:solidFill>
                <a:latin typeface="Arial Black" panose="020B0604020202020204" pitchFamily="34" charset="0"/>
                <a:cs typeface="Arial Black" panose="020B0604020202020204" pitchFamily="34" charset="0"/>
              </a:rPr>
              <a:t>/</a:t>
            </a:r>
            <a:r>
              <a:rPr lang="en-US" sz="2000"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Dependent </a:t>
            </a:r>
            <a:r>
              <a:rPr lang="en-US" sz="2000" b="1" dirty="0">
                <a:latin typeface="Arial" panose="020B0604020202020204" pitchFamily="34" charset="0"/>
                <a:cs typeface="Arial" panose="020B0604020202020204" pitchFamily="34" charset="0"/>
              </a:rPr>
              <a:t>Life – </a:t>
            </a:r>
            <a:r>
              <a:rPr lang="en-US" sz="2000" dirty="0">
                <a:latin typeface="Arial" panose="020B0604020202020204" pitchFamily="34" charset="0"/>
                <a:cs typeface="Arial" panose="020B0604020202020204" pitchFamily="34" charset="0"/>
              </a:rPr>
              <a:t>Coverage for spouse and children </a:t>
            </a:r>
          </a:p>
          <a:p>
            <a:pPr lvl="1">
              <a:buClr>
                <a:schemeClr val="accent3"/>
              </a:buClr>
              <a:buFont typeface="Wingdings" panose="05000000000000000000" pitchFamily="2" charset="2"/>
              <a:buChar char="§"/>
              <a:defRPr/>
            </a:pPr>
            <a:r>
              <a:rPr lang="en-US" sz="1800" dirty="0">
                <a:latin typeface="Arial" panose="020B0604020202020204" pitchFamily="34" charset="0"/>
                <a:cs typeface="Arial" panose="020B0604020202020204" pitchFamily="34" charset="0"/>
              </a:rPr>
              <a:t>Available for $5,000, $10,000, $15,000, or $20,000 coverage</a:t>
            </a:r>
          </a:p>
          <a:p>
            <a:pPr marL="115888" indent="-115888">
              <a:buClr>
                <a:schemeClr val="accent3"/>
              </a:buClr>
              <a:buNone/>
              <a:defRPr/>
            </a:pPr>
            <a:r>
              <a:rPr lang="en-US" sz="2000" b="1" dirty="0">
                <a:solidFill>
                  <a:srgbClr val="D8117D"/>
                </a:solidFill>
                <a:latin typeface="Arial Black" panose="020B0604020202020204" pitchFamily="34" charset="0"/>
                <a:cs typeface="Arial Black" panose="020B0604020202020204" pitchFamily="34" charset="0"/>
              </a:rPr>
              <a:t>/</a:t>
            </a:r>
            <a:r>
              <a:rPr lang="en-US" sz="2000"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Accidental </a:t>
            </a:r>
            <a:r>
              <a:rPr lang="en-US" sz="2000" b="1" dirty="0">
                <a:latin typeface="Arial" panose="020B0604020202020204" pitchFamily="34" charset="0"/>
                <a:cs typeface="Arial" panose="020B0604020202020204" pitchFamily="34" charset="0"/>
              </a:rPr>
              <a:t>Death and Dismemberment – </a:t>
            </a:r>
            <a:r>
              <a:rPr lang="en-US" sz="2000" dirty="0">
                <a:latin typeface="Arial" panose="020B0604020202020204" pitchFamily="34" charset="0"/>
                <a:cs typeface="Arial" panose="020B0604020202020204" pitchFamily="34" charset="0"/>
              </a:rPr>
              <a:t>Paid in the event of an accidental death or dismemberment</a:t>
            </a:r>
          </a:p>
          <a:p>
            <a:pPr lvl="1">
              <a:buClr>
                <a:schemeClr val="accent3"/>
              </a:buClr>
              <a:buFont typeface="Wingdings" panose="05000000000000000000" pitchFamily="2" charset="2"/>
              <a:buChar char="§"/>
              <a:defRPr/>
            </a:pPr>
            <a:r>
              <a:rPr lang="en-US" sz="1800" dirty="0">
                <a:latin typeface="Arial" panose="020B0604020202020204" pitchFamily="34" charset="0"/>
                <a:cs typeface="Arial" panose="020B0604020202020204" pitchFamily="34" charset="0"/>
              </a:rPr>
              <a:t>Can enroll for yourself only or for your family</a:t>
            </a:r>
          </a:p>
          <a:p>
            <a:pPr lvl="1">
              <a:buClr>
                <a:schemeClr val="accent3"/>
              </a:buClr>
              <a:buFont typeface="Wingdings" panose="05000000000000000000" pitchFamily="2" charset="2"/>
              <a:buChar char="§"/>
              <a:defRPr/>
            </a:pPr>
            <a:r>
              <a:rPr lang="en-US" sz="1800" dirty="0">
                <a:latin typeface="Arial" panose="020B0604020202020204" pitchFamily="34" charset="0"/>
                <a:cs typeface="Arial" panose="020B0604020202020204" pitchFamily="34" charset="0"/>
              </a:rPr>
              <a:t>Available for $10,000, $50,000, $100,000, or $200,000 coverage</a:t>
            </a:r>
          </a:p>
          <a:p>
            <a:pPr marL="0" indent="0">
              <a:buNone/>
              <a:defRPr/>
            </a:pPr>
            <a:endParaRPr lang="en-US" sz="2800" dirty="0"/>
          </a:p>
          <a:p>
            <a:pPr marL="609585" lvl="1" indent="0">
              <a:buNone/>
              <a:defRPr/>
            </a:pPr>
            <a:endParaRPr lang="en-US" sz="2400" dirty="0"/>
          </a:p>
          <a:p>
            <a:pPr marL="609585" lvl="1" indent="0">
              <a:buNone/>
              <a:defRPr/>
            </a:pPr>
            <a:endParaRPr lang="en-US" sz="2400" dirty="0"/>
          </a:p>
        </p:txBody>
      </p:sp>
    </p:spTree>
    <p:extLst>
      <p:ext uri="{BB962C8B-B14F-4D97-AF65-F5344CB8AC3E}">
        <p14:creationId xmlns:p14="http://schemas.microsoft.com/office/powerpoint/2010/main" val="39169633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80159" y="557459"/>
            <a:ext cx="10167203" cy="1499616"/>
          </a:xfrm>
        </p:spPr>
        <p:txBody>
          <a:bodyPr>
            <a:normAutofit/>
          </a:bodyPr>
          <a:lstStyle/>
          <a:p>
            <a:pPr>
              <a:defRPr/>
            </a:pPr>
            <a:r>
              <a:rPr lang="en-US" sz="4800" b="1" spc="-133" dirty="0">
                <a:solidFill>
                  <a:srgbClr val="9B0C23"/>
                </a:solidFill>
                <a:latin typeface="Arial Black" panose="020B0A04020102020204" pitchFamily="34" charset="0"/>
                <a:cs typeface="Arial"/>
              </a:rPr>
              <a:t>SHORT</a:t>
            </a:r>
            <a:r>
              <a:rPr lang="en-US" sz="4800" b="1" spc="-133" dirty="0">
                <a:latin typeface="Arial Black" panose="020B0A04020102020204" pitchFamily="34" charset="0"/>
                <a:cs typeface="Arial"/>
              </a:rPr>
              <a:t> TERM DISABILITY</a:t>
            </a:r>
          </a:p>
        </p:txBody>
      </p:sp>
      <p:sp>
        <p:nvSpPr>
          <p:cNvPr id="17" name="Content Placeholder 2"/>
          <p:cNvSpPr txBox="1">
            <a:spLocks/>
          </p:cNvSpPr>
          <p:nvPr/>
        </p:nvSpPr>
        <p:spPr>
          <a:xfrm>
            <a:off x="1219200" y="1456336"/>
            <a:ext cx="10972800" cy="456249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4813" indent="-173038" defTabSz="1219170" eaLnBrk="0" fontAlgn="base" hangingPunct="0">
              <a:spcBef>
                <a:spcPts val="1600"/>
              </a:spcBef>
              <a:spcAft>
                <a:spcPct val="0"/>
              </a:spcAft>
              <a:buClr>
                <a:schemeClr val="bg1"/>
              </a:buClr>
              <a:buSzPct val="65000"/>
              <a:buNone/>
              <a:defRPr/>
            </a:pPr>
            <a:r>
              <a:rPr lang="en-US" sz="2400" b="1" dirty="0">
                <a:solidFill>
                  <a:srgbClr val="D8117D"/>
                </a:solidFill>
                <a:latin typeface="Arial Black" panose="020B0604020202020204" pitchFamily="34" charset="0"/>
                <a:cs typeface="Arial Black" panose="020B0604020202020204" pitchFamily="34" charset="0"/>
              </a:rPr>
              <a:t>/</a:t>
            </a:r>
            <a:r>
              <a:rPr lang="en-US" sz="2400" dirty="0">
                <a:latin typeface="Arial" panose="020B0604020202020204" pitchFamily="34" charset="0"/>
                <a:cs typeface="Arial" panose="020B0604020202020204" pitchFamily="34" charset="0"/>
              </a:rPr>
              <a:t> </a:t>
            </a:r>
            <a:r>
              <a:rPr kumimoji="1" lang="en-US" sz="2133" dirty="0" smtClean="0">
                <a:latin typeface="Arial" panose="020B0604020202020204" pitchFamily="34" charset="0"/>
                <a:cs typeface="Arial" panose="020B0604020202020204" pitchFamily="34" charset="0"/>
              </a:rPr>
              <a:t>Provides </a:t>
            </a:r>
            <a:r>
              <a:rPr kumimoji="1" lang="en-US" sz="2133" dirty="0">
                <a:latin typeface="Arial" panose="020B0604020202020204" pitchFamily="34" charset="0"/>
                <a:cs typeface="Arial" panose="020B0604020202020204" pitchFamily="34" charset="0"/>
              </a:rPr>
              <a:t>disability income protection and financial security when you are unable to work due to illness, injury, or pregnancy*</a:t>
            </a:r>
          </a:p>
          <a:p>
            <a:pPr marL="404813" indent="-173038" defTabSz="1219170" eaLnBrk="0" fontAlgn="base" hangingPunct="0">
              <a:spcBef>
                <a:spcPts val="1600"/>
              </a:spcBef>
              <a:spcAft>
                <a:spcPct val="0"/>
              </a:spcAft>
              <a:buClr>
                <a:schemeClr val="bg1"/>
              </a:buClr>
              <a:buSzPct val="65000"/>
              <a:buNone/>
              <a:defRPr/>
            </a:pPr>
            <a:r>
              <a:rPr lang="en-US" sz="2400" b="1" dirty="0">
                <a:solidFill>
                  <a:srgbClr val="D8117D"/>
                </a:solidFill>
                <a:latin typeface="Arial Black" panose="020B0604020202020204" pitchFamily="34" charset="0"/>
                <a:cs typeface="Arial Black" panose="020B0604020202020204" pitchFamily="34" charset="0"/>
              </a:rPr>
              <a:t>/</a:t>
            </a:r>
            <a:r>
              <a:rPr lang="en-US" sz="2400" dirty="0">
                <a:latin typeface="Arial" panose="020B0604020202020204" pitchFamily="34" charset="0"/>
                <a:cs typeface="Arial" panose="020B0604020202020204" pitchFamily="34" charset="0"/>
              </a:rPr>
              <a:t> </a:t>
            </a:r>
            <a:r>
              <a:rPr kumimoji="1" lang="en-US" sz="2133" dirty="0" smtClean="0">
                <a:latin typeface="Arial" panose="020B0604020202020204" pitchFamily="34" charset="0"/>
                <a:cs typeface="Arial" panose="020B0604020202020204" pitchFamily="34" charset="0"/>
              </a:rPr>
              <a:t>Automatically </a:t>
            </a:r>
            <a:r>
              <a:rPr kumimoji="1" lang="en-US" sz="2133" dirty="0">
                <a:latin typeface="Arial" panose="020B0604020202020204" pitchFamily="34" charset="0"/>
                <a:cs typeface="Arial" panose="020B0604020202020204" pitchFamily="34" charset="0"/>
              </a:rPr>
              <a:t>enrolled as of 30</a:t>
            </a:r>
            <a:r>
              <a:rPr kumimoji="1" lang="en-US" sz="2133" baseline="30000" dirty="0">
                <a:latin typeface="Arial" panose="020B0604020202020204" pitchFamily="34" charset="0"/>
                <a:cs typeface="Arial" panose="020B0604020202020204" pitchFamily="34" charset="0"/>
              </a:rPr>
              <a:t>th</a:t>
            </a:r>
            <a:r>
              <a:rPr kumimoji="1" lang="en-US" sz="2133" dirty="0">
                <a:latin typeface="Arial" panose="020B0604020202020204" pitchFamily="34" charset="0"/>
                <a:cs typeface="Arial" panose="020B0604020202020204" pitchFamily="34" charset="0"/>
              </a:rPr>
              <a:t> day of continuous employment</a:t>
            </a:r>
          </a:p>
          <a:p>
            <a:pPr marL="347663" indent="-115888" defTabSz="1219170" eaLnBrk="0" fontAlgn="base" hangingPunct="0">
              <a:spcBef>
                <a:spcPts val="1600"/>
              </a:spcBef>
              <a:spcAft>
                <a:spcPct val="0"/>
              </a:spcAft>
              <a:buClr>
                <a:schemeClr val="bg1"/>
              </a:buClr>
              <a:buSzPct val="65000"/>
              <a:buNone/>
              <a:defRPr/>
            </a:pPr>
            <a:r>
              <a:rPr lang="en-US" sz="2400" b="1" dirty="0">
                <a:solidFill>
                  <a:srgbClr val="D8117D"/>
                </a:solidFill>
                <a:latin typeface="Arial Black" panose="020B0604020202020204" pitchFamily="34" charset="0"/>
                <a:cs typeface="Arial Black" panose="020B0604020202020204" pitchFamily="34" charset="0"/>
              </a:rPr>
              <a:t>/</a:t>
            </a:r>
            <a:r>
              <a:rPr lang="en-US" sz="2400" dirty="0">
                <a:latin typeface="Arial" panose="020B0604020202020204" pitchFamily="34" charset="0"/>
                <a:cs typeface="Arial" panose="020B0604020202020204" pitchFamily="34" charset="0"/>
              </a:rPr>
              <a:t> </a:t>
            </a:r>
            <a:r>
              <a:rPr kumimoji="1" lang="en-US" sz="2133" dirty="0" smtClean="0">
                <a:latin typeface="Arial" panose="020B0604020202020204" pitchFamily="34" charset="0"/>
                <a:cs typeface="Arial" panose="020B0604020202020204" pitchFamily="34" charset="0"/>
              </a:rPr>
              <a:t>Must </a:t>
            </a:r>
            <a:r>
              <a:rPr kumimoji="1" lang="en-US" sz="2133" dirty="0">
                <a:latin typeface="Arial" panose="020B0604020202020204" pitchFamily="34" charset="0"/>
                <a:cs typeface="Arial" panose="020B0604020202020204" pitchFamily="34" charset="0"/>
              </a:rPr>
              <a:t>be enrolled on the date of disability to be eligible for coverage</a:t>
            </a:r>
          </a:p>
          <a:p>
            <a:pPr marL="766214" lvl="1" indent="-156629" defTabSz="1219170" eaLnBrk="0" fontAlgn="base" hangingPunct="0">
              <a:spcBef>
                <a:spcPts val="800"/>
              </a:spcBef>
              <a:spcAft>
                <a:spcPct val="0"/>
              </a:spcAft>
              <a:buClr>
                <a:schemeClr val="accent3"/>
              </a:buClr>
              <a:buSzPct val="65000"/>
              <a:buFont typeface="Wingdings" panose="05000000000000000000" pitchFamily="2" charset="2"/>
              <a:buChar char="§"/>
              <a:defRPr/>
            </a:pPr>
            <a:r>
              <a:rPr kumimoji="1" lang="en-US" sz="2133" dirty="0">
                <a:latin typeface="Arial" panose="020B0604020202020204" pitchFamily="34" charset="0"/>
                <a:ea typeface="Tahoma" pitchFamily="34" charset="0"/>
                <a:cs typeface="Arial" panose="020B0604020202020204" pitchFamily="34" charset="0"/>
              </a:rPr>
              <a:t>Hourly STD</a:t>
            </a:r>
          </a:p>
          <a:p>
            <a:pPr marL="1261511" lvl="2" indent="-342900" defTabSz="1219170" eaLnBrk="0" fontAlgn="base" hangingPunct="0">
              <a:spcBef>
                <a:spcPts val="600"/>
              </a:spcBef>
              <a:spcAft>
                <a:spcPct val="0"/>
              </a:spcAft>
              <a:buClr>
                <a:schemeClr val="accent3"/>
              </a:buClr>
              <a:buSzPct val="65000"/>
              <a:buFont typeface="Arial" panose="020B0604020202020204" pitchFamily="34" charset="0"/>
              <a:buChar char="‒"/>
              <a:defRPr/>
            </a:pPr>
            <a:r>
              <a:rPr kumimoji="1" lang="en-US" sz="2133" dirty="0">
                <a:latin typeface="Arial" panose="020B0604020202020204" pitchFamily="34" charset="0"/>
                <a:ea typeface="Tahoma" pitchFamily="34" charset="0"/>
                <a:cs typeface="Arial" panose="020B0604020202020204" pitchFamily="34" charset="0"/>
              </a:rPr>
              <a:t>Sick time is used first</a:t>
            </a:r>
          </a:p>
          <a:p>
            <a:pPr marL="1261511" lvl="2" indent="-342900" defTabSz="1219170" eaLnBrk="0" fontAlgn="base" hangingPunct="0">
              <a:spcBef>
                <a:spcPts val="600"/>
              </a:spcBef>
              <a:spcAft>
                <a:spcPct val="0"/>
              </a:spcAft>
              <a:buClr>
                <a:schemeClr val="accent3"/>
              </a:buClr>
              <a:buSzPct val="65000"/>
              <a:buFont typeface="Arial" panose="020B0604020202020204" pitchFamily="34" charset="0"/>
              <a:buChar char="‒"/>
              <a:defRPr/>
            </a:pPr>
            <a:r>
              <a:rPr kumimoji="1" lang="en-US" sz="2133" dirty="0">
                <a:latin typeface="Arial" panose="020B0604020202020204" pitchFamily="34" charset="0"/>
                <a:ea typeface="Tahoma" pitchFamily="34" charset="0"/>
                <a:cs typeface="Arial" panose="020B0604020202020204" pitchFamily="34" charset="0"/>
              </a:rPr>
              <a:t>Remaining weeks in 26-week period paid at 60% of weekly salary</a:t>
            </a:r>
          </a:p>
          <a:p>
            <a:pPr marL="766214" lvl="1" indent="-156629" defTabSz="1219170" eaLnBrk="0" fontAlgn="base" hangingPunct="0">
              <a:spcBef>
                <a:spcPts val="800"/>
              </a:spcBef>
              <a:spcAft>
                <a:spcPct val="0"/>
              </a:spcAft>
              <a:buClr>
                <a:schemeClr val="accent3"/>
              </a:buClr>
              <a:buSzPct val="65000"/>
              <a:buFont typeface="Wingdings" panose="05000000000000000000" pitchFamily="2" charset="2"/>
              <a:buChar char="§"/>
              <a:defRPr/>
            </a:pPr>
            <a:r>
              <a:rPr kumimoji="1" lang="en-US" sz="2133" dirty="0">
                <a:latin typeface="Arial" panose="020B0604020202020204" pitchFamily="34" charset="0"/>
                <a:ea typeface="Tahoma" pitchFamily="34" charset="0"/>
                <a:cs typeface="Arial" panose="020B0604020202020204" pitchFamily="34" charset="0"/>
              </a:rPr>
              <a:t>Salaried STD</a:t>
            </a:r>
          </a:p>
          <a:p>
            <a:pPr marL="1257278" lvl="2" indent="-342900" defTabSz="1219170" eaLnBrk="0" fontAlgn="base" hangingPunct="0">
              <a:spcBef>
                <a:spcPts val="600"/>
              </a:spcBef>
              <a:spcAft>
                <a:spcPct val="0"/>
              </a:spcAft>
              <a:buClr>
                <a:schemeClr val="accent3"/>
              </a:buClr>
              <a:buSzPct val="65000"/>
              <a:buFont typeface="Arial" panose="020B0604020202020204" pitchFamily="34" charset="0"/>
              <a:buChar char="‒"/>
              <a:defRPr/>
            </a:pPr>
            <a:r>
              <a:rPr kumimoji="1" lang="en-US" sz="2133" dirty="0">
                <a:latin typeface="Arial" panose="020B0604020202020204" pitchFamily="34" charset="0"/>
                <a:ea typeface="Tahoma" pitchFamily="34" charset="0"/>
                <a:cs typeface="Arial" panose="020B0604020202020204" pitchFamily="34" charset="0"/>
              </a:rPr>
              <a:t>Sick time is used first</a:t>
            </a:r>
          </a:p>
          <a:p>
            <a:pPr marL="1257278" lvl="2" indent="-342900" defTabSz="1219170" eaLnBrk="0" fontAlgn="base" hangingPunct="0">
              <a:spcBef>
                <a:spcPts val="600"/>
              </a:spcBef>
              <a:spcAft>
                <a:spcPct val="0"/>
              </a:spcAft>
              <a:buClr>
                <a:schemeClr val="accent3"/>
              </a:buClr>
              <a:buSzPct val="65000"/>
              <a:buFont typeface="Arial" panose="020B0604020202020204" pitchFamily="34" charset="0"/>
              <a:buChar char="‒"/>
              <a:defRPr/>
            </a:pPr>
            <a:r>
              <a:rPr kumimoji="1" lang="en-US" sz="2133" dirty="0">
                <a:latin typeface="Arial" panose="020B0604020202020204" pitchFamily="34" charset="0"/>
                <a:ea typeface="Tahoma" pitchFamily="34" charset="0"/>
                <a:cs typeface="Arial" panose="020B0604020202020204" pitchFamily="34" charset="0"/>
              </a:rPr>
              <a:t>100% of base pay for 4 weeks and 60% for the remainder of 13-week period</a:t>
            </a:r>
            <a:br>
              <a:rPr kumimoji="1" lang="en-US" sz="2133" dirty="0">
                <a:latin typeface="Arial" panose="020B0604020202020204" pitchFamily="34" charset="0"/>
                <a:ea typeface="Tahoma" pitchFamily="34" charset="0"/>
                <a:cs typeface="Arial" panose="020B0604020202020204" pitchFamily="34" charset="0"/>
              </a:rPr>
            </a:br>
            <a:endParaRPr kumimoji="1" lang="en-US" sz="2133" dirty="0">
              <a:latin typeface="Arial" panose="020B0604020202020204" pitchFamily="34" charset="0"/>
              <a:ea typeface="Tahoma" pitchFamily="34" charset="0"/>
              <a:cs typeface="Arial" panose="020B0604020202020204" pitchFamily="34" charset="0"/>
            </a:endParaRPr>
          </a:p>
          <a:p>
            <a:pPr marL="0" lvl="2" indent="0" defTabSz="1219170" eaLnBrk="0" fontAlgn="base" hangingPunct="0">
              <a:spcBef>
                <a:spcPts val="800"/>
              </a:spcBef>
              <a:spcAft>
                <a:spcPct val="0"/>
              </a:spcAft>
              <a:buClr>
                <a:schemeClr val="bg1"/>
              </a:buClr>
              <a:buSzPct val="65000"/>
              <a:buNone/>
              <a:defRPr/>
            </a:pPr>
            <a:r>
              <a:rPr lang="en-US" sz="1800" i="1" dirty="0">
                <a:latin typeface="Arial" panose="020B0604020202020204" pitchFamily="34" charset="0"/>
                <a:ea typeface="Arial Unicode MS" pitchFamily="34" charset="-128"/>
                <a:cs typeface="Arial" panose="020B0604020202020204" pitchFamily="34" charset="0"/>
              </a:rPr>
              <a:t>*NOTE:  Certain </a:t>
            </a:r>
            <a:r>
              <a:rPr lang="en-US" sz="1800" i="1" dirty="0" smtClean="0">
                <a:latin typeface="Arial" panose="020B0604020202020204" pitchFamily="34" charset="0"/>
                <a:ea typeface="Arial Unicode MS" pitchFamily="34" charset="-128"/>
                <a:cs typeface="Arial" panose="020B0604020202020204" pitchFamily="34" charset="0"/>
              </a:rPr>
              <a:t>states, including Massachusetts, have </a:t>
            </a:r>
            <a:r>
              <a:rPr lang="en-US" sz="1800" i="1" dirty="0">
                <a:latin typeface="Arial" panose="020B0604020202020204" pitchFamily="34" charset="0"/>
                <a:ea typeface="Arial Unicode MS" pitchFamily="34" charset="-128"/>
                <a:cs typeface="Arial" panose="020B0604020202020204" pitchFamily="34" charset="0"/>
              </a:rPr>
              <a:t>additional regulations around the use of sick time for leaves of absence. Contact HR XPRESS for more </a:t>
            </a:r>
            <a:r>
              <a:rPr lang="en-US" sz="1800" i="1" dirty="0" smtClean="0">
                <a:latin typeface="Arial" panose="020B0604020202020204" pitchFamily="34" charset="0"/>
                <a:ea typeface="Arial Unicode MS" pitchFamily="34" charset="-128"/>
                <a:cs typeface="Arial" panose="020B0604020202020204" pitchFamily="34" charset="0"/>
              </a:rPr>
              <a:t>information.</a:t>
            </a:r>
            <a:endParaRPr lang="en-US" sz="1800" i="1" dirty="0">
              <a:latin typeface="Arial" panose="020B0604020202020204" pitchFamily="34" charset="0"/>
              <a:ea typeface="Arial Unicode MS" pitchFamily="34" charset="-128"/>
              <a:cs typeface="Arial" panose="020B0604020202020204" pitchFamily="34" charset="0"/>
            </a:endParaRPr>
          </a:p>
          <a:p>
            <a:pPr marL="0" indent="0">
              <a:spcBef>
                <a:spcPts val="1600"/>
              </a:spcBef>
              <a:buNone/>
              <a:defRPr/>
            </a:pPr>
            <a:endParaRPr lang="en-US" sz="2667" dirty="0">
              <a:latin typeface="Arial" panose="020B0604020202020204" pitchFamily="34" charset="0"/>
              <a:cs typeface="Arial" panose="020B0604020202020204" pitchFamily="34" charset="0"/>
            </a:endParaRPr>
          </a:p>
          <a:p>
            <a:pPr marL="0" indent="0">
              <a:spcBef>
                <a:spcPts val="1600"/>
              </a:spcBef>
              <a:buNone/>
              <a:defRPr/>
            </a:pPr>
            <a:endParaRPr lang="en-US" dirty="0">
              <a:latin typeface="Arial" panose="020B0604020202020204" pitchFamily="34" charset="0"/>
              <a:cs typeface="Arial" panose="020B0604020202020204" pitchFamily="34" charset="0"/>
            </a:endParaRPr>
          </a:p>
          <a:p>
            <a:pPr marL="609585" lvl="1" indent="0">
              <a:spcBef>
                <a:spcPts val="1600"/>
              </a:spcBef>
              <a:buNone/>
              <a:defRPr/>
            </a:pPr>
            <a:endParaRPr lang="en-US" sz="2667" dirty="0">
              <a:latin typeface="Arial" panose="020B0604020202020204" pitchFamily="34" charset="0"/>
              <a:cs typeface="Arial" panose="020B0604020202020204" pitchFamily="34" charset="0"/>
            </a:endParaRPr>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728424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280159" y="557459"/>
            <a:ext cx="9900985" cy="1499616"/>
          </a:xfrm>
          <a:prstGeom prst="rect">
            <a:avLst/>
          </a:prstGeom>
        </p:spPr>
        <p:txBody>
          <a:bodyPr>
            <a:noAutofit/>
          </a:bodyPr>
          <a:lstStyle/>
          <a:p>
            <a:pPr marL="0" indent="0">
              <a:buNone/>
              <a:defRPr/>
            </a:pPr>
            <a:r>
              <a:rPr lang="en-US" sz="4800" b="1" spc="-133" dirty="0">
                <a:solidFill>
                  <a:schemeClr val="accent6"/>
                </a:solidFill>
                <a:latin typeface="Arial Black" panose="020B0A04020102020204" pitchFamily="34" charset="0"/>
                <a:cs typeface="Arial"/>
              </a:rPr>
              <a:t>LONG TERM DISABILITY</a:t>
            </a:r>
          </a:p>
        </p:txBody>
      </p:sp>
      <p:sp>
        <p:nvSpPr>
          <p:cNvPr id="21" name="Rectangle 5"/>
          <p:cNvSpPr>
            <a:spLocks noChangeArrowheads="1"/>
          </p:cNvSpPr>
          <p:nvPr/>
        </p:nvSpPr>
        <p:spPr bwMode="auto">
          <a:xfrm>
            <a:off x="1280159" y="1704403"/>
            <a:ext cx="10514444" cy="4343400"/>
          </a:xfrm>
          <a:prstGeom prst="rect">
            <a:avLst/>
          </a:prstGeom>
          <a:noFill/>
          <a:ln w="9525">
            <a:noFill/>
            <a:miter lim="800000"/>
            <a:headEnd/>
            <a:tailEnd/>
          </a:ln>
        </p:spPr>
        <p:txBody>
          <a:bodyPr lIns="122767" tIns="61384" rIns="122767" bIns="61384"/>
          <a:lstStyle/>
          <a:p>
            <a:pPr marL="231775" indent="-231775" defTabSz="1219170" eaLnBrk="0" fontAlgn="base" hangingPunct="0">
              <a:lnSpc>
                <a:spcPct val="120000"/>
              </a:lnSpc>
              <a:spcBef>
                <a:spcPts val="1600"/>
              </a:spcBef>
              <a:spcAft>
                <a:spcPct val="0"/>
              </a:spcAft>
              <a:buClr>
                <a:srgbClr val="C00000"/>
              </a:buClr>
              <a:buSzPct val="65000"/>
            </a:pPr>
            <a:r>
              <a:rPr lang="en-US" sz="3200" b="1" dirty="0">
                <a:solidFill>
                  <a:schemeClr val="accent3"/>
                </a:solidFill>
                <a:latin typeface="Arial Black" panose="020B0604020202020204" pitchFamily="34" charset="0"/>
                <a:cs typeface="Arial Black" panose="020B0604020202020204" pitchFamily="34" charset="0"/>
              </a:rPr>
              <a:t>/</a:t>
            </a:r>
            <a:r>
              <a:rPr lang="en-US" sz="3200" dirty="0">
                <a:latin typeface="Arial" panose="020B0604020202020204" pitchFamily="34" charset="0"/>
                <a:cs typeface="Arial" panose="020B0604020202020204" pitchFamily="34" charset="0"/>
              </a:rPr>
              <a:t> </a:t>
            </a:r>
            <a:r>
              <a:rPr kumimoji="1" lang="en-US" sz="3200" dirty="0" smtClean="0">
                <a:latin typeface="Arial" panose="020B0604020202020204" pitchFamily="34" charset="0"/>
                <a:cs typeface="Arial" panose="020B0604020202020204" pitchFamily="34" charset="0"/>
              </a:rPr>
              <a:t>Provides </a:t>
            </a:r>
            <a:r>
              <a:rPr kumimoji="1" lang="en-US" sz="3200" dirty="0">
                <a:latin typeface="Arial" panose="020B0604020202020204" pitchFamily="34" charset="0"/>
                <a:cs typeface="Arial" panose="020B0604020202020204" pitchFamily="34" charset="0"/>
              </a:rPr>
              <a:t>long term disability income protection and financial security when you are unable to work due to illness or injury</a:t>
            </a:r>
          </a:p>
          <a:p>
            <a:pPr defTabSz="1219170" eaLnBrk="0" fontAlgn="base" hangingPunct="0">
              <a:lnSpc>
                <a:spcPct val="120000"/>
              </a:lnSpc>
              <a:spcBef>
                <a:spcPts val="1600"/>
              </a:spcBef>
              <a:spcAft>
                <a:spcPct val="0"/>
              </a:spcAft>
              <a:buClr>
                <a:srgbClr val="C00000"/>
              </a:buClr>
              <a:buSzPct val="65000"/>
            </a:pPr>
            <a:r>
              <a:rPr lang="en-US" sz="3200" b="1" dirty="0">
                <a:solidFill>
                  <a:schemeClr val="accent3"/>
                </a:solidFill>
                <a:latin typeface="Arial Black" panose="020B0604020202020204" pitchFamily="34" charset="0"/>
                <a:cs typeface="Arial Black" panose="020B0604020202020204" pitchFamily="34" charset="0"/>
              </a:rPr>
              <a:t>/</a:t>
            </a:r>
            <a:r>
              <a:rPr lang="en-US" sz="3200" dirty="0">
                <a:latin typeface="Arial" panose="020B0604020202020204" pitchFamily="34" charset="0"/>
                <a:cs typeface="Arial" panose="020B0604020202020204" pitchFamily="34" charset="0"/>
              </a:rPr>
              <a:t> </a:t>
            </a:r>
            <a:r>
              <a:rPr kumimoji="1" lang="en-US" sz="3200" dirty="0" smtClean="0">
                <a:latin typeface="Arial" panose="020B0604020202020204" pitchFamily="34" charset="0"/>
                <a:cs typeface="Arial" panose="020B0604020202020204" pitchFamily="34" charset="0"/>
              </a:rPr>
              <a:t>Eligible </a:t>
            </a:r>
            <a:r>
              <a:rPr kumimoji="1" lang="en-US" sz="3200" dirty="0">
                <a:latin typeface="Arial" panose="020B0604020202020204" pitchFamily="34" charset="0"/>
                <a:cs typeface="Arial" panose="020B0604020202020204" pitchFamily="34" charset="0"/>
              </a:rPr>
              <a:t>for 60% of basic monthly earnings</a:t>
            </a:r>
          </a:p>
          <a:p>
            <a:pPr marL="231775" indent="-231775" defTabSz="1219170" eaLnBrk="0" fontAlgn="base" hangingPunct="0">
              <a:lnSpc>
                <a:spcPct val="120000"/>
              </a:lnSpc>
              <a:spcBef>
                <a:spcPts val="1600"/>
              </a:spcBef>
              <a:spcAft>
                <a:spcPct val="0"/>
              </a:spcAft>
              <a:buClr>
                <a:srgbClr val="C00000"/>
              </a:buClr>
              <a:buSzPct val="65000"/>
            </a:pPr>
            <a:r>
              <a:rPr lang="en-US" sz="3200" b="1" dirty="0">
                <a:solidFill>
                  <a:schemeClr val="accent3"/>
                </a:solidFill>
                <a:latin typeface="Arial Black" panose="020B0604020202020204" pitchFamily="34" charset="0"/>
                <a:cs typeface="Arial Black" panose="020B0604020202020204" pitchFamily="34" charset="0"/>
              </a:rPr>
              <a:t>/</a:t>
            </a:r>
            <a:r>
              <a:rPr lang="en-US" sz="3200" dirty="0">
                <a:latin typeface="Arial" panose="020B0604020202020204" pitchFamily="34" charset="0"/>
                <a:cs typeface="Arial" panose="020B0604020202020204" pitchFamily="34" charset="0"/>
              </a:rPr>
              <a:t> </a:t>
            </a:r>
            <a:r>
              <a:rPr kumimoji="1" lang="en-US" sz="3200" dirty="0" smtClean="0">
                <a:latin typeface="Arial" panose="020B0604020202020204" pitchFamily="34" charset="0"/>
                <a:cs typeface="Arial" panose="020B0604020202020204" pitchFamily="34" charset="0"/>
              </a:rPr>
              <a:t>Must </a:t>
            </a:r>
            <a:r>
              <a:rPr kumimoji="1" lang="en-US" sz="3200" dirty="0">
                <a:latin typeface="Arial" panose="020B0604020202020204" pitchFamily="34" charset="0"/>
                <a:cs typeface="Arial" panose="020B0604020202020204" pitchFamily="34" charset="0"/>
              </a:rPr>
              <a:t>be enrolled as of the date of disability for continued pay</a:t>
            </a:r>
          </a:p>
          <a:p>
            <a:pPr marL="1369450" indent="-1369450" defTabSz="1219170" fontAlgn="base">
              <a:spcBef>
                <a:spcPct val="20000"/>
              </a:spcBef>
              <a:spcAft>
                <a:spcPct val="0"/>
              </a:spcAft>
              <a:buClr>
                <a:srgbClr val="00CCFF"/>
              </a:buClr>
              <a:buSzPct val="65000"/>
              <a:defRPr/>
            </a:pPr>
            <a:r>
              <a:rPr lang="en-US" sz="1867" i="1" dirty="0">
                <a:latin typeface="Arial" panose="020B0604020202020204" pitchFamily="34" charset="0"/>
                <a:ea typeface="Arial Unicode MS" pitchFamily="34" charset="-128"/>
                <a:cs typeface="Arial" panose="020B0604020202020204" pitchFamily="34" charset="0"/>
              </a:rPr>
              <a:t>.</a:t>
            </a:r>
          </a:p>
        </p:txBody>
      </p:sp>
    </p:spTree>
    <p:extLst>
      <p:ext uri="{BB962C8B-B14F-4D97-AF65-F5344CB8AC3E}">
        <p14:creationId xmlns:p14="http://schemas.microsoft.com/office/powerpoint/2010/main" val="3600628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xmlns="" id="{C57571FC-05A9-DA45-938A-7F597B1D4603}"/>
              </a:ext>
            </a:extLst>
          </p:cNvPr>
          <p:cNvSpPr txBox="1">
            <a:spLocks/>
          </p:cNvSpPr>
          <p:nvPr/>
        </p:nvSpPr>
        <p:spPr>
          <a:xfrm>
            <a:off x="3526666" y="900131"/>
            <a:ext cx="5782615" cy="877824"/>
          </a:xfrm>
          <a:prstGeom prst="rect">
            <a:avLst/>
          </a:prstGeom>
        </p:spPr>
        <p:txBody>
          <a:bodyPr>
            <a:normAutofit/>
          </a:bodyPr>
          <a:lstStyle>
            <a:lvl1pPr marL="457189" indent="-457189" algn="l" defTabSz="609585" rtl="0" eaLnBrk="1" latinLnBrk="0" hangingPunct="1">
              <a:spcBef>
                <a:spcPct val="20000"/>
              </a:spcBef>
              <a:buFont typeface="Arial" panose="020B0604020202020204" pitchFamily="34" charset="0"/>
              <a:buChar char="⁄"/>
              <a:defRPr sz="4267" kern="1200">
                <a:solidFill>
                  <a:srgbClr val="737170"/>
                </a:solidFill>
                <a:latin typeface="+mn-lt"/>
                <a:ea typeface="+mn-ea"/>
                <a:cs typeface="+mn-cs"/>
              </a:defRPr>
            </a:lvl1pPr>
            <a:lvl2pPr marL="990575" indent="-380990" algn="l" defTabSz="609585" rtl="0" eaLnBrk="1" latinLnBrk="0" hangingPunct="1">
              <a:spcBef>
                <a:spcPct val="20000"/>
              </a:spcBef>
              <a:buFont typeface="Wingdings" panose="05000000000000000000" pitchFamily="2" charset="2"/>
              <a:buChar char="§"/>
              <a:defRPr sz="3733" kern="1200">
                <a:solidFill>
                  <a:srgbClr val="737170"/>
                </a:solidFill>
                <a:latin typeface="+mn-lt"/>
                <a:ea typeface="+mn-ea"/>
                <a:cs typeface="+mn-cs"/>
              </a:defRPr>
            </a:lvl2pPr>
            <a:lvl3pPr marL="1676358" indent="-457189" algn="l" defTabSz="609585" rtl="0" eaLnBrk="1" latinLnBrk="0" hangingPunct="1">
              <a:spcBef>
                <a:spcPct val="20000"/>
              </a:spcBef>
              <a:buFont typeface="Arial" panose="020B0604020202020204" pitchFamily="34" charset="0"/>
              <a:buChar char="⁄"/>
              <a:defRPr sz="3200" kern="1200">
                <a:solidFill>
                  <a:srgbClr val="737170"/>
                </a:solidFill>
                <a:latin typeface="+mn-lt"/>
                <a:ea typeface="+mn-ea"/>
                <a:cs typeface="+mn-cs"/>
              </a:defRPr>
            </a:lvl3pPr>
            <a:lvl4pPr marL="2133547" indent="-304792" algn="l" defTabSz="609585" rtl="0" eaLnBrk="1" latinLnBrk="0" hangingPunct="1">
              <a:spcBef>
                <a:spcPct val="20000"/>
              </a:spcBef>
              <a:buFont typeface="Wingdings" panose="05000000000000000000" pitchFamily="2" charset="2"/>
              <a:buChar char="§"/>
              <a:defRPr sz="2667" kern="1200">
                <a:solidFill>
                  <a:srgbClr val="737170"/>
                </a:solidFill>
                <a:latin typeface="+mn-lt"/>
                <a:ea typeface="+mn-ea"/>
                <a:cs typeface="+mn-cs"/>
              </a:defRPr>
            </a:lvl4pPr>
            <a:lvl5pPr marL="2743131" indent="-304792" algn="l" defTabSz="609585" rtl="0" eaLnBrk="1" latinLnBrk="0" hangingPunct="1">
              <a:spcBef>
                <a:spcPct val="20000"/>
              </a:spcBef>
              <a:buFont typeface="Arial" panose="020B0604020202020204" pitchFamily="34" charset="0"/>
              <a:buChar char="⁄"/>
              <a:defRPr sz="2667" kern="1200">
                <a:solidFill>
                  <a:srgbClr val="737170"/>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endParaRPr lang="en-US" sz="3600" b="1" dirty="0">
              <a:solidFill>
                <a:schemeClr val="accent1"/>
              </a:solidFill>
              <a:latin typeface="Arial Black" panose="020B0604020202020204" pitchFamily="34" charset="0"/>
              <a:cs typeface="Arial Black" panose="020B0604020202020204" pitchFamily="34" charset="0"/>
            </a:endParaRPr>
          </a:p>
        </p:txBody>
      </p:sp>
      <p:sp>
        <p:nvSpPr>
          <p:cNvPr id="24" name="Content Placeholder 2">
            <a:extLst>
              <a:ext uri="{FF2B5EF4-FFF2-40B4-BE49-F238E27FC236}">
                <a16:creationId xmlns:a16="http://schemas.microsoft.com/office/drawing/2014/main" xmlns="" id="{676B5BC1-0E45-F840-930E-47F086EB8654}"/>
              </a:ext>
            </a:extLst>
          </p:cNvPr>
          <p:cNvSpPr txBox="1">
            <a:spLocks/>
          </p:cNvSpPr>
          <p:nvPr/>
        </p:nvSpPr>
        <p:spPr>
          <a:xfrm>
            <a:off x="-239436" y="8805451"/>
            <a:ext cx="10972800" cy="4525963"/>
          </a:xfrm>
          <a:prstGeom prst="rect">
            <a:avLst/>
          </a:prstGeom>
        </p:spPr>
        <p:txBody>
          <a:bodyPr>
            <a:normAutofit/>
          </a:bodyPr>
          <a:lstStyle>
            <a:lvl1pPr marL="457189" indent="-457189" algn="l" defTabSz="609585" rtl="0" eaLnBrk="1" latinLnBrk="0" hangingPunct="1">
              <a:spcBef>
                <a:spcPct val="20000"/>
              </a:spcBef>
              <a:buFont typeface="Arial" panose="020B0604020202020204" pitchFamily="34" charset="0"/>
              <a:buChar char="⁄"/>
              <a:defRPr sz="4267" kern="1200">
                <a:solidFill>
                  <a:srgbClr val="737170"/>
                </a:solidFill>
                <a:latin typeface="+mn-lt"/>
                <a:ea typeface="+mn-ea"/>
                <a:cs typeface="+mn-cs"/>
              </a:defRPr>
            </a:lvl1pPr>
            <a:lvl2pPr marL="990575" indent="-380990" algn="l" defTabSz="609585" rtl="0" eaLnBrk="1" latinLnBrk="0" hangingPunct="1">
              <a:spcBef>
                <a:spcPct val="20000"/>
              </a:spcBef>
              <a:buFont typeface="Wingdings" panose="05000000000000000000" pitchFamily="2" charset="2"/>
              <a:buChar char="§"/>
              <a:defRPr sz="3733" kern="1200">
                <a:solidFill>
                  <a:srgbClr val="737170"/>
                </a:solidFill>
                <a:latin typeface="+mn-lt"/>
                <a:ea typeface="+mn-ea"/>
                <a:cs typeface="+mn-cs"/>
              </a:defRPr>
            </a:lvl2pPr>
            <a:lvl3pPr marL="1676358" indent="-457189" algn="l" defTabSz="609585" rtl="0" eaLnBrk="1" latinLnBrk="0" hangingPunct="1">
              <a:spcBef>
                <a:spcPct val="20000"/>
              </a:spcBef>
              <a:buFont typeface="Arial" panose="020B0604020202020204" pitchFamily="34" charset="0"/>
              <a:buChar char="⁄"/>
              <a:defRPr sz="3200" kern="1200">
                <a:solidFill>
                  <a:srgbClr val="737170"/>
                </a:solidFill>
                <a:latin typeface="+mn-lt"/>
                <a:ea typeface="+mn-ea"/>
                <a:cs typeface="+mn-cs"/>
              </a:defRPr>
            </a:lvl3pPr>
            <a:lvl4pPr marL="2133547" indent="-304792" algn="l" defTabSz="609585" rtl="0" eaLnBrk="1" latinLnBrk="0" hangingPunct="1">
              <a:spcBef>
                <a:spcPct val="20000"/>
              </a:spcBef>
              <a:buFont typeface="Wingdings" panose="05000000000000000000" pitchFamily="2" charset="2"/>
              <a:buChar char="§"/>
              <a:defRPr sz="2667" kern="1200">
                <a:solidFill>
                  <a:srgbClr val="737170"/>
                </a:solidFill>
                <a:latin typeface="+mn-lt"/>
                <a:ea typeface="+mn-ea"/>
                <a:cs typeface="+mn-cs"/>
              </a:defRPr>
            </a:lvl4pPr>
            <a:lvl5pPr marL="2743131" indent="-304792" algn="l" defTabSz="609585" rtl="0" eaLnBrk="1" latinLnBrk="0" hangingPunct="1">
              <a:spcBef>
                <a:spcPct val="20000"/>
              </a:spcBef>
              <a:buFont typeface="Arial" panose="020B0604020202020204" pitchFamily="34" charset="0"/>
              <a:buChar char="⁄"/>
              <a:defRPr sz="2667" kern="1200">
                <a:solidFill>
                  <a:srgbClr val="737170"/>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endParaRPr lang="en-GB" sz="2800" b="1" dirty="0">
              <a:cs typeface="Arial"/>
            </a:endParaRPr>
          </a:p>
        </p:txBody>
      </p:sp>
      <p:sp>
        <p:nvSpPr>
          <p:cNvPr id="45" name="Freeform 44">
            <a:extLst>
              <a:ext uri="{FF2B5EF4-FFF2-40B4-BE49-F238E27FC236}">
                <a16:creationId xmlns:a16="http://schemas.microsoft.com/office/drawing/2014/main" xmlns="" id="{EE278E07-9D80-BC40-AE5E-4DB81C8650AA}"/>
              </a:ext>
            </a:extLst>
          </p:cNvPr>
          <p:cNvSpPr/>
          <p:nvPr/>
        </p:nvSpPr>
        <p:spPr>
          <a:xfrm>
            <a:off x="8629541" y="3302781"/>
            <a:ext cx="1851755" cy="1795472"/>
          </a:xfrm>
          <a:custGeom>
            <a:avLst/>
            <a:gdLst>
              <a:gd name="connsiteX0" fmla="*/ 1200350 w 1896822"/>
              <a:gd name="connsiteY0" fmla="*/ 0 h 1946271"/>
              <a:gd name="connsiteX1" fmla="*/ 1224378 w 1896822"/>
              <a:gd name="connsiteY1" fmla="*/ 26430 h 1946271"/>
              <a:gd name="connsiteX2" fmla="*/ 1221551 w 1896822"/>
              <a:gd name="connsiteY2" fmla="*/ 9334 h 1946271"/>
              <a:gd name="connsiteX3" fmla="*/ 1243017 w 1896822"/>
              <a:gd name="connsiteY3" fmla="*/ 12106 h 1946271"/>
              <a:gd name="connsiteX4" fmla="*/ 1245226 w 1896822"/>
              <a:gd name="connsiteY4" fmla="*/ 8502 h 1946271"/>
              <a:gd name="connsiteX5" fmla="*/ 1288070 w 1896822"/>
              <a:gd name="connsiteY5" fmla="*/ 20608 h 1946271"/>
              <a:gd name="connsiteX6" fmla="*/ 1299554 w 1896822"/>
              <a:gd name="connsiteY6" fmla="*/ 16912 h 1946271"/>
              <a:gd name="connsiteX7" fmla="*/ 1309272 w 1896822"/>
              <a:gd name="connsiteY7" fmla="*/ 23196 h 1946271"/>
              <a:gd name="connsiteX8" fmla="*/ 1309272 w 1896822"/>
              <a:gd name="connsiteY8" fmla="*/ 29942 h 1946271"/>
              <a:gd name="connsiteX9" fmla="*/ 1325968 w 1896822"/>
              <a:gd name="connsiteY9" fmla="*/ 25968 h 1946271"/>
              <a:gd name="connsiteX10" fmla="*/ 1332858 w 1896822"/>
              <a:gd name="connsiteY10" fmla="*/ 29202 h 1946271"/>
              <a:gd name="connsiteX11" fmla="*/ 1354501 w 1896822"/>
              <a:gd name="connsiteY11" fmla="*/ 52397 h 1946271"/>
              <a:gd name="connsiteX12" fmla="*/ 1364660 w 1896822"/>
              <a:gd name="connsiteY12" fmla="*/ 79197 h 1946271"/>
              <a:gd name="connsiteX13" fmla="*/ 1373759 w 1896822"/>
              <a:gd name="connsiteY13" fmla="*/ 72081 h 1946271"/>
              <a:gd name="connsiteX14" fmla="*/ 1388070 w 1896822"/>
              <a:gd name="connsiteY14" fmla="*/ 78365 h 1946271"/>
              <a:gd name="connsiteX15" fmla="*/ 1392664 w 1896822"/>
              <a:gd name="connsiteY15" fmla="*/ 71249 h 1946271"/>
              <a:gd name="connsiteX16" fmla="*/ 1397610 w 1896822"/>
              <a:gd name="connsiteY16" fmla="*/ 78180 h 1946271"/>
              <a:gd name="connsiteX17" fmla="*/ 1416427 w 1896822"/>
              <a:gd name="connsiteY17" fmla="*/ 77441 h 1946271"/>
              <a:gd name="connsiteX18" fmla="*/ 1425349 w 1896822"/>
              <a:gd name="connsiteY18" fmla="*/ 56556 h 1946271"/>
              <a:gd name="connsiteX19" fmla="*/ 1449995 w 1896822"/>
              <a:gd name="connsiteY19" fmla="*/ 103408 h 1946271"/>
              <a:gd name="connsiteX20" fmla="*/ 1471374 w 1896822"/>
              <a:gd name="connsiteY20" fmla="*/ 112927 h 1946271"/>
              <a:gd name="connsiteX21" fmla="*/ 1507504 w 1896822"/>
              <a:gd name="connsiteY21" fmla="*/ 155990 h 1946271"/>
              <a:gd name="connsiteX22" fmla="*/ 1500790 w 1896822"/>
              <a:gd name="connsiteY22" fmla="*/ 180017 h 1946271"/>
              <a:gd name="connsiteX23" fmla="*/ 1515013 w 1896822"/>
              <a:gd name="connsiteY23" fmla="*/ 186301 h 1946271"/>
              <a:gd name="connsiteX24" fmla="*/ 1526939 w 1896822"/>
              <a:gd name="connsiteY24" fmla="*/ 189351 h 1946271"/>
              <a:gd name="connsiteX25" fmla="*/ 1517663 w 1896822"/>
              <a:gd name="connsiteY25" fmla="*/ 196466 h 1946271"/>
              <a:gd name="connsiteX26" fmla="*/ 1536921 w 1896822"/>
              <a:gd name="connsiteY26" fmla="*/ 216150 h 1946271"/>
              <a:gd name="connsiteX27" fmla="*/ 1522787 w 1896822"/>
              <a:gd name="connsiteY27" fmla="*/ 216704 h 1946271"/>
              <a:gd name="connsiteX28" fmla="*/ 1537274 w 1896822"/>
              <a:gd name="connsiteY28" fmla="*/ 243504 h 1946271"/>
              <a:gd name="connsiteX29" fmla="*/ 1539836 w 1896822"/>
              <a:gd name="connsiteY29" fmla="*/ 253854 h 1946271"/>
              <a:gd name="connsiteX30" fmla="*/ 1535508 w 1896822"/>
              <a:gd name="connsiteY30" fmla="*/ 274277 h 1946271"/>
              <a:gd name="connsiteX31" fmla="*/ 1538069 w 1896822"/>
              <a:gd name="connsiteY31" fmla="*/ 284349 h 1946271"/>
              <a:gd name="connsiteX32" fmla="*/ 1545402 w 1896822"/>
              <a:gd name="connsiteY32" fmla="*/ 301261 h 1946271"/>
              <a:gd name="connsiteX33" fmla="*/ 1557150 w 1896822"/>
              <a:gd name="connsiteY33" fmla="*/ 297472 h 1946271"/>
              <a:gd name="connsiteX34" fmla="*/ 1568811 w 1896822"/>
              <a:gd name="connsiteY34" fmla="*/ 293498 h 1946271"/>
              <a:gd name="connsiteX35" fmla="*/ 1562274 w 1896822"/>
              <a:gd name="connsiteY35" fmla="*/ 317525 h 1946271"/>
              <a:gd name="connsiteX36" fmla="*/ 1581355 w 1896822"/>
              <a:gd name="connsiteY36" fmla="*/ 337578 h 1946271"/>
              <a:gd name="connsiteX37" fmla="*/ 1567044 w 1896822"/>
              <a:gd name="connsiteY37" fmla="*/ 331202 h 1946271"/>
              <a:gd name="connsiteX38" fmla="*/ 1572433 w 1896822"/>
              <a:gd name="connsiteY38" fmla="*/ 358371 h 1946271"/>
              <a:gd name="connsiteX39" fmla="*/ 1576938 w 1896822"/>
              <a:gd name="connsiteY39" fmla="*/ 358186 h 1946271"/>
              <a:gd name="connsiteX40" fmla="*/ 1584271 w 1896822"/>
              <a:gd name="connsiteY40" fmla="*/ 374820 h 1946271"/>
              <a:gd name="connsiteX41" fmla="*/ 1603352 w 1896822"/>
              <a:gd name="connsiteY41" fmla="*/ 381196 h 1946271"/>
              <a:gd name="connsiteX42" fmla="*/ 1617839 w 1896822"/>
              <a:gd name="connsiteY42" fmla="*/ 394134 h 1946271"/>
              <a:gd name="connsiteX43" fmla="*/ 1622963 w 1896822"/>
              <a:gd name="connsiteY43" fmla="*/ 421303 h 1946271"/>
              <a:gd name="connsiteX44" fmla="*/ 1634889 w 1896822"/>
              <a:gd name="connsiteY44" fmla="*/ 431006 h 1946271"/>
              <a:gd name="connsiteX45" fmla="*/ 1642486 w 1896822"/>
              <a:gd name="connsiteY45" fmla="*/ 447917 h 1946271"/>
              <a:gd name="connsiteX46" fmla="*/ 1656708 w 1896822"/>
              <a:gd name="connsiteY46" fmla="*/ 454201 h 1946271"/>
              <a:gd name="connsiteX47" fmla="*/ 1654765 w 1896822"/>
              <a:gd name="connsiteY47" fmla="*/ 471297 h 1946271"/>
              <a:gd name="connsiteX48" fmla="*/ 1675966 w 1896822"/>
              <a:gd name="connsiteY48" fmla="*/ 473885 h 1946271"/>
              <a:gd name="connsiteX49" fmla="*/ 1664306 w 1896822"/>
              <a:gd name="connsiteY49" fmla="*/ 484604 h 1946271"/>
              <a:gd name="connsiteX50" fmla="*/ 1678352 w 1896822"/>
              <a:gd name="connsiteY50" fmla="*/ 484235 h 1946271"/>
              <a:gd name="connsiteX51" fmla="*/ 1714129 w 1896822"/>
              <a:gd name="connsiteY51" fmla="*/ 499852 h 1946271"/>
              <a:gd name="connsiteX52" fmla="*/ 1723404 w 1896822"/>
              <a:gd name="connsiteY52" fmla="*/ 485806 h 1946271"/>
              <a:gd name="connsiteX53" fmla="*/ 1742486 w 1896822"/>
              <a:gd name="connsiteY53" fmla="*/ 505582 h 1946271"/>
              <a:gd name="connsiteX54" fmla="*/ 1728351 w 1896822"/>
              <a:gd name="connsiteY54" fmla="*/ 512974 h 1946271"/>
              <a:gd name="connsiteX55" fmla="*/ 1744871 w 1896822"/>
              <a:gd name="connsiteY55" fmla="*/ 509001 h 1946271"/>
              <a:gd name="connsiteX56" fmla="*/ 1749994 w 1896822"/>
              <a:gd name="connsiteY56" fmla="*/ 522493 h 1946271"/>
              <a:gd name="connsiteX57" fmla="*/ 1768634 w 1896822"/>
              <a:gd name="connsiteY57" fmla="*/ 514915 h 1946271"/>
              <a:gd name="connsiteX58" fmla="*/ 1780383 w 1896822"/>
              <a:gd name="connsiteY58" fmla="*/ 517965 h 1946271"/>
              <a:gd name="connsiteX59" fmla="*/ 1783122 w 1896822"/>
              <a:gd name="connsiteY59" fmla="*/ 534784 h 1946271"/>
              <a:gd name="connsiteX60" fmla="*/ 1797609 w 1896822"/>
              <a:gd name="connsiteY60" fmla="*/ 547906 h 1946271"/>
              <a:gd name="connsiteX61" fmla="*/ 1797874 w 1896822"/>
              <a:gd name="connsiteY61" fmla="*/ 568329 h 1946271"/>
              <a:gd name="connsiteX62" fmla="*/ 1824464 w 1896822"/>
              <a:gd name="connsiteY62" fmla="*/ 591339 h 1946271"/>
              <a:gd name="connsiteX63" fmla="*/ 1805383 w 1896822"/>
              <a:gd name="connsiteY63" fmla="*/ 591894 h 1946271"/>
              <a:gd name="connsiteX64" fmla="*/ 1781355 w 1896822"/>
              <a:gd name="connsiteY64" fmla="*/ 572487 h 1946271"/>
              <a:gd name="connsiteX65" fmla="*/ 1772256 w 1896822"/>
              <a:gd name="connsiteY65" fmla="*/ 593095 h 1946271"/>
              <a:gd name="connsiteX66" fmla="*/ 1745666 w 1896822"/>
              <a:gd name="connsiteY66" fmla="*/ 549847 h 1946271"/>
              <a:gd name="connsiteX67" fmla="*/ 1741249 w 1896822"/>
              <a:gd name="connsiteY67" fmla="*/ 570547 h 1946271"/>
              <a:gd name="connsiteX68" fmla="*/ 1734093 w 1896822"/>
              <a:gd name="connsiteY68" fmla="*/ 567312 h 1946271"/>
              <a:gd name="connsiteX69" fmla="*/ 1756002 w 1896822"/>
              <a:gd name="connsiteY69" fmla="*/ 597253 h 1946271"/>
              <a:gd name="connsiteX70" fmla="*/ 1784358 w 1896822"/>
              <a:gd name="connsiteY70" fmla="*/ 603075 h 1946271"/>
              <a:gd name="connsiteX71" fmla="*/ 1796284 w 1896822"/>
              <a:gd name="connsiteY71" fmla="*/ 612779 h 1946271"/>
              <a:gd name="connsiteX72" fmla="*/ 1820224 w 1896822"/>
              <a:gd name="connsiteY72" fmla="*/ 632462 h 1946271"/>
              <a:gd name="connsiteX73" fmla="*/ 1815719 w 1896822"/>
              <a:gd name="connsiteY73" fmla="*/ 639393 h 1946271"/>
              <a:gd name="connsiteX74" fmla="*/ 1818280 w 1896822"/>
              <a:gd name="connsiteY74" fmla="*/ 663143 h 1946271"/>
              <a:gd name="connsiteX75" fmla="*/ 1803970 w 1896822"/>
              <a:gd name="connsiteY75" fmla="*/ 650113 h 1946271"/>
              <a:gd name="connsiteX76" fmla="*/ 1799641 w 1896822"/>
              <a:gd name="connsiteY76" fmla="*/ 663789 h 1946271"/>
              <a:gd name="connsiteX77" fmla="*/ 1804411 w 1896822"/>
              <a:gd name="connsiteY77" fmla="*/ 663789 h 1946271"/>
              <a:gd name="connsiteX78" fmla="*/ 1806973 w 1896822"/>
              <a:gd name="connsiteY78" fmla="*/ 673862 h 1946271"/>
              <a:gd name="connsiteX79" fmla="*/ 1816249 w 1896822"/>
              <a:gd name="connsiteY79" fmla="*/ 680239 h 1946271"/>
              <a:gd name="connsiteX80" fmla="*/ 1828351 w 1896822"/>
              <a:gd name="connsiteY80" fmla="*/ 696873 h 1946271"/>
              <a:gd name="connsiteX81" fmla="*/ 1833386 w 1896822"/>
              <a:gd name="connsiteY81" fmla="*/ 696873 h 1946271"/>
              <a:gd name="connsiteX82" fmla="*/ 1835772 w 1896822"/>
              <a:gd name="connsiteY82" fmla="*/ 706853 h 1946271"/>
              <a:gd name="connsiteX83" fmla="*/ 1842662 w 1896822"/>
              <a:gd name="connsiteY83" fmla="*/ 703249 h 1946271"/>
              <a:gd name="connsiteX84" fmla="*/ 1847874 w 1896822"/>
              <a:gd name="connsiteY84" fmla="*/ 716741 h 1946271"/>
              <a:gd name="connsiteX85" fmla="*/ 1869075 w 1896822"/>
              <a:gd name="connsiteY85" fmla="*/ 726259 h 1946271"/>
              <a:gd name="connsiteX86" fmla="*/ 1880559 w 1896822"/>
              <a:gd name="connsiteY86" fmla="*/ 708794 h 1946271"/>
              <a:gd name="connsiteX87" fmla="*/ 1878792 w 1896822"/>
              <a:gd name="connsiteY87" fmla="*/ 739382 h 1946271"/>
              <a:gd name="connsiteX88" fmla="*/ 1888686 w 1896822"/>
              <a:gd name="connsiteY88" fmla="*/ 759620 h 1946271"/>
              <a:gd name="connsiteX89" fmla="*/ 1879411 w 1896822"/>
              <a:gd name="connsiteY89" fmla="*/ 773481 h 1946271"/>
              <a:gd name="connsiteX90" fmla="*/ 1872256 w 1896822"/>
              <a:gd name="connsiteY90" fmla="*/ 770339 h 1946271"/>
              <a:gd name="connsiteX91" fmla="*/ 1869694 w 1896822"/>
              <a:gd name="connsiteY91" fmla="*/ 753428 h 1946271"/>
              <a:gd name="connsiteX92" fmla="*/ 1859976 w 1896822"/>
              <a:gd name="connsiteY92" fmla="*/ 746959 h 1946271"/>
              <a:gd name="connsiteX93" fmla="*/ 1847874 w 1896822"/>
              <a:gd name="connsiteY93" fmla="*/ 730418 h 1946271"/>
              <a:gd name="connsiteX94" fmla="*/ 1831178 w 1896822"/>
              <a:gd name="connsiteY94" fmla="*/ 720715 h 1946271"/>
              <a:gd name="connsiteX95" fmla="*/ 1826408 w 1896822"/>
              <a:gd name="connsiteY95" fmla="*/ 707407 h 1946271"/>
              <a:gd name="connsiteX96" fmla="*/ 1811920 w 1896822"/>
              <a:gd name="connsiteY96" fmla="*/ 694100 h 1946271"/>
              <a:gd name="connsiteX97" fmla="*/ 1804764 w 1896822"/>
              <a:gd name="connsiteY97" fmla="*/ 697704 h 1946271"/>
              <a:gd name="connsiteX98" fmla="*/ 1804764 w 1896822"/>
              <a:gd name="connsiteY98" fmla="*/ 690958 h 1946271"/>
              <a:gd name="connsiteX99" fmla="*/ 1790277 w 1896822"/>
              <a:gd name="connsiteY99" fmla="*/ 678021 h 1946271"/>
              <a:gd name="connsiteX100" fmla="*/ 1790277 w 1896822"/>
              <a:gd name="connsiteY100" fmla="*/ 671090 h 1946271"/>
              <a:gd name="connsiteX101" fmla="*/ 1780736 w 1896822"/>
              <a:gd name="connsiteY101" fmla="*/ 671275 h 1946271"/>
              <a:gd name="connsiteX102" fmla="*/ 1778351 w 1896822"/>
              <a:gd name="connsiteY102" fmla="*/ 668133 h 1946271"/>
              <a:gd name="connsiteX103" fmla="*/ 1761920 w 1896822"/>
              <a:gd name="connsiteY103" fmla="*/ 665176 h 1946271"/>
              <a:gd name="connsiteX104" fmla="*/ 1778351 w 1896822"/>
              <a:gd name="connsiteY104" fmla="*/ 668133 h 1946271"/>
              <a:gd name="connsiteX105" fmla="*/ 1762274 w 1896822"/>
              <a:gd name="connsiteY105" fmla="*/ 692529 h 1946271"/>
              <a:gd name="connsiteX106" fmla="*/ 1774376 w 1896822"/>
              <a:gd name="connsiteY106" fmla="*/ 702232 h 1946271"/>
              <a:gd name="connsiteX107" fmla="*/ 1769871 w 1896822"/>
              <a:gd name="connsiteY107" fmla="*/ 716187 h 1946271"/>
              <a:gd name="connsiteX108" fmla="*/ 1774376 w 1896822"/>
              <a:gd name="connsiteY108" fmla="*/ 709256 h 1946271"/>
              <a:gd name="connsiteX109" fmla="*/ 1777026 w 1896822"/>
              <a:gd name="connsiteY109" fmla="*/ 719329 h 1946271"/>
              <a:gd name="connsiteX110" fmla="*/ 1797874 w 1896822"/>
              <a:gd name="connsiteY110" fmla="*/ 701493 h 1946271"/>
              <a:gd name="connsiteX111" fmla="*/ 1807945 w 1896822"/>
              <a:gd name="connsiteY111" fmla="*/ 735408 h 1946271"/>
              <a:gd name="connsiteX112" fmla="*/ 1812715 w 1896822"/>
              <a:gd name="connsiteY112" fmla="*/ 741969 h 1946271"/>
              <a:gd name="connsiteX113" fmla="*/ 1810507 w 1896822"/>
              <a:gd name="connsiteY113" fmla="*/ 752227 h 1946271"/>
              <a:gd name="connsiteX114" fmla="*/ 1815277 w 1896822"/>
              <a:gd name="connsiteY114" fmla="*/ 752042 h 1946271"/>
              <a:gd name="connsiteX115" fmla="*/ 1817839 w 1896822"/>
              <a:gd name="connsiteY115" fmla="*/ 762207 h 1946271"/>
              <a:gd name="connsiteX116" fmla="*/ 1837362 w 1896822"/>
              <a:gd name="connsiteY116" fmla="*/ 795568 h 1946271"/>
              <a:gd name="connsiteX117" fmla="*/ 1846637 w 1896822"/>
              <a:gd name="connsiteY117" fmla="*/ 795290 h 1946271"/>
              <a:gd name="connsiteX118" fmla="*/ 1842309 w 1896822"/>
              <a:gd name="connsiteY118" fmla="*/ 809060 h 1946271"/>
              <a:gd name="connsiteX119" fmla="*/ 1847256 w 1896822"/>
              <a:gd name="connsiteY119" fmla="*/ 822737 h 1946271"/>
              <a:gd name="connsiteX120" fmla="*/ 1842662 w 1896822"/>
              <a:gd name="connsiteY120" fmla="*/ 836413 h 1946271"/>
              <a:gd name="connsiteX121" fmla="*/ 1845224 w 1896822"/>
              <a:gd name="connsiteY121" fmla="*/ 846486 h 1946271"/>
              <a:gd name="connsiteX122" fmla="*/ 1862362 w 1896822"/>
              <a:gd name="connsiteY122" fmla="*/ 869774 h 1946271"/>
              <a:gd name="connsiteX123" fmla="*/ 1843457 w 1896822"/>
              <a:gd name="connsiteY123" fmla="*/ 877259 h 1946271"/>
              <a:gd name="connsiteX124" fmla="*/ 1834358 w 1896822"/>
              <a:gd name="connsiteY124" fmla="*/ 898144 h 1946271"/>
              <a:gd name="connsiteX125" fmla="*/ 1809976 w 1896822"/>
              <a:gd name="connsiteY125" fmla="*/ 858038 h 1946271"/>
              <a:gd name="connsiteX126" fmla="*/ 1815100 w 1896822"/>
              <a:gd name="connsiteY126" fmla="*/ 871530 h 1946271"/>
              <a:gd name="connsiteX127" fmla="*/ 1808121 w 1896822"/>
              <a:gd name="connsiteY127" fmla="*/ 882064 h 1946271"/>
              <a:gd name="connsiteX128" fmla="*/ 1810772 w 1896822"/>
              <a:gd name="connsiteY128" fmla="*/ 892137 h 1946271"/>
              <a:gd name="connsiteX129" fmla="*/ 1820489 w 1896822"/>
              <a:gd name="connsiteY129" fmla="*/ 905445 h 1946271"/>
              <a:gd name="connsiteX130" fmla="*/ 1810948 w 1896822"/>
              <a:gd name="connsiteY130" fmla="*/ 912837 h 1946271"/>
              <a:gd name="connsiteX131" fmla="*/ 1811567 w 1896822"/>
              <a:gd name="connsiteY131" fmla="*/ 940006 h 1946271"/>
              <a:gd name="connsiteX132" fmla="*/ 1821284 w 1896822"/>
              <a:gd name="connsiteY132" fmla="*/ 953129 h 1946271"/>
              <a:gd name="connsiteX133" fmla="*/ 1814482 w 1896822"/>
              <a:gd name="connsiteY133" fmla="*/ 970594 h 1946271"/>
              <a:gd name="connsiteX134" fmla="*/ 1843280 w 1896822"/>
              <a:gd name="connsiteY134" fmla="*/ 996932 h 1946271"/>
              <a:gd name="connsiteX135" fmla="*/ 1855383 w 1896822"/>
              <a:gd name="connsiteY135" fmla="*/ 1027058 h 1946271"/>
              <a:gd name="connsiteX136" fmla="*/ 1851231 w 1896822"/>
              <a:gd name="connsiteY136" fmla="*/ 1047758 h 1946271"/>
              <a:gd name="connsiteX137" fmla="*/ 1870665 w 1896822"/>
              <a:gd name="connsiteY137" fmla="*/ 1074095 h 1946271"/>
              <a:gd name="connsiteX138" fmla="*/ 1872079 w 1896822"/>
              <a:gd name="connsiteY138" fmla="*/ 1037038 h 1946271"/>
              <a:gd name="connsiteX139" fmla="*/ 1861566 w 1896822"/>
              <a:gd name="connsiteY139" fmla="*/ 1022345 h 1946271"/>
              <a:gd name="connsiteX140" fmla="*/ 1860948 w 1896822"/>
              <a:gd name="connsiteY140" fmla="*/ 995176 h 1946271"/>
              <a:gd name="connsiteX141" fmla="*/ 1836743 w 1896822"/>
              <a:gd name="connsiteY141" fmla="*/ 961815 h 1946271"/>
              <a:gd name="connsiteX142" fmla="*/ 1865542 w 1896822"/>
              <a:gd name="connsiteY142" fmla="*/ 987968 h 1946271"/>
              <a:gd name="connsiteX143" fmla="*/ 1873227 w 1896822"/>
              <a:gd name="connsiteY143" fmla="*/ 1037223 h 1946271"/>
              <a:gd name="connsiteX144" fmla="*/ 1896019 w 1896822"/>
              <a:gd name="connsiteY144" fmla="*/ 1049329 h 1946271"/>
              <a:gd name="connsiteX145" fmla="*/ 1889305 w 1896822"/>
              <a:gd name="connsiteY145" fmla="*/ 1066794 h 1946271"/>
              <a:gd name="connsiteX146" fmla="*/ 1877644 w 1896822"/>
              <a:gd name="connsiteY146" fmla="*/ 1077514 h 1946271"/>
              <a:gd name="connsiteX147" fmla="*/ 1880383 w 1896822"/>
              <a:gd name="connsiteY147" fmla="*/ 1094333 h 1946271"/>
              <a:gd name="connsiteX148" fmla="*/ 1873227 w 1896822"/>
              <a:gd name="connsiteY148" fmla="*/ 1098122 h 1946271"/>
              <a:gd name="connsiteX149" fmla="*/ 1871284 w 1896822"/>
              <a:gd name="connsiteY149" fmla="*/ 1108287 h 1946271"/>
              <a:gd name="connsiteX150" fmla="*/ 1854941 w 1896822"/>
              <a:gd name="connsiteY150" fmla="*/ 1126122 h 1946271"/>
              <a:gd name="connsiteX151" fmla="*/ 1856973 w 1896822"/>
              <a:gd name="connsiteY151" fmla="*/ 1115772 h 1946271"/>
              <a:gd name="connsiteX152" fmla="*/ 1852202 w 1896822"/>
              <a:gd name="connsiteY152" fmla="*/ 1102095 h 1946271"/>
              <a:gd name="connsiteX153" fmla="*/ 1861302 w 1896822"/>
              <a:gd name="connsiteY153" fmla="*/ 1088234 h 1946271"/>
              <a:gd name="connsiteX154" fmla="*/ 1851849 w 1896822"/>
              <a:gd name="connsiteY154" fmla="*/ 1088603 h 1946271"/>
              <a:gd name="connsiteX155" fmla="*/ 1835153 w 1896822"/>
              <a:gd name="connsiteY155" fmla="*/ 1078900 h 1946271"/>
              <a:gd name="connsiteX156" fmla="*/ 1842485 w 1896822"/>
              <a:gd name="connsiteY156" fmla="*/ 1095719 h 1946271"/>
              <a:gd name="connsiteX157" fmla="*/ 1813687 w 1896822"/>
              <a:gd name="connsiteY157" fmla="*/ 1062821 h 1946271"/>
              <a:gd name="connsiteX158" fmla="*/ 1818634 w 1896822"/>
              <a:gd name="connsiteY158" fmla="*/ 1076313 h 1946271"/>
              <a:gd name="connsiteX159" fmla="*/ 1828351 w 1896822"/>
              <a:gd name="connsiteY159" fmla="*/ 1096366 h 1946271"/>
              <a:gd name="connsiteX160" fmla="*/ 1814482 w 1896822"/>
              <a:gd name="connsiteY160" fmla="*/ 1117158 h 1946271"/>
              <a:gd name="connsiteX161" fmla="*/ 1828793 w 1896822"/>
              <a:gd name="connsiteY161" fmla="*/ 1116789 h 1946271"/>
              <a:gd name="connsiteX162" fmla="*/ 1833916 w 1896822"/>
              <a:gd name="connsiteY162" fmla="*/ 1137027 h 1946271"/>
              <a:gd name="connsiteX163" fmla="*/ 1829146 w 1896822"/>
              <a:gd name="connsiteY163" fmla="*/ 1143958 h 1946271"/>
              <a:gd name="connsiteX164" fmla="*/ 1836566 w 1896822"/>
              <a:gd name="connsiteY164" fmla="*/ 1160869 h 1946271"/>
              <a:gd name="connsiteX165" fmla="*/ 1812892 w 1896822"/>
              <a:gd name="connsiteY165" fmla="*/ 1154862 h 1946271"/>
              <a:gd name="connsiteX166" fmla="*/ 1795666 w 1896822"/>
              <a:gd name="connsiteY166" fmla="*/ 1111244 h 1946271"/>
              <a:gd name="connsiteX167" fmla="*/ 1779411 w 1896822"/>
              <a:gd name="connsiteY167" fmla="*/ 1121964 h 1946271"/>
              <a:gd name="connsiteX168" fmla="*/ 1793899 w 1896822"/>
              <a:gd name="connsiteY168" fmla="*/ 1142017 h 1946271"/>
              <a:gd name="connsiteX169" fmla="*/ 1798581 w 1896822"/>
              <a:gd name="connsiteY169" fmla="*/ 1141832 h 1946271"/>
              <a:gd name="connsiteX170" fmla="*/ 1818104 w 1896822"/>
              <a:gd name="connsiteY170" fmla="*/ 1175100 h 1946271"/>
              <a:gd name="connsiteX171" fmla="*/ 1825789 w 1896822"/>
              <a:gd name="connsiteY171" fmla="*/ 1212434 h 1946271"/>
              <a:gd name="connsiteX172" fmla="*/ 1806973 w 1896822"/>
              <a:gd name="connsiteY172" fmla="*/ 1220012 h 1946271"/>
              <a:gd name="connsiteX173" fmla="*/ 1811567 w 1896822"/>
              <a:gd name="connsiteY173" fmla="*/ 1199312 h 1946271"/>
              <a:gd name="connsiteX174" fmla="*/ 1794694 w 1896822"/>
              <a:gd name="connsiteY174" fmla="*/ 1182863 h 1946271"/>
              <a:gd name="connsiteX175" fmla="*/ 1788068 w 1896822"/>
              <a:gd name="connsiteY175" fmla="*/ 1220566 h 1946271"/>
              <a:gd name="connsiteX176" fmla="*/ 1776584 w 1896822"/>
              <a:gd name="connsiteY176" fmla="*/ 1238217 h 1946271"/>
              <a:gd name="connsiteX177" fmla="*/ 1765277 w 1896822"/>
              <a:gd name="connsiteY177" fmla="*/ 1269360 h 1946271"/>
              <a:gd name="connsiteX178" fmla="*/ 1795666 w 1896822"/>
              <a:gd name="connsiteY178" fmla="*/ 1244409 h 1946271"/>
              <a:gd name="connsiteX179" fmla="*/ 1793104 w 1896822"/>
              <a:gd name="connsiteY179" fmla="*/ 1227312 h 1946271"/>
              <a:gd name="connsiteX180" fmla="*/ 1809712 w 1896822"/>
              <a:gd name="connsiteY180" fmla="*/ 1237016 h 1946271"/>
              <a:gd name="connsiteX181" fmla="*/ 1826584 w 1896822"/>
              <a:gd name="connsiteY181" fmla="*/ 1253557 h 1946271"/>
              <a:gd name="connsiteX182" fmla="*/ 1803174 w 1896822"/>
              <a:gd name="connsiteY182" fmla="*/ 1267973 h 1946271"/>
              <a:gd name="connsiteX183" fmla="*/ 1777821 w 1896822"/>
              <a:gd name="connsiteY183" fmla="*/ 1299578 h 1946271"/>
              <a:gd name="connsiteX184" fmla="*/ 1782592 w 1896822"/>
              <a:gd name="connsiteY184" fmla="*/ 1306139 h 1946271"/>
              <a:gd name="connsiteX185" fmla="*/ 1785153 w 1896822"/>
              <a:gd name="connsiteY185" fmla="*/ 1323143 h 1946271"/>
              <a:gd name="connsiteX186" fmla="*/ 1757592 w 1896822"/>
              <a:gd name="connsiteY186" fmla="*/ 1358259 h 1946271"/>
              <a:gd name="connsiteX187" fmla="*/ 1725436 w 1896822"/>
              <a:gd name="connsiteY187" fmla="*/ 1407329 h 1946271"/>
              <a:gd name="connsiteX188" fmla="*/ 1715896 w 1896822"/>
              <a:gd name="connsiteY188" fmla="*/ 1407514 h 1946271"/>
              <a:gd name="connsiteX189" fmla="*/ 1703970 w 1896822"/>
              <a:gd name="connsiteY189" fmla="*/ 1404742 h 1946271"/>
              <a:gd name="connsiteX190" fmla="*/ 1696991 w 1896822"/>
              <a:gd name="connsiteY190" fmla="*/ 1415277 h 1946271"/>
              <a:gd name="connsiteX191" fmla="*/ 1692486 w 1896822"/>
              <a:gd name="connsiteY191" fmla="*/ 1408531 h 1946271"/>
              <a:gd name="connsiteX192" fmla="*/ 1673581 w 1896822"/>
              <a:gd name="connsiteY192" fmla="*/ 1422762 h 1946271"/>
              <a:gd name="connsiteX193" fmla="*/ 1674023 w 1896822"/>
              <a:gd name="connsiteY193" fmla="*/ 1436439 h 1946271"/>
              <a:gd name="connsiteX194" fmla="*/ 1641249 w 1896822"/>
              <a:gd name="connsiteY194" fmla="*/ 1458063 h 1946271"/>
              <a:gd name="connsiteX195" fmla="*/ 1603970 w 1896822"/>
              <a:gd name="connsiteY195" fmla="*/ 1480149 h 1946271"/>
              <a:gd name="connsiteX196" fmla="*/ 1599023 w 1896822"/>
              <a:gd name="connsiteY196" fmla="*/ 1466472 h 1946271"/>
              <a:gd name="connsiteX197" fmla="*/ 1587274 w 1896822"/>
              <a:gd name="connsiteY197" fmla="*/ 1477192 h 1946271"/>
              <a:gd name="connsiteX198" fmla="*/ 1590101 w 1896822"/>
              <a:gd name="connsiteY198" fmla="*/ 1494196 h 1946271"/>
              <a:gd name="connsiteX199" fmla="*/ 1560066 w 1896822"/>
              <a:gd name="connsiteY199" fmla="*/ 1532916 h 1946271"/>
              <a:gd name="connsiteX200" fmla="*/ 1569253 w 1896822"/>
              <a:gd name="connsiteY200" fmla="*/ 1525523 h 1946271"/>
              <a:gd name="connsiteX201" fmla="*/ 1583740 w 1896822"/>
              <a:gd name="connsiteY201" fmla="*/ 1538646 h 1946271"/>
              <a:gd name="connsiteX202" fmla="*/ 1581179 w 1896822"/>
              <a:gd name="connsiteY202" fmla="*/ 1528573 h 1946271"/>
              <a:gd name="connsiteX203" fmla="*/ 1597433 w 1896822"/>
              <a:gd name="connsiteY203" fmla="*/ 1511107 h 1946271"/>
              <a:gd name="connsiteX204" fmla="*/ 1634712 w 1896822"/>
              <a:gd name="connsiteY204" fmla="*/ 1489298 h 1946271"/>
              <a:gd name="connsiteX205" fmla="*/ 1630384 w 1896822"/>
              <a:gd name="connsiteY205" fmla="*/ 1502975 h 1946271"/>
              <a:gd name="connsiteX206" fmla="*/ 1625613 w 1896822"/>
              <a:gd name="connsiteY206" fmla="*/ 1503160 h 1946271"/>
              <a:gd name="connsiteX207" fmla="*/ 1621196 w 1896822"/>
              <a:gd name="connsiteY207" fmla="*/ 1517021 h 1946271"/>
              <a:gd name="connsiteX208" fmla="*/ 1611656 w 1896822"/>
              <a:gd name="connsiteY208" fmla="*/ 1523952 h 1946271"/>
              <a:gd name="connsiteX209" fmla="*/ 1597786 w 1896822"/>
              <a:gd name="connsiteY209" fmla="*/ 1538276 h 1946271"/>
              <a:gd name="connsiteX210" fmla="*/ 1591073 w 1896822"/>
              <a:gd name="connsiteY210" fmla="*/ 1548811 h 1946271"/>
              <a:gd name="connsiteX211" fmla="*/ 1591073 w 1896822"/>
              <a:gd name="connsiteY211" fmla="*/ 1555742 h 1946271"/>
              <a:gd name="connsiteX212" fmla="*/ 1581709 w 1896822"/>
              <a:gd name="connsiteY212" fmla="*/ 1562672 h 1946271"/>
              <a:gd name="connsiteX213" fmla="*/ 1565631 w 1896822"/>
              <a:gd name="connsiteY213" fmla="*/ 1587254 h 1946271"/>
              <a:gd name="connsiteX214" fmla="*/ 1549377 w 1896822"/>
              <a:gd name="connsiteY214" fmla="*/ 1591227 h 1946271"/>
              <a:gd name="connsiteX215" fmla="*/ 1537716 w 1896822"/>
              <a:gd name="connsiteY215" fmla="*/ 1608878 h 1946271"/>
              <a:gd name="connsiteX216" fmla="*/ 1532946 w 1896822"/>
              <a:gd name="connsiteY216" fmla="*/ 1601947 h 1946271"/>
              <a:gd name="connsiteX217" fmla="*/ 1518988 w 1896822"/>
              <a:gd name="connsiteY217" fmla="*/ 1616271 h 1946271"/>
              <a:gd name="connsiteX218" fmla="*/ 1514041 w 1896822"/>
              <a:gd name="connsiteY218" fmla="*/ 1602779 h 1946271"/>
              <a:gd name="connsiteX219" fmla="*/ 1497787 w 1896822"/>
              <a:gd name="connsiteY219" fmla="*/ 1613683 h 1946271"/>
              <a:gd name="connsiteX220" fmla="*/ 1485861 w 1896822"/>
              <a:gd name="connsiteY220" fmla="*/ 1610726 h 1946271"/>
              <a:gd name="connsiteX221" fmla="*/ 1474377 w 1896822"/>
              <a:gd name="connsiteY221" fmla="*/ 1628192 h 1946271"/>
              <a:gd name="connsiteX222" fmla="*/ 1467045 w 1896822"/>
              <a:gd name="connsiteY222" fmla="*/ 1618027 h 1946271"/>
              <a:gd name="connsiteX223" fmla="*/ 1439041 w 1896822"/>
              <a:gd name="connsiteY223" fmla="*/ 1632905 h 1946271"/>
              <a:gd name="connsiteX224" fmla="*/ 1429766 w 1896822"/>
              <a:gd name="connsiteY224" fmla="*/ 1646767 h 1946271"/>
              <a:gd name="connsiteX225" fmla="*/ 1432504 w 1896822"/>
              <a:gd name="connsiteY225" fmla="*/ 1663863 h 1946271"/>
              <a:gd name="connsiteX226" fmla="*/ 1422964 w 1896822"/>
              <a:gd name="connsiteY226" fmla="*/ 1657301 h 1946271"/>
              <a:gd name="connsiteX227" fmla="*/ 1397169 w 1896822"/>
              <a:gd name="connsiteY227" fmla="*/ 1675414 h 1946271"/>
              <a:gd name="connsiteX228" fmla="*/ 1368989 w 1896822"/>
              <a:gd name="connsiteY228" fmla="*/ 1676338 h 1946271"/>
              <a:gd name="connsiteX229" fmla="*/ 1357505 w 1896822"/>
              <a:gd name="connsiteY229" fmla="*/ 1693804 h 1946271"/>
              <a:gd name="connsiteX230" fmla="*/ 1374201 w 1896822"/>
              <a:gd name="connsiteY230" fmla="*/ 1703599 h 1946271"/>
              <a:gd name="connsiteX231" fmla="*/ 1390455 w 1896822"/>
              <a:gd name="connsiteY231" fmla="*/ 1685856 h 1946271"/>
              <a:gd name="connsiteX232" fmla="*/ 1395225 w 1896822"/>
              <a:gd name="connsiteY232" fmla="*/ 1692418 h 1946271"/>
              <a:gd name="connsiteX233" fmla="*/ 1404501 w 1896822"/>
              <a:gd name="connsiteY233" fmla="*/ 1678556 h 1946271"/>
              <a:gd name="connsiteX234" fmla="*/ 1418635 w 1896822"/>
              <a:gd name="connsiteY234" fmla="*/ 1684747 h 1946271"/>
              <a:gd name="connsiteX235" fmla="*/ 1439660 w 1896822"/>
              <a:gd name="connsiteY235" fmla="*/ 1673751 h 1946271"/>
              <a:gd name="connsiteX236" fmla="*/ 1465631 w 1896822"/>
              <a:gd name="connsiteY236" fmla="*/ 1676153 h 1946271"/>
              <a:gd name="connsiteX237" fmla="*/ 1479501 w 1896822"/>
              <a:gd name="connsiteY237" fmla="*/ 1655176 h 1946271"/>
              <a:gd name="connsiteX238" fmla="*/ 1489041 w 1896822"/>
              <a:gd name="connsiteY238" fmla="*/ 1661737 h 1946271"/>
              <a:gd name="connsiteX239" fmla="*/ 1519253 w 1896822"/>
              <a:gd name="connsiteY239" fmla="*/ 1636879 h 1946271"/>
              <a:gd name="connsiteX240" fmla="*/ 1519783 w 1896822"/>
              <a:gd name="connsiteY240" fmla="*/ 1637710 h 1946271"/>
              <a:gd name="connsiteX241" fmla="*/ 1520402 w 1896822"/>
              <a:gd name="connsiteY241" fmla="*/ 1637895 h 1946271"/>
              <a:gd name="connsiteX242" fmla="*/ 1549995 w 1896822"/>
              <a:gd name="connsiteY242" fmla="*/ 1632166 h 1946271"/>
              <a:gd name="connsiteX243" fmla="*/ 1566073 w 1896822"/>
              <a:gd name="connsiteY243" fmla="*/ 1607677 h 1946271"/>
              <a:gd name="connsiteX244" fmla="*/ 1575613 w 1896822"/>
              <a:gd name="connsiteY244" fmla="*/ 1614053 h 1946271"/>
              <a:gd name="connsiteX245" fmla="*/ 1603175 w 1896822"/>
              <a:gd name="connsiteY245" fmla="*/ 1578937 h 1946271"/>
              <a:gd name="connsiteX246" fmla="*/ 1610684 w 1896822"/>
              <a:gd name="connsiteY246" fmla="*/ 1589102 h 1946271"/>
              <a:gd name="connsiteX247" fmla="*/ 1626762 w 1896822"/>
              <a:gd name="connsiteY247" fmla="*/ 1578197 h 1946271"/>
              <a:gd name="connsiteX248" fmla="*/ 1634094 w 1896822"/>
              <a:gd name="connsiteY248" fmla="*/ 1581339 h 1946271"/>
              <a:gd name="connsiteX249" fmla="*/ 1645666 w 1896822"/>
              <a:gd name="connsiteY249" fmla="*/ 1570620 h 1946271"/>
              <a:gd name="connsiteX250" fmla="*/ 1650171 w 1896822"/>
              <a:gd name="connsiteY250" fmla="*/ 1563504 h 1946271"/>
              <a:gd name="connsiteX251" fmla="*/ 1662097 w 1896822"/>
              <a:gd name="connsiteY251" fmla="*/ 1566646 h 1946271"/>
              <a:gd name="connsiteX252" fmla="*/ 1653175 w 1896822"/>
              <a:gd name="connsiteY252" fmla="*/ 1594462 h 1946271"/>
              <a:gd name="connsiteX253" fmla="*/ 1639306 w 1896822"/>
              <a:gd name="connsiteY253" fmla="*/ 1608323 h 1946271"/>
              <a:gd name="connsiteX254" fmla="*/ 1636921 w 1896822"/>
              <a:gd name="connsiteY254" fmla="*/ 1611928 h 1946271"/>
              <a:gd name="connsiteX255" fmla="*/ 1632150 w 1896822"/>
              <a:gd name="connsiteY255" fmla="*/ 1612112 h 1946271"/>
              <a:gd name="connsiteX256" fmla="*/ 1620666 w 1896822"/>
              <a:gd name="connsiteY256" fmla="*/ 1629578 h 1946271"/>
              <a:gd name="connsiteX257" fmla="*/ 1616073 w 1896822"/>
              <a:gd name="connsiteY257" fmla="*/ 1629763 h 1946271"/>
              <a:gd name="connsiteX258" fmla="*/ 1606709 w 1896822"/>
              <a:gd name="connsiteY258" fmla="*/ 1636879 h 1946271"/>
              <a:gd name="connsiteX259" fmla="*/ 1604324 w 1896822"/>
              <a:gd name="connsiteY259" fmla="*/ 1640483 h 1946271"/>
              <a:gd name="connsiteX260" fmla="*/ 1599553 w 1896822"/>
              <a:gd name="connsiteY260" fmla="*/ 1640667 h 1946271"/>
              <a:gd name="connsiteX261" fmla="*/ 1588069 w 1896822"/>
              <a:gd name="connsiteY261" fmla="*/ 1658133 h 1946271"/>
              <a:gd name="connsiteX262" fmla="*/ 1585684 w 1896822"/>
              <a:gd name="connsiteY262" fmla="*/ 1654714 h 1946271"/>
              <a:gd name="connsiteX263" fmla="*/ 1576585 w 1896822"/>
              <a:gd name="connsiteY263" fmla="*/ 1668668 h 1946271"/>
              <a:gd name="connsiteX264" fmla="*/ 1574200 w 1896822"/>
              <a:gd name="connsiteY264" fmla="*/ 1665434 h 1946271"/>
              <a:gd name="connsiteX265" fmla="*/ 1557946 w 1896822"/>
              <a:gd name="connsiteY265" fmla="*/ 1683084 h 1946271"/>
              <a:gd name="connsiteX266" fmla="*/ 1548582 w 1896822"/>
              <a:gd name="connsiteY266" fmla="*/ 1690292 h 1946271"/>
              <a:gd name="connsiteX267" fmla="*/ 1534536 w 1896822"/>
              <a:gd name="connsiteY267" fmla="*/ 1697593 h 1946271"/>
              <a:gd name="connsiteX268" fmla="*/ 1529942 w 1896822"/>
              <a:gd name="connsiteY268" fmla="*/ 1704523 h 1946271"/>
              <a:gd name="connsiteX269" fmla="*/ 1522963 w 1896822"/>
              <a:gd name="connsiteY269" fmla="*/ 1701381 h 1946271"/>
              <a:gd name="connsiteX270" fmla="*/ 1513688 w 1896822"/>
              <a:gd name="connsiteY270" fmla="*/ 1715428 h 1946271"/>
              <a:gd name="connsiteX271" fmla="*/ 1504147 w 1896822"/>
              <a:gd name="connsiteY271" fmla="*/ 1708959 h 1946271"/>
              <a:gd name="connsiteX272" fmla="*/ 1476144 w 1896822"/>
              <a:gd name="connsiteY272" fmla="*/ 1730583 h 1946271"/>
              <a:gd name="connsiteX273" fmla="*/ 1471638 w 1896822"/>
              <a:gd name="connsiteY273" fmla="*/ 1737514 h 1946271"/>
              <a:gd name="connsiteX274" fmla="*/ 1469253 w 1896822"/>
              <a:gd name="connsiteY274" fmla="*/ 1734095 h 1946271"/>
              <a:gd name="connsiteX275" fmla="*/ 1459713 w 1896822"/>
              <a:gd name="connsiteY275" fmla="*/ 1734557 h 1946271"/>
              <a:gd name="connsiteX276" fmla="*/ 1443458 w 1896822"/>
              <a:gd name="connsiteY276" fmla="*/ 1745277 h 1946271"/>
              <a:gd name="connsiteX277" fmla="*/ 1422610 w 1896822"/>
              <a:gd name="connsiteY277" fmla="*/ 1770043 h 1946271"/>
              <a:gd name="connsiteX278" fmla="*/ 1385066 w 1896822"/>
              <a:gd name="connsiteY278" fmla="*/ 1791852 h 1946271"/>
              <a:gd name="connsiteX279" fmla="*/ 1352116 w 1896822"/>
              <a:gd name="connsiteY279" fmla="*/ 1786122 h 1946271"/>
              <a:gd name="connsiteX280" fmla="*/ 1331268 w 1896822"/>
              <a:gd name="connsiteY280" fmla="*/ 1804143 h 1946271"/>
              <a:gd name="connsiteX281" fmla="*/ 1309713 w 1896822"/>
              <a:gd name="connsiteY281" fmla="*/ 1794624 h 1946271"/>
              <a:gd name="connsiteX282" fmla="*/ 1305296 w 1896822"/>
              <a:gd name="connsiteY282" fmla="*/ 1808578 h 1946271"/>
              <a:gd name="connsiteX283" fmla="*/ 1317222 w 1896822"/>
              <a:gd name="connsiteY283" fmla="*/ 1818282 h 1946271"/>
              <a:gd name="connsiteX284" fmla="*/ 1331268 w 1896822"/>
              <a:gd name="connsiteY284" fmla="*/ 1817819 h 1946271"/>
              <a:gd name="connsiteX285" fmla="*/ 1347964 w 1896822"/>
              <a:gd name="connsiteY285" fmla="*/ 1813661 h 1946271"/>
              <a:gd name="connsiteX286" fmla="*/ 1376586 w 1896822"/>
              <a:gd name="connsiteY286" fmla="*/ 1832975 h 1946271"/>
              <a:gd name="connsiteX287" fmla="*/ 1383476 w 1896822"/>
              <a:gd name="connsiteY287" fmla="*/ 1822625 h 1946271"/>
              <a:gd name="connsiteX288" fmla="*/ 1388246 w 1896822"/>
              <a:gd name="connsiteY288" fmla="*/ 1829186 h 1946271"/>
              <a:gd name="connsiteX289" fmla="*/ 1404501 w 1896822"/>
              <a:gd name="connsiteY289" fmla="*/ 1811720 h 1946271"/>
              <a:gd name="connsiteX290" fmla="*/ 1409271 w 1896822"/>
              <a:gd name="connsiteY290" fmla="*/ 1825028 h 1946271"/>
              <a:gd name="connsiteX291" fmla="*/ 1430561 w 1896822"/>
              <a:gd name="connsiteY291" fmla="*/ 1814123 h 1946271"/>
              <a:gd name="connsiteX292" fmla="*/ 1449200 w 1896822"/>
              <a:gd name="connsiteY292" fmla="*/ 1799615 h 1946271"/>
              <a:gd name="connsiteX293" fmla="*/ 1467663 w 1896822"/>
              <a:gd name="connsiteY293" fmla="*/ 1778545 h 1946271"/>
              <a:gd name="connsiteX294" fmla="*/ 1458476 w 1896822"/>
              <a:gd name="connsiteY294" fmla="*/ 1792684 h 1946271"/>
              <a:gd name="connsiteX295" fmla="*/ 1472610 w 1896822"/>
              <a:gd name="connsiteY295" fmla="*/ 1798968 h 1946271"/>
              <a:gd name="connsiteX296" fmla="*/ 1481886 w 1896822"/>
              <a:gd name="connsiteY296" fmla="*/ 1784921 h 1946271"/>
              <a:gd name="connsiteX297" fmla="*/ 1491426 w 1896822"/>
              <a:gd name="connsiteY297" fmla="*/ 1791297 h 1946271"/>
              <a:gd name="connsiteX298" fmla="*/ 1505296 w 1896822"/>
              <a:gd name="connsiteY298" fmla="*/ 1777159 h 1946271"/>
              <a:gd name="connsiteX299" fmla="*/ 1521815 w 1896822"/>
              <a:gd name="connsiteY299" fmla="*/ 1773185 h 1946271"/>
              <a:gd name="connsiteX300" fmla="*/ 1522168 w 1896822"/>
              <a:gd name="connsiteY300" fmla="*/ 1793608 h 1946271"/>
              <a:gd name="connsiteX301" fmla="*/ 1507681 w 1896822"/>
              <a:gd name="connsiteY301" fmla="*/ 1787324 h 1946271"/>
              <a:gd name="connsiteX302" fmla="*/ 1493988 w 1896822"/>
              <a:gd name="connsiteY302" fmla="*/ 1801370 h 1946271"/>
              <a:gd name="connsiteX303" fmla="*/ 1486656 w 1896822"/>
              <a:gd name="connsiteY303" fmla="*/ 1798228 h 1946271"/>
              <a:gd name="connsiteX304" fmla="*/ 1475172 w 1896822"/>
              <a:gd name="connsiteY304" fmla="*/ 1815879 h 1946271"/>
              <a:gd name="connsiteX305" fmla="*/ 1468193 w 1896822"/>
              <a:gd name="connsiteY305" fmla="*/ 1812460 h 1946271"/>
              <a:gd name="connsiteX306" fmla="*/ 1458918 w 1896822"/>
              <a:gd name="connsiteY306" fmla="*/ 1826783 h 1946271"/>
              <a:gd name="connsiteX307" fmla="*/ 1435508 w 1896822"/>
              <a:gd name="connsiteY307" fmla="*/ 1834361 h 1946271"/>
              <a:gd name="connsiteX308" fmla="*/ 1432946 w 1896822"/>
              <a:gd name="connsiteY308" fmla="*/ 1824196 h 1946271"/>
              <a:gd name="connsiteX309" fmla="*/ 1433299 w 1896822"/>
              <a:gd name="connsiteY309" fmla="*/ 1837688 h 1946271"/>
              <a:gd name="connsiteX310" fmla="*/ 1397964 w 1896822"/>
              <a:gd name="connsiteY310" fmla="*/ 1849424 h 1946271"/>
              <a:gd name="connsiteX311" fmla="*/ 1384095 w 1896822"/>
              <a:gd name="connsiteY311" fmla="*/ 1863471 h 1946271"/>
              <a:gd name="connsiteX312" fmla="*/ 1374554 w 1896822"/>
              <a:gd name="connsiteY312" fmla="*/ 1857187 h 1946271"/>
              <a:gd name="connsiteX313" fmla="*/ 1353353 w 1896822"/>
              <a:gd name="connsiteY313" fmla="*/ 1854414 h 1946271"/>
              <a:gd name="connsiteX314" fmla="*/ 1315809 w 1896822"/>
              <a:gd name="connsiteY314" fmla="*/ 1869477 h 1946271"/>
              <a:gd name="connsiteX315" fmla="*/ 1296816 w 1896822"/>
              <a:gd name="connsiteY315" fmla="*/ 1863286 h 1946271"/>
              <a:gd name="connsiteX316" fmla="*/ 1287628 w 1896822"/>
              <a:gd name="connsiteY316" fmla="*/ 1877425 h 1946271"/>
              <a:gd name="connsiteX317" fmla="*/ 1273583 w 1896822"/>
              <a:gd name="connsiteY317" fmla="*/ 1877794 h 1946271"/>
              <a:gd name="connsiteX318" fmla="*/ 1264042 w 1896822"/>
              <a:gd name="connsiteY318" fmla="*/ 1878164 h 1946271"/>
              <a:gd name="connsiteX319" fmla="*/ 1247523 w 1896822"/>
              <a:gd name="connsiteY319" fmla="*/ 1882138 h 1946271"/>
              <a:gd name="connsiteX320" fmla="*/ 1240456 w 1896822"/>
              <a:gd name="connsiteY320" fmla="*/ 1885926 h 1946271"/>
              <a:gd name="connsiteX321" fmla="*/ 1226321 w 1896822"/>
              <a:gd name="connsiteY321" fmla="*/ 1886296 h 1946271"/>
              <a:gd name="connsiteX322" fmla="*/ 1217046 w 1896822"/>
              <a:gd name="connsiteY322" fmla="*/ 1893689 h 1946271"/>
              <a:gd name="connsiteX323" fmla="*/ 1212452 w 1896822"/>
              <a:gd name="connsiteY323" fmla="*/ 1893689 h 1946271"/>
              <a:gd name="connsiteX324" fmla="*/ 1188866 w 1896822"/>
              <a:gd name="connsiteY324" fmla="*/ 1894613 h 1946271"/>
              <a:gd name="connsiteX325" fmla="*/ 1184272 w 1896822"/>
              <a:gd name="connsiteY325" fmla="*/ 1901636 h 1946271"/>
              <a:gd name="connsiteX326" fmla="*/ 1158300 w 1896822"/>
              <a:gd name="connsiteY326" fmla="*/ 1905980 h 1946271"/>
              <a:gd name="connsiteX327" fmla="*/ 1148760 w 1896822"/>
              <a:gd name="connsiteY327" fmla="*/ 1906349 h 1946271"/>
              <a:gd name="connsiteX328" fmla="*/ 1139219 w 1896822"/>
              <a:gd name="connsiteY328" fmla="*/ 1893042 h 1946271"/>
              <a:gd name="connsiteX329" fmla="*/ 1120580 w 1896822"/>
              <a:gd name="connsiteY329" fmla="*/ 1900435 h 1946271"/>
              <a:gd name="connsiteX330" fmla="*/ 1115809 w 1896822"/>
              <a:gd name="connsiteY330" fmla="*/ 1907551 h 1946271"/>
              <a:gd name="connsiteX331" fmla="*/ 1113424 w 1896822"/>
              <a:gd name="connsiteY331" fmla="*/ 1904131 h 1946271"/>
              <a:gd name="connsiteX332" fmla="*/ 1108830 w 1896822"/>
              <a:gd name="connsiteY332" fmla="*/ 1911155 h 1946271"/>
              <a:gd name="connsiteX333" fmla="*/ 1094785 w 1896822"/>
              <a:gd name="connsiteY333" fmla="*/ 1911709 h 1946271"/>
              <a:gd name="connsiteX334" fmla="*/ 1073318 w 1896822"/>
              <a:gd name="connsiteY334" fmla="*/ 1909122 h 1946271"/>
              <a:gd name="connsiteX335" fmla="*/ 1052117 w 1896822"/>
              <a:gd name="connsiteY335" fmla="*/ 1906534 h 1946271"/>
              <a:gd name="connsiteX336" fmla="*/ 1047347 w 1896822"/>
              <a:gd name="connsiteY336" fmla="*/ 1906534 h 1946271"/>
              <a:gd name="connsiteX337" fmla="*/ 1033036 w 1896822"/>
              <a:gd name="connsiteY337" fmla="*/ 1900435 h 1946271"/>
              <a:gd name="connsiteX338" fmla="*/ 1028530 w 1896822"/>
              <a:gd name="connsiteY338" fmla="*/ 1907366 h 1946271"/>
              <a:gd name="connsiteX339" fmla="*/ 1016781 w 1896822"/>
              <a:gd name="connsiteY339" fmla="*/ 1904409 h 1946271"/>
              <a:gd name="connsiteX340" fmla="*/ 1012011 w 1896822"/>
              <a:gd name="connsiteY340" fmla="*/ 1904594 h 1946271"/>
              <a:gd name="connsiteX341" fmla="*/ 1002735 w 1896822"/>
              <a:gd name="connsiteY341" fmla="*/ 1911709 h 1946271"/>
              <a:gd name="connsiteX342" fmla="*/ 997965 w 1896822"/>
              <a:gd name="connsiteY342" fmla="*/ 1904963 h 1946271"/>
              <a:gd name="connsiteX343" fmla="*/ 981446 w 1896822"/>
              <a:gd name="connsiteY343" fmla="*/ 1909122 h 1946271"/>
              <a:gd name="connsiteX344" fmla="*/ 976499 w 1896822"/>
              <a:gd name="connsiteY344" fmla="*/ 1902376 h 1946271"/>
              <a:gd name="connsiteX345" fmla="*/ 960244 w 1896822"/>
              <a:gd name="connsiteY345" fmla="*/ 1906534 h 1946271"/>
              <a:gd name="connsiteX346" fmla="*/ 952912 w 1896822"/>
              <a:gd name="connsiteY346" fmla="*/ 1896646 h 1946271"/>
              <a:gd name="connsiteX347" fmla="*/ 960244 w 1896822"/>
              <a:gd name="connsiteY347" fmla="*/ 1913280 h 1946271"/>
              <a:gd name="connsiteX348" fmla="*/ 947524 w 1896822"/>
              <a:gd name="connsiteY348" fmla="*/ 1908752 h 1946271"/>
              <a:gd name="connsiteX349" fmla="*/ 946375 w 1896822"/>
              <a:gd name="connsiteY349" fmla="*/ 1907366 h 1946271"/>
              <a:gd name="connsiteX350" fmla="*/ 945934 w 1896822"/>
              <a:gd name="connsiteY350" fmla="*/ 1906996 h 1946271"/>
              <a:gd name="connsiteX351" fmla="*/ 938601 w 1896822"/>
              <a:gd name="connsiteY351" fmla="*/ 1890270 h 1946271"/>
              <a:gd name="connsiteX352" fmla="*/ 934008 w 1896822"/>
              <a:gd name="connsiteY352" fmla="*/ 1897201 h 1946271"/>
              <a:gd name="connsiteX353" fmla="*/ 905651 w 1896822"/>
              <a:gd name="connsiteY353" fmla="*/ 1898217 h 1946271"/>
              <a:gd name="connsiteX354" fmla="*/ 900881 w 1896822"/>
              <a:gd name="connsiteY354" fmla="*/ 1891471 h 1946271"/>
              <a:gd name="connsiteX355" fmla="*/ 893725 w 1896822"/>
              <a:gd name="connsiteY355" fmla="*/ 1895260 h 1946271"/>
              <a:gd name="connsiteX356" fmla="*/ 888955 w 1896822"/>
              <a:gd name="connsiteY356" fmla="*/ 1888699 h 1946271"/>
              <a:gd name="connsiteX357" fmla="*/ 867754 w 1896822"/>
              <a:gd name="connsiteY357" fmla="*/ 1892857 h 1946271"/>
              <a:gd name="connsiteX358" fmla="*/ 848937 w 1896822"/>
              <a:gd name="connsiteY358" fmla="*/ 1893689 h 1946271"/>
              <a:gd name="connsiteX359" fmla="*/ 844167 w 1896822"/>
              <a:gd name="connsiteY359" fmla="*/ 1886758 h 1946271"/>
              <a:gd name="connsiteX360" fmla="*/ 830033 w 1896822"/>
              <a:gd name="connsiteY360" fmla="*/ 1894243 h 1946271"/>
              <a:gd name="connsiteX361" fmla="*/ 825263 w 1896822"/>
              <a:gd name="connsiteY361" fmla="*/ 1887497 h 1946271"/>
              <a:gd name="connsiteX362" fmla="*/ 804061 w 1896822"/>
              <a:gd name="connsiteY362" fmla="*/ 1891656 h 1946271"/>
              <a:gd name="connsiteX363" fmla="*/ 785245 w 1896822"/>
              <a:gd name="connsiteY363" fmla="*/ 1885557 h 1946271"/>
              <a:gd name="connsiteX364" fmla="*/ 773673 w 1896822"/>
              <a:gd name="connsiteY364" fmla="*/ 1903023 h 1946271"/>
              <a:gd name="connsiteX365" fmla="*/ 761747 w 1896822"/>
              <a:gd name="connsiteY365" fmla="*/ 1906996 h 1946271"/>
              <a:gd name="connsiteX366" fmla="*/ 752295 w 1896822"/>
              <a:gd name="connsiteY366" fmla="*/ 1900435 h 1946271"/>
              <a:gd name="connsiteX367" fmla="*/ 742754 w 1896822"/>
              <a:gd name="connsiteY367" fmla="*/ 1900805 h 1946271"/>
              <a:gd name="connsiteX368" fmla="*/ 740369 w 1896822"/>
              <a:gd name="connsiteY368" fmla="*/ 1890639 h 1946271"/>
              <a:gd name="connsiteX369" fmla="*/ 742754 w 1896822"/>
              <a:gd name="connsiteY369" fmla="*/ 1900805 h 1946271"/>
              <a:gd name="connsiteX370" fmla="*/ 724468 w 1896822"/>
              <a:gd name="connsiteY370" fmla="*/ 1928805 h 1946271"/>
              <a:gd name="connsiteX371" fmla="*/ 719521 w 1896822"/>
              <a:gd name="connsiteY371" fmla="*/ 1915313 h 1946271"/>
              <a:gd name="connsiteX372" fmla="*/ 712984 w 1896822"/>
              <a:gd name="connsiteY372" fmla="*/ 1946271 h 1946271"/>
              <a:gd name="connsiteX373" fmla="*/ 693903 w 1896822"/>
              <a:gd name="connsiteY373" fmla="*/ 1933333 h 1946271"/>
              <a:gd name="connsiteX374" fmla="*/ 707772 w 1896822"/>
              <a:gd name="connsiteY374" fmla="*/ 1919287 h 1946271"/>
              <a:gd name="connsiteX375" fmla="*/ 693726 w 1896822"/>
              <a:gd name="connsiteY375" fmla="*/ 1926587 h 1946271"/>
              <a:gd name="connsiteX376" fmla="*/ 684362 w 1896822"/>
              <a:gd name="connsiteY376" fmla="*/ 1926957 h 1946271"/>
              <a:gd name="connsiteX377" fmla="*/ 660599 w 1896822"/>
              <a:gd name="connsiteY377" fmla="*/ 1920858 h 1946271"/>
              <a:gd name="connsiteX378" fmla="*/ 634627 w 1896822"/>
              <a:gd name="connsiteY378" fmla="*/ 1898587 h 1946271"/>
              <a:gd name="connsiteX379" fmla="*/ 635952 w 1896822"/>
              <a:gd name="connsiteY379" fmla="*/ 1897385 h 1946271"/>
              <a:gd name="connsiteX380" fmla="*/ 648496 w 1896822"/>
              <a:gd name="connsiteY380" fmla="*/ 1897385 h 1946271"/>
              <a:gd name="connsiteX381" fmla="*/ 662542 w 1896822"/>
              <a:gd name="connsiteY381" fmla="*/ 1896831 h 1946271"/>
              <a:gd name="connsiteX382" fmla="*/ 667313 w 1896822"/>
              <a:gd name="connsiteY382" fmla="*/ 1903577 h 1946271"/>
              <a:gd name="connsiteX383" fmla="*/ 707772 w 1896822"/>
              <a:gd name="connsiteY383" fmla="*/ 1912356 h 1946271"/>
              <a:gd name="connsiteX384" fmla="*/ 716959 w 1896822"/>
              <a:gd name="connsiteY384" fmla="*/ 1905148 h 1946271"/>
              <a:gd name="connsiteX385" fmla="*/ 712012 w 1896822"/>
              <a:gd name="connsiteY385" fmla="*/ 1891656 h 1946271"/>
              <a:gd name="connsiteX386" fmla="*/ 700263 w 1896822"/>
              <a:gd name="connsiteY386" fmla="*/ 1895630 h 1946271"/>
              <a:gd name="connsiteX387" fmla="*/ 693108 w 1896822"/>
              <a:gd name="connsiteY387" fmla="*/ 1892488 h 1946271"/>
              <a:gd name="connsiteX388" fmla="*/ 669079 w 1896822"/>
              <a:gd name="connsiteY388" fmla="*/ 1865873 h 1946271"/>
              <a:gd name="connsiteX389" fmla="*/ 678443 w 1896822"/>
              <a:gd name="connsiteY389" fmla="*/ 1858758 h 1946271"/>
              <a:gd name="connsiteX390" fmla="*/ 663956 w 1896822"/>
              <a:gd name="connsiteY390" fmla="*/ 1845820 h 1946271"/>
              <a:gd name="connsiteX391" fmla="*/ 647525 w 1896822"/>
              <a:gd name="connsiteY391" fmla="*/ 1849609 h 1946271"/>
              <a:gd name="connsiteX392" fmla="*/ 654857 w 1896822"/>
              <a:gd name="connsiteY392" fmla="*/ 1859497 h 1946271"/>
              <a:gd name="connsiteX393" fmla="*/ 633567 w 1896822"/>
              <a:gd name="connsiteY393" fmla="*/ 1857187 h 1946271"/>
              <a:gd name="connsiteX394" fmla="*/ 593550 w 1896822"/>
              <a:gd name="connsiteY394" fmla="*/ 1861900 h 1946271"/>
              <a:gd name="connsiteX395" fmla="*/ 567313 w 1896822"/>
              <a:gd name="connsiteY395" fmla="*/ 1845820 h 1946271"/>
              <a:gd name="connsiteX396" fmla="*/ 536394 w 1896822"/>
              <a:gd name="connsiteY396" fmla="*/ 1836671 h 1946271"/>
              <a:gd name="connsiteX397" fmla="*/ 545670 w 1896822"/>
              <a:gd name="connsiteY397" fmla="*/ 1822810 h 1946271"/>
              <a:gd name="connsiteX398" fmla="*/ 540546 w 1896822"/>
              <a:gd name="connsiteY398" fmla="*/ 1809318 h 1946271"/>
              <a:gd name="connsiteX399" fmla="*/ 533744 w 1896822"/>
              <a:gd name="connsiteY399" fmla="*/ 1812922 h 1946271"/>
              <a:gd name="connsiteX400" fmla="*/ 526412 w 1896822"/>
              <a:gd name="connsiteY400" fmla="*/ 1802941 h 1946271"/>
              <a:gd name="connsiteX401" fmla="*/ 514751 w 1896822"/>
              <a:gd name="connsiteY401" fmla="*/ 1806730 h 1946271"/>
              <a:gd name="connsiteX402" fmla="*/ 502649 w 1896822"/>
              <a:gd name="connsiteY402" fmla="*/ 1797027 h 1946271"/>
              <a:gd name="connsiteX403" fmla="*/ 488515 w 1896822"/>
              <a:gd name="connsiteY403" fmla="*/ 1797397 h 1946271"/>
              <a:gd name="connsiteX404" fmla="*/ 471642 w 1896822"/>
              <a:gd name="connsiteY404" fmla="*/ 1781132 h 1946271"/>
              <a:gd name="connsiteX405" fmla="*/ 462366 w 1896822"/>
              <a:gd name="connsiteY405" fmla="*/ 1781502 h 1946271"/>
              <a:gd name="connsiteX406" fmla="*/ 448055 w 1896822"/>
              <a:gd name="connsiteY406" fmla="*/ 1768472 h 1946271"/>
              <a:gd name="connsiteX407" fmla="*/ 440900 w 1896822"/>
              <a:gd name="connsiteY407" fmla="*/ 1771984 h 1946271"/>
              <a:gd name="connsiteX408" fmla="*/ 428974 w 1896822"/>
              <a:gd name="connsiteY408" fmla="*/ 1762280 h 1946271"/>
              <a:gd name="connsiteX409" fmla="*/ 414928 w 1896822"/>
              <a:gd name="connsiteY409" fmla="*/ 1776142 h 1946271"/>
              <a:gd name="connsiteX410" fmla="*/ 421642 w 1896822"/>
              <a:gd name="connsiteY410" fmla="*/ 1758954 h 1946271"/>
              <a:gd name="connsiteX411" fmla="*/ 409716 w 1896822"/>
              <a:gd name="connsiteY411" fmla="*/ 1749158 h 1946271"/>
              <a:gd name="connsiteX412" fmla="*/ 400441 w 1896822"/>
              <a:gd name="connsiteY412" fmla="*/ 1749805 h 1946271"/>
              <a:gd name="connsiteX413" fmla="*/ 400441 w 1896822"/>
              <a:gd name="connsiteY413" fmla="*/ 1742874 h 1946271"/>
              <a:gd name="connsiteX414" fmla="*/ 393285 w 1896822"/>
              <a:gd name="connsiteY414" fmla="*/ 1746386 h 1946271"/>
              <a:gd name="connsiteX415" fmla="*/ 376589 w 1896822"/>
              <a:gd name="connsiteY415" fmla="*/ 1736867 h 1946271"/>
              <a:gd name="connsiteX416" fmla="*/ 345052 w 1896822"/>
              <a:gd name="connsiteY416" fmla="*/ 1693619 h 1946271"/>
              <a:gd name="connsiteX417" fmla="*/ 338162 w 1896822"/>
              <a:gd name="connsiteY417" fmla="*/ 1690477 h 1946271"/>
              <a:gd name="connsiteX418" fmla="*/ 333391 w 1896822"/>
              <a:gd name="connsiteY418" fmla="*/ 1690662 h 1946271"/>
              <a:gd name="connsiteX419" fmla="*/ 330741 w 1896822"/>
              <a:gd name="connsiteY419" fmla="*/ 1680589 h 1946271"/>
              <a:gd name="connsiteX420" fmla="*/ 321289 w 1896822"/>
              <a:gd name="connsiteY420" fmla="*/ 1680774 h 1946271"/>
              <a:gd name="connsiteX421" fmla="*/ 314134 w 1896822"/>
              <a:gd name="connsiteY421" fmla="*/ 1664047 h 1946271"/>
              <a:gd name="connsiteX422" fmla="*/ 308922 w 1896822"/>
              <a:gd name="connsiteY422" fmla="*/ 1650555 h 1946271"/>
              <a:gd name="connsiteX423" fmla="*/ 297261 w 1896822"/>
              <a:gd name="connsiteY423" fmla="*/ 1647598 h 1946271"/>
              <a:gd name="connsiteX424" fmla="*/ 285335 w 1896822"/>
              <a:gd name="connsiteY424" fmla="*/ 1651387 h 1946271"/>
              <a:gd name="connsiteX425" fmla="*/ 289929 w 1896822"/>
              <a:gd name="connsiteY425" fmla="*/ 1637710 h 1946271"/>
              <a:gd name="connsiteX426" fmla="*/ 273056 w 1896822"/>
              <a:gd name="connsiteY426" fmla="*/ 1621169 h 1946271"/>
              <a:gd name="connsiteX427" fmla="*/ 268639 w 1896822"/>
              <a:gd name="connsiteY427" fmla="*/ 1641869 h 1946271"/>
              <a:gd name="connsiteX428" fmla="*/ 258922 w 1896822"/>
              <a:gd name="connsiteY428" fmla="*/ 1628562 h 1946271"/>
              <a:gd name="connsiteX429" fmla="*/ 249646 w 1896822"/>
              <a:gd name="connsiteY429" fmla="*/ 1635677 h 1946271"/>
              <a:gd name="connsiteX430" fmla="*/ 242667 w 1896822"/>
              <a:gd name="connsiteY430" fmla="*/ 1632535 h 1946271"/>
              <a:gd name="connsiteX431" fmla="*/ 206802 w 1896822"/>
              <a:gd name="connsiteY431" fmla="*/ 1609894 h 1946271"/>
              <a:gd name="connsiteX432" fmla="*/ 190106 w 1896822"/>
              <a:gd name="connsiteY432" fmla="*/ 1600376 h 1946271"/>
              <a:gd name="connsiteX433" fmla="*/ 182774 w 1896822"/>
              <a:gd name="connsiteY433" fmla="*/ 1583465 h 1946271"/>
              <a:gd name="connsiteX434" fmla="*/ 158922 w 1896822"/>
              <a:gd name="connsiteY434" fmla="*/ 1577551 h 1946271"/>
              <a:gd name="connsiteX435" fmla="*/ 149205 w 1896822"/>
              <a:gd name="connsiteY435" fmla="*/ 1557497 h 1946271"/>
              <a:gd name="connsiteX436" fmla="*/ 163516 w 1896822"/>
              <a:gd name="connsiteY436" fmla="*/ 1563689 h 1946271"/>
              <a:gd name="connsiteX437" fmla="*/ 177827 w 1896822"/>
              <a:gd name="connsiteY437" fmla="*/ 1563227 h 1946271"/>
              <a:gd name="connsiteX438" fmla="*/ 165724 w 1896822"/>
              <a:gd name="connsiteY438" fmla="*/ 1546778 h 1946271"/>
              <a:gd name="connsiteX439" fmla="*/ 165459 w 1896822"/>
              <a:gd name="connsiteY439" fmla="*/ 1539847 h 1946271"/>
              <a:gd name="connsiteX440" fmla="*/ 143816 w 1896822"/>
              <a:gd name="connsiteY440" fmla="*/ 1523582 h 1946271"/>
              <a:gd name="connsiteX441" fmla="*/ 136131 w 1896822"/>
              <a:gd name="connsiteY441" fmla="*/ 1486248 h 1946271"/>
              <a:gd name="connsiteX442" fmla="*/ 126590 w 1896822"/>
              <a:gd name="connsiteY442" fmla="*/ 1479964 h 1946271"/>
              <a:gd name="connsiteX443" fmla="*/ 105565 w 1896822"/>
              <a:gd name="connsiteY443" fmla="*/ 1483938 h 1946271"/>
              <a:gd name="connsiteX444" fmla="*/ 98233 w 1896822"/>
              <a:gd name="connsiteY444" fmla="*/ 1473958 h 1946271"/>
              <a:gd name="connsiteX445" fmla="*/ 104947 w 1896822"/>
              <a:gd name="connsiteY445" fmla="*/ 1456677 h 1946271"/>
              <a:gd name="connsiteX446" fmla="*/ 130742 w 1896822"/>
              <a:gd name="connsiteY446" fmla="*/ 1452334 h 1946271"/>
              <a:gd name="connsiteX447" fmla="*/ 147438 w 1896822"/>
              <a:gd name="connsiteY447" fmla="*/ 1461852 h 1946271"/>
              <a:gd name="connsiteX448" fmla="*/ 154770 w 1896822"/>
              <a:gd name="connsiteY448" fmla="*/ 1465086 h 1946271"/>
              <a:gd name="connsiteX449" fmla="*/ 164134 w 1896822"/>
              <a:gd name="connsiteY449" fmla="*/ 1458063 h 1946271"/>
              <a:gd name="connsiteX450" fmla="*/ 173586 w 1896822"/>
              <a:gd name="connsiteY450" fmla="*/ 1471185 h 1946271"/>
              <a:gd name="connsiteX451" fmla="*/ 166254 w 1896822"/>
              <a:gd name="connsiteY451" fmla="*/ 1447621 h 1946271"/>
              <a:gd name="connsiteX452" fmla="*/ 152032 w 1896822"/>
              <a:gd name="connsiteY452" fmla="*/ 1454921 h 1946271"/>
              <a:gd name="connsiteX453" fmla="*/ 158922 w 1896822"/>
              <a:gd name="connsiteY453" fmla="*/ 1444386 h 1946271"/>
              <a:gd name="connsiteX454" fmla="*/ 156360 w 1896822"/>
              <a:gd name="connsiteY454" fmla="*/ 1427567 h 1946271"/>
              <a:gd name="connsiteX455" fmla="*/ 146820 w 1896822"/>
              <a:gd name="connsiteY455" fmla="*/ 1427752 h 1946271"/>
              <a:gd name="connsiteX456" fmla="*/ 134717 w 1896822"/>
              <a:gd name="connsiteY456" fmla="*/ 1404280 h 1946271"/>
              <a:gd name="connsiteX457" fmla="*/ 120671 w 1896822"/>
              <a:gd name="connsiteY457" fmla="*/ 1404927 h 1946271"/>
              <a:gd name="connsiteX458" fmla="*/ 132332 w 1896822"/>
              <a:gd name="connsiteY458" fmla="*/ 1394392 h 1946271"/>
              <a:gd name="connsiteX459" fmla="*/ 103534 w 1896822"/>
              <a:gd name="connsiteY459" fmla="*/ 1374801 h 1946271"/>
              <a:gd name="connsiteX460" fmla="*/ 101413 w 1896822"/>
              <a:gd name="connsiteY460" fmla="*/ 1391989 h 1946271"/>
              <a:gd name="connsiteX461" fmla="*/ 68021 w 1896822"/>
              <a:gd name="connsiteY461" fmla="*/ 1372768 h 1946271"/>
              <a:gd name="connsiteX462" fmla="*/ 56361 w 1896822"/>
              <a:gd name="connsiteY462" fmla="*/ 1376556 h 1946271"/>
              <a:gd name="connsiteX463" fmla="*/ 44258 w 1896822"/>
              <a:gd name="connsiteY463" fmla="*/ 1353084 h 1946271"/>
              <a:gd name="connsiteX464" fmla="*/ 88869 w 1896822"/>
              <a:gd name="connsiteY464" fmla="*/ 1348186 h 1946271"/>
              <a:gd name="connsiteX465" fmla="*/ 81537 w 1896822"/>
              <a:gd name="connsiteY465" fmla="*/ 1331275 h 1946271"/>
              <a:gd name="connsiteX466" fmla="*/ 62721 w 1896822"/>
              <a:gd name="connsiteY466" fmla="*/ 1332107 h 1946271"/>
              <a:gd name="connsiteX467" fmla="*/ 64664 w 1896822"/>
              <a:gd name="connsiteY467" fmla="*/ 1308080 h 1946271"/>
              <a:gd name="connsiteX468" fmla="*/ 59894 w 1896822"/>
              <a:gd name="connsiteY468" fmla="*/ 1308080 h 1946271"/>
              <a:gd name="connsiteX469" fmla="*/ 57774 w 1896822"/>
              <a:gd name="connsiteY469" fmla="*/ 1318615 h 1946271"/>
              <a:gd name="connsiteX470" fmla="*/ 39046 w 1896822"/>
              <a:gd name="connsiteY470" fmla="*/ 1332846 h 1946271"/>
              <a:gd name="connsiteX471" fmla="*/ 52739 w 1896822"/>
              <a:gd name="connsiteY471" fmla="*/ 1305123 h 1946271"/>
              <a:gd name="connsiteX472" fmla="*/ 62103 w 1896822"/>
              <a:gd name="connsiteY472" fmla="*/ 1298007 h 1946271"/>
              <a:gd name="connsiteX473" fmla="*/ 45230 w 1896822"/>
              <a:gd name="connsiteY473" fmla="*/ 1281465 h 1946271"/>
              <a:gd name="connsiteX474" fmla="*/ 36131 w 1896822"/>
              <a:gd name="connsiteY474" fmla="*/ 1302165 h 1946271"/>
              <a:gd name="connsiteX475" fmla="*/ 28799 w 1896822"/>
              <a:gd name="connsiteY475" fmla="*/ 1285439 h 1946271"/>
              <a:gd name="connsiteX476" fmla="*/ 33304 w 1896822"/>
              <a:gd name="connsiteY476" fmla="*/ 1278508 h 1946271"/>
              <a:gd name="connsiteX477" fmla="*/ 40636 w 1896822"/>
              <a:gd name="connsiteY477" fmla="*/ 1281650 h 1946271"/>
              <a:gd name="connsiteX478" fmla="*/ 33127 w 1896822"/>
              <a:gd name="connsiteY478" fmla="*/ 1258085 h 1946271"/>
              <a:gd name="connsiteX479" fmla="*/ 23764 w 1896822"/>
              <a:gd name="connsiteY479" fmla="*/ 1265201 h 1946271"/>
              <a:gd name="connsiteX480" fmla="*/ 20583 w 1896822"/>
              <a:gd name="connsiteY480" fmla="*/ 1220936 h 1946271"/>
              <a:gd name="connsiteX481" fmla="*/ 32509 w 1896822"/>
              <a:gd name="connsiteY481" fmla="*/ 1230732 h 1946271"/>
              <a:gd name="connsiteX482" fmla="*/ 42226 w 1896822"/>
              <a:gd name="connsiteY482" fmla="*/ 1243946 h 1946271"/>
              <a:gd name="connsiteX483" fmla="*/ 46820 w 1896822"/>
              <a:gd name="connsiteY483" fmla="*/ 1237016 h 1946271"/>
              <a:gd name="connsiteX484" fmla="*/ 39665 w 1896822"/>
              <a:gd name="connsiteY484" fmla="*/ 1227128 h 1946271"/>
              <a:gd name="connsiteX485" fmla="*/ 34541 w 1896822"/>
              <a:gd name="connsiteY485" fmla="*/ 1213451 h 1946271"/>
              <a:gd name="connsiteX486" fmla="*/ 17668 w 1896822"/>
              <a:gd name="connsiteY486" fmla="*/ 1190256 h 1946271"/>
              <a:gd name="connsiteX487" fmla="*/ 36926 w 1896822"/>
              <a:gd name="connsiteY487" fmla="*/ 1203286 h 1946271"/>
              <a:gd name="connsiteX488" fmla="*/ 31714 w 1896822"/>
              <a:gd name="connsiteY488" fmla="*/ 1183048 h 1946271"/>
              <a:gd name="connsiteX489" fmla="*/ 36308 w 1896822"/>
              <a:gd name="connsiteY489" fmla="*/ 1175932 h 1946271"/>
              <a:gd name="connsiteX490" fmla="*/ 26767 w 1896822"/>
              <a:gd name="connsiteY490" fmla="*/ 1169556 h 1946271"/>
              <a:gd name="connsiteX491" fmla="*/ 28976 w 1896822"/>
              <a:gd name="connsiteY491" fmla="*/ 1159021 h 1946271"/>
              <a:gd name="connsiteX492" fmla="*/ 19435 w 1896822"/>
              <a:gd name="connsiteY492" fmla="*/ 1159668 h 1946271"/>
              <a:gd name="connsiteX493" fmla="*/ 0 w 1896822"/>
              <a:gd name="connsiteY493" fmla="*/ 1126122 h 1946271"/>
              <a:gd name="connsiteX494" fmla="*/ 1944 w 1896822"/>
              <a:gd name="connsiteY494" fmla="*/ 1095349 h 1946271"/>
              <a:gd name="connsiteX495" fmla="*/ 11926 w 1896822"/>
              <a:gd name="connsiteY495" fmla="*/ 1122333 h 1946271"/>
              <a:gd name="connsiteX496" fmla="*/ 11484 w 1896822"/>
              <a:gd name="connsiteY496" fmla="*/ 1108657 h 1946271"/>
              <a:gd name="connsiteX497" fmla="*/ 16078 w 1896822"/>
              <a:gd name="connsiteY497" fmla="*/ 1101541 h 1946271"/>
              <a:gd name="connsiteX498" fmla="*/ 11308 w 1896822"/>
              <a:gd name="connsiteY498" fmla="*/ 1094980 h 1946271"/>
              <a:gd name="connsiteX499" fmla="*/ 15901 w 1896822"/>
              <a:gd name="connsiteY499" fmla="*/ 1088049 h 1946271"/>
              <a:gd name="connsiteX500" fmla="*/ 13251 w 1896822"/>
              <a:gd name="connsiteY500" fmla="*/ 1071138 h 1946271"/>
              <a:gd name="connsiteX501" fmla="*/ 13074 w 1896822"/>
              <a:gd name="connsiteY501" fmla="*/ 1057461 h 1946271"/>
              <a:gd name="connsiteX502" fmla="*/ 21820 w 1896822"/>
              <a:gd name="connsiteY502" fmla="*/ 1029645 h 1946271"/>
              <a:gd name="connsiteX503" fmla="*/ 17050 w 1896822"/>
              <a:gd name="connsiteY503" fmla="*/ 1016430 h 1946271"/>
              <a:gd name="connsiteX504" fmla="*/ 25795 w 1896822"/>
              <a:gd name="connsiteY504" fmla="*/ 981684 h 1946271"/>
              <a:gd name="connsiteX505" fmla="*/ 11484 w 1896822"/>
              <a:gd name="connsiteY505" fmla="*/ 968746 h 1946271"/>
              <a:gd name="connsiteX506" fmla="*/ 25619 w 1896822"/>
              <a:gd name="connsiteY506" fmla="*/ 968192 h 1946271"/>
              <a:gd name="connsiteX507" fmla="*/ 20583 w 1896822"/>
              <a:gd name="connsiteY507" fmla="*/ 954700 h 1946271"/>
              <a:gd name="connsiteX508" fmla="*/ 25177 w 1896822"/>
              <a:gd name="connsiteY508" fmla="*/ 940746 h 1946271"/>
              <a:gd name="connsiteX509" fmla="*/ 22438 w 1896822"/>
              <a:gd name="connsiteY509" fmla="*/ 923927 h 1946271"/>
              <a:gd name="connsiteX510" fmla="*/ 36131 w 1896822"/>
              <a:gd name="connsiteY510" fmla="*/ 902857 h 1946271"/>
              <a:gd name="connsiteX511" fmla="*/ 29329 w 1896822"/>
              <a:gd name="connsiteY511" fmla="*/ 906646 h 1946271"/>
              <a:gd name="connsiteX512" fmla="*/ 21820 w 1896822"/>
              <a:gd name="connsiteY512" fmla="*/ 890012 h 1946271"/>
              <a:gd name="connsiteX513" fmla="*/ 10336 w 1896822"/>
              <a:gd name="connsiteY513" fmla="*/ 900547 h 1946271"/>
              <a:gd name="connsiteX514" fmla="*/ 17050 w 1896822"/>
              <a:gd name="connsiteY514" fmla="*/ 883266 h 1946271"/>
              <a:gd name="connsiteX515" fmla="*/ 16696 w 1896822"/>
              <a:gd name="connsiteY515" fmla="*/ 869589 h 1946271"/>
              <a:gd name="connsiteX516" fmla="*/ 23764 w 1896822"/>
              <a:gd name="connsiteY516" fmla="*/ 865800 h 1946271"/>
              <a:gd name="connsiteX517" fmla="*/ 25795 w 1896822"/>
              <a:gd name="connsiteY517" fmla="*/ 848704 h 1946271"/>
              <a:gd name="connsiteX518" fmla="*/ 30742 w 1896822"/>
              <a:gd name="connsiteY518" fmla="*/ 855265 h 1946271"/>
              <a:gd name="connsiteX519" fmla="*/ 24029 w 1896822"/>
              <a:gd name="connsiteY519" fmla="*/ 872731 h 1946271"/>
              <a:gd name="connsiteX520" fmla="*/ 33481 w 1896822"/>
              <a:gd name="connsiteY520" fmla="*/ 886038 h 1946271"/>
              <a:gd name="connsiteX521" fmla="*/ 40283 w 1896822"/>
              <a:gd name="connsiteY521" fmla="*/ 861826 h 1946271"/>
              <a:gd name="connsiteX522" fmla="*/ 54329 w 1896822"/>
              <a:gd name="connsiteY522" fmla="*/ 854434 h 1946271"/>
              <a:gd name="connsiteX523" fmla="*/ 67845 w 1896822"/>
              <a:gd name="connsiteY523" fmla="*/ 826710 h 1946271"/>
              <a:gd name="connsiteX524" fmla="*/ 65283 w 1896822"/>
              <a:gd name="connsiteY524" fmla="*/ 809799 h 1946271"/>
              <a:gd name="connsiteX525" fmla="*/ 67491 w 1896822"/>
              <a:gd name="connsiteY525" fmla="*/ 799264 h 1946271"/>
              <a:gd name="connsiteX526" fmla="*/ 76590 w 1896822"/>
              <a:gd name="connsiteY526" fmla="*/ 785402 h 1946271"/>
              <a:gd name="connsiteX527" fmla="*/ 76148 w 1896822"/>
              <a:gd name="connsiteY527" fmla="*/ 764980 h 1946271"/>
              <a:gd name="connsiteX528" fmla="*/ 92226 w 1896822"/>
              <a:gd name="connsiteY528" fmla="*/ 726906 h 1946271"/>
              <a:gd name="connsiteX529" fmla="*/ 89046 w 1896822"/>
              <a:gd name="connsiteY529" fmla="*/ 696133 h 1946271"/>
              <a:gd name="connsiteX530" fmla="*/ 118463 w 1896822"/>
              <a:gd name="connsiteY530" fmla="*/ 609821 h 1946271"/>
              <a:gd name="connsiteX531" fmla="*/ 126237 w 1896822"/>
              <a:gd name="connsiteY531" fmla="*/ 646878 h 1946271"/>
              <a:gd name="connsiteX532" fmla="*/ 117049 w 1896822"/>
              <a:gd name="connsiteY532" fmla="*/ 667948 h 1946271"/>
              <a:gd name="connsiteX533" fmla="*/ 109717 w 1896822"/>
              <a:gd name="connsiteY533" fmla="*/ 657783 h 1946271"/>
              <a:gd name="connsiteX534" fmla="*/ 114841 w 1896822"/>
              <a:gd name="connsiteY534" fmla="*/ 678298 h 1946271"/>
              <a:gd name="connsiteX535" fmla="*/ 105389 w 1896822"/>
              <a:gd name="connsiteY535" fmla="*/ 678668 h 1946271"/>
              <a:gd name="connsiteX536" fmla="*/ 100972 w 1896822"/>
              <a:gd name="connsiteY536" fmla="*/ 692344 h 1946271"/>
              <a:gd name="connsiteX537" fmla="*/ 103534 w 1896822"/>
              <a:gd name="connsiteY537" fmla="*/ 709256 h 1946271"/>
              <a:gd name="connsiteX538" fmla="*/ 119611 w 1896822"/>
              <a:gd name="connsiteY538" fmla="*/ 684767 h 1946271"/>
              <a:gd name="connsiteX539" fmla="*/ 128798 w 1896822"/>
              <a:gd name="connsiteY539" fmla="*/ 663974 h 1946271"/>
              <a:gd name="connsiteX540" fmla="*/ 133127 w 1896822"/>
              <a:gd name="connsiteY540" fmla="*/ 636621 h 1946271"/>
              <a:gd name="connsiteX541" fmla="*/ 142491 w 1896822"/>
              <a:gd name="connsiteY541" fmla="*/ 636159 h 1946271"/>
              <a:gd name="connsiteX542" fmla="*/ 142668 w 1896822"/>
              <a:gd name="connsiteY542" fmla="*/ 643089 h 1946271"/>
              <a:gd name="connsiteX543" fmla="*/ 159099 w 1896822"/>
              <a:gd name="connsiteY543" fmla="*/ 645954 h 1946271"/>
              <a:gd name="connsiteX544" fmla="*/ 165724 w 1896822"/>
              <a:gd name="connsiteY544" fmla="*/ 614996 h 1946271"/>
              <a:gd name="connsiteX545" fmla="*/ 193463 w 1896822"/>
              <a:gd name="connsiteY545" fmla="*/ 579603 h 1946271"/>
              <a:gd name="connsiteX546" fmla="*/ 193463 w 1896822"/>
              <a:gd name="connsiteY546" fmla="*/ 579603 h 1946271"/>
              <a:gd name="connsiteX547" fmla="*/ 200441 w 1896822"/>
              <a:gd name="connsiteY547" fmla="*/ 569345 h 1946271"/>
              <a:gd name="connsiteX548" fmla="*/ 206978 w 1896822"/>
              <a:gd name="connsiteY548" fmla="*/ 545134 h 1946271"/>
              <a:gd name="connsiteX549" fmla="*/ 211749 w 1896822"/>
              <a:gd name="connsiteY549" fmla="*/ 544949 h 1946271"/>
              <a:gd name="connsiteX550" fmla="*/ 234364 w 1896822"/>
              <a:gd name="connsiteY550" fmla="*/ 496340 h 1946271"/>
              <a:gd name="connsiteX551" fmla="*/ 234717 w 1896822"/>
              <a:gd name="connsiteY551" fmla="*/ 516763 h 1946271"/>
              <a:gd name="connsiteX552" fmla="*/ 253356 w 1896822"/>
              <a:gd name="connsiteY552" fmla="*/ 502255 h 1946271"/>
              <a:gd name="connsiteX553" fmla="*/ 236307 w 1896822"/>
              <a:gd name="connsiteY553" fmla="*/ 479060 h 1946271"/>
              <a:gd name="connsiteX554" fmla="*/ 245671 w 1896822"/>
              <a:gd name="connsiteY554" fmla="*/ 465106 h 1946271"/>
              <a:gd name="connsiteX555" fmla="*/ 238339 w 1896822"/>
              <a:gd name="connsiteY555" fmla="*/ 455218 h 1946271"/>
              <a:gd name="connsiteX556" fmla="*/ 219699 w 1896822"/>
              <a:gd name="connsiteY556" fmla="*/ 462795 h 1946271"/>
              <a:gd name="connsiteX557" fmla="*/ 217491 w 1896822"/>
              <a:gd name="connsiteY557" fmla="*/ 479799 h 1946271"/>
              <a:gd name="connsiteX558" fmla="*/ 194434 w 1896822"/>
              <a:gd name="connsiteY558" fmla="*/ 501238 h 1946271"/>
              <a:gd name="connsiteX559" fmla="*/ 189929 w 1896822"/>
              <a:gd name="connsiteY559" fmla="*/ 521938 h 1946271"/>
              <a:gd name="connsiteX560" fmla="*/ 171466 w 1896822"/>
              <a:gd name="connsiteY560" fmla="*/ 536170 h 1946271"/>
              <a:gd name="connsiteX561" fmla="*/ 174028 w 1896822"/>
              <a:gd name="connsiteY561" fmla="*/ 553081 h 1946271"/>
              <a:gd name="connsiteX562" fmla="*/ 155742 w 1896822"/>
              <a:gd name="connsiteY562" fmla="*/ 588012 h 1946271"/>
              <a:gd name="connsiteX563" fmla="*/ 152827 w 1896822"/>
              <a:gd name="connsiteY563" fmla="*/ 557424 h 1946271"/>
              <a:gd name="connsiteX564" fmla="*/ 152827 w 1896822"/>
              <a:gd name="connsiteY564" fmla="*/ 550493 h 1946271"/>
              <a:gd name="connsiteX565" fmla="*/ 166519 w 1896822"/>
              <a:gd name="connsiteY565" fmla="*/ 522678 h 1946271"/>
              <a:gd name="connsiteX566" fmla="*/ 145671 w 1896822"/>
              <a:gd name="connsiteY566" fmla="*/ 547259 h 1946271"/>
              <a:gd name="connsiteX567" fmla="*/ 132332 w 1896822"/>
              <a:gd name="connsiteY567" fmla="*/ 595498 h 1946271"/>
              <a:gd name="connsiteX568" fmla="*/ 130124 w 1896822"/>
              <a:gd name="connsiteY568" fmla="*/ 612779 h 1946271"/>
              <a:gd name="connsiteX569" fmla="*/ 115901 w 1896822"/>
              <a:gd name="connsiteY569" fmla="*/ 599656 h 1946271"/>
              <a:gd name="connsiteX570" fmla="*/ 118640 w 1896822"/>
              <a:gd name="connsiteY570" fmla="*/ 593095 h 1946271"/>
              <a:gd name="connsiteX571" fmla="*/ 115459 w 1896822"/>
              <a:gd name="connsiteY571" fmla="*/ 572302 h 1946271"/>
              <a:gd name="connsiteX572" fmla="*/ 138339 w 1896822"/>
              <a:gd name="connsiteY572" fmla="*/ 544117 h 1946271"/>
              <a:gd name="connsiteX573" fmla="*/ 140459 w 1896822"/>
              <a:gd name="connsiteY573" fmla="*/ 520275 h 1946271"/>
              <a:gd name="connsiteX574" fmla="*/ 172261 w 1896822"/>
              <a:gd name="connsiteY574" fmla="*/ 450874 h 1946271"/>
              <a:gd name="connsiteX575" fmla="*/ 158745 w 1896822"/>
              <a:gd name="connsiteY575" fmla="*/ 492367 h 1946271"/>
              <a:gd name="connsiteX576" fmla="*/ 158922 w 1896822"/>
              <a:gd name="connsiteY576" fmla="*/ 506044 h 1946271"/>
              <a:gd name="connsiteX577" fmla="*/ 168286 w 1896822"/>
              <a:gd name="connsiteY577" fmla="*/ 491905 h 1946271"/>
              <a:gd name="connsiteX578" fmla="*/ 184717 w 1896822"/>
              <a:gd name="connsiteY578" fmla="*/ 494677 h 1946271"/>
              <a:gd name="connsiteX579" fmla="*/ 189487 w 1896822"/>
              <a:gd name="connsiteY579" fmla="*/ 494677 h 1946271"/>
              <a:gd name="connsiteX580" fmla="*/ 205565 w 1896822"/>
              <a:gd name="connsiteY580" fmla="*/ 463350 h 1946271"/>
              <a:gd name="connsiteX581" fmla="*/ 210335 w 1896822"/>
              <a:gd name="connsiteY581" fmla="*/ 462980 h 1946271"/>
              <a:gd name="connsiteX582" fmla="*/ 217049 w 1896822"/>
              <a:gd name="connsiteY582" fmla="*/ 452445 h 1946271"/>
              <a:gd name="connsiteX583" fmla="*/ 231007 w 1896822"/>
              <a:gd name="connsiteY583" fmla="*/ 438306 h 1946271"/>
              <a:gd name="connsiteX584" fmla="*/ 240106 w 1896822"/>
              <a:gd name="connsiteY584" fmla="*/ 424445 h 1946271"/>
              <a:gd name="connsiteX585" fmla="*/ 240106 w 1896822"/>
              <a:gd name="connsiteY585" fmla="*/ 417514 h 1946271"/>
              <a:gd name="connsiteX586" fmla="*/ 249381 w 1896822"/>
              <a:gd name="connsiteY586" fmla="*/ 410583 h 1946271"/>
              <a:gd name="connsiteX587" fmla="*/ 260954 w 1896822"/>
              <a:gd name="connsiteY587" fmla="*/ 392932 h 1946271"/>
              <a:gd name="connsiteX588" fmla="*/ 256007 w 1896822"/>
              <a:gd name="connsiteY588" fmla="*/ 386371 h 1946271"/>
              <a:gd name="connsiteX589" fmla="*/ 265105 w 1896822"/>
              <a:gd name="connsiteY589" fmla="*/ 365486 h 1946271"/>
              <a:gd name="connsiteX590" fmla="*/ 265105 w 1896822"/>
              <a:gd name="connsiteY590" fmla="*/ 365486 h 1946271"/>
              <a:gd name="connsiteX591" fmla="*/ 255388 w 1896822"/>
              <a:gd name="connsiteY591" fmla="*/ 352272 h 1946271"/>
              <a:gd name="connsiteX592" fmla="*/ 267049 w 1896822"/>
              <a:gd name="connsiteY592" fmla="*/ 348298 h 1946271"/>
              <a:gd name="connsiteX593" fmla="*/ 295052 w 1896822"/>
              <a:gd name="connsiteY593" fmla="*/ 319928 h 1946271"/>
              <a:gd name="connsiteX594" fmla="*/ 290459 w 1896822"/>
              <a:gd name="connsiteY594" fmla="*/ 333789 h 1946271"/>
              <a:gd name="connsiteX595" fmla="*/ 304593 w 1896822"/>
              <a:gd name="connsiteY595" fmla="*/ 326674 h 1946271"/>
              <a:gd name="connsiteX596" fmla="*/ 304593 w 1896822"/>
              <a:gd name="connsiteY596" fmla="*/ 326674 h 1946271"/>
              <a:gd name="connsiteX597" fmla="*/ 327826 w 1896822"/>
              <a:gd name="connsiteY597" fmla="*/ 312165 h 1946271"/>
              <a:gd name="connsiteX598" fmla="*/ 343904 w 1896822"/>
              <a:gd name="connsiteY598" fmla="*/ 280561 h 1946271"/>
              <a:gd name="connsiteX599" fmla="*/ 357950 w 1896822"/>
              <a:gd name="connsiteY599" fmla="*/ 273260 h 1946271"/>
              <a:gd name="connsiteX600" fmla="*/ 364928 w 1896822"/>
              <a:gd name="connsiteY600" fmla="*/ 276587 h 1946271"/>
              <a:gd name="connsiteX601" fmla="*/ 385953 w 1896822"/>
              <a:gd name="connsiteY601" fmla="*/ 251821 h 1946271"/>
              <a:gd name="connsiteX602" fmla="*/ 399999 w 1896822"/>
              <a:gd name="connsiteY602" fmla="*/ 251451 h 1946271"/>
              <a:gd name="connsiteX603" fmla="*/ 430034 w 1896822"/>
              <a:gd name="connsiteY603" fmla="*/ 212731 h 1946271"/>
              <a:gd name="connsiteX604" fmla="*/ 446642 w 1896822"/>
              <a:gd name="connsiteY604" fmla="*/ 215503 h 1946271"/>
              <a:gd name="connsiteX605" fmla="*/ 455564 w 1896822"/>
              <a:gd name="connsiteY605" fmla="*/ 194711 h 1946271"/>
              <a:gd name="connsiteX606" fmla="*/ 462720 w 1896822"/>
              <a:gd name="connsiteY606" fmla="*/ 197853 h 1946271"/>
              <a:gd name="connsiteX607" fmla="*/ 471907 w 1896822"/>
              <a:gd name="connsiteY607" fmla="*/ 183806 h 1946271"/>
              <a:gd name="connsiteX608" fmla="*/ 476854 w 1896822"/>
              <a:gd name="connsiteY608" fmla="*/ 190275 h 1946271"/>
              <a:gd name="connsiteX609" fmla="*/ 483744 w 1896822"/>
              <a:gd name="connsiteY609" fmla="*/ 186763 h 1946271"/>
              <a:gd name="connsiteX610" fmla="*/ 495317 w 1896822"/>
              <a:gd name="connsiteY610" fmla="*/ 169298 h 1946271"/>
              <a:gd name="connsiteX611" fmla="*/ 511924 w 1896822"/>
              <a:gd name="connsiteY611" fmla="*/ 178816 h 1946271"/>
              <a:gd name="connsiteX612" fmla="*/ 542313 w 1896822"/>
              <a:gd name="connsiteY612" fmla="*/ 160703 h 1946271"/>
              <a:gd name="connsiteX613" fmla="*/ 551854 w 1896822"/>
              <a:gd name="connsiteY613" fmla="*/ 167264 h 1946271"/>
              <a:gd name="connsiteX614" fmla="*/ 565546 w 1896822"/>
              <a:gd name="connsiteY614" fmla="*/ 146287 h 1946271"/>
              <a:gd name="connsiteX615" fmla="*/ 572878 w 1896822"/>
              <a:gd name="connsiteY615" fmla="*/ 149429 h 1946271"/>
              <a:gd name="connsiteX616" fmla="*/ 573055 w 1896822"/>
              <a:gd name="connsiteY616" fmla="*/ 169852 h 1946271"/>
              <a:gd name="connsiteX617" fmla="*/ 563514 w 1896822"/>
              <a:gd name="connsiteY617" fmla="*/ 163291 h 1946271"/>
              <a:gd name="connsiteX618" fmla="*/ 551854 w 1896822"/>
              <a:gd name="connsiteY618" fmla="*/ 174010 h 1946271"/>
              <a:gd name="connsiteX619" fmla="*/ 537719 w 1896822"/>
              <a:gd name="connsiteY619" fmla="*/ 174473 h 1946271"/>
              <a:gd name="connsiteX620" fmla="*/ 538161 w 1896822"/>
              <a:gd name="connsiteY620" fmla="*/ 188149 h 1946271"/>
              <a:gd name="connsiteX621" fmla="*/ 538338 w 1896822"/>
              <a:gd name="connsiteY621" fmla="*/ 194895 h 1946271"/>
              <a:gd name="connsiteX622" fmla="*/ 557419 w 1896822"/>
              <a:gd name="connsiteY622" fmla="*/ 214764 h 1946271"/>
              <a:gd name="connsiteX623" fmla="*/ 552472 w 1896822"/>
              <a:gd name="connsiteY623" fmla="*/ 194433 h 1946271"/>
              <a:gd name="connsiteX624" fmla="*/ 564309 w 1896822"/>
              <a:gd name="connsiteY624" fmla="*/ 204414 h 1946271"/>
              <a:gd name="connsiteX625" fmla="*/ 578444 w 1896822"/>
              <a:gd name="connsiteY625" fmla="*/ 197021 h 1946271"/>
              <a:gd name="connsiteX626" fmla="*/ 580652 w 1896822"/>
              <a:gd name="connsiteY626" fmla="*/ 200255 h 1946271"/>
              <a:gd name="connsiteX627" fmla="*/ 585334 w 1896822"/>
              <a:gd name="connsiteY627" fmla="*/ 193324 h 1946271"/>
              <a:gd name="connsiteX628" fmla="*/ 594698 w 1896822"/>
              <a:gd name="connsiteY628" fmla="*/ 186116 h 1946271"/>
              <a:gd name="connsiteX629" fmla="*/ 604239 w 1896822"/>
              <a:gd name="connsiteY629" fmla="*/ 199239 h 1946271"/>
              <a:gd name="connsiteX630" fmla="*/ 620935 w 1896822"/>
              <a:gd name="connsiteY630" fmla="*/ 195450 h 1946271"/>
              <a:gd name="connsiteX631" fmla="*/ 632595 w 1896822"/>
              <a:gd name="connsiteY631" fmla="*/ 198407 h 1946271"/>
              <a:gd name="connsiteX632" fmla="*/ 644344 w 1896822"/>
              <a:gd name="connsiteY632" fmla="*/ 187687 h 1946271"/>
              <a:gd name="connsiteX633" fmla="*/ 634804 w 1896822"/>
              <a:gd name="connsiteY633" fmla="*/ 187965 h 1946271"/>
              <a:gd name="connsiteX634" fmla="*/ 634627 w 1896822"/>
              <a:gd name="connsiteY634" fmla="*/ 174473 h 1946271"/>
              <a:gd name="connsiteX635" fmla="*/ 639309 w 1896822"/>
              <a:gd name="connsiteY635" fmla="*/ 174195 h 1946271"/>
              <a:gd name="connsiteX636" fmla="*/ 646288 w 1896822"/>
              <a:gd name="connsiteY636" fmla="*/ 163753 h 1946271"/>
              <a:gd name="connsiteX637" fmla="*/ 651058 w 1896822"/>
              <a:gd name="connsiteY637" fmla="*/ 170499 h 1946271"/>
              <a:gd name="connsiteX638" fmla="*/ 658037 w 1896822"/>
              <a:gd name="connsiteY638" fmla="*/ 159964 h 1946271"/>
              <a:gd name="connsiteX639" fmla="*/ 667313 w 1896822"/>
              <a:gd name="connsiteY639" fmla="*/ 159594 h 1946271"/>
              <a:gd name="connsiteX640" fmla="*/ 677030 w 1896822"/>
              <a:gd name="connsiteY640" fmla="*/ 179555 h 1946271"/>
              <a:gd name="connsiteX641" fmla="*/ 670139 w 1896822"/>
              <a:gd name="connsiteY641" fmla="*/ 176598 h 1946271"/>
              <a:gd name="connsiteX642" fmla="*/ 675086 w 1896822"/>
              <a:gd name="connsiteY642" fmla="*/ 189905 h 1946271"/>
              <a:gd name="connsiteX643" fmla="*/ 691341 w 1896822"/>
              <a:gd name="connsiteY643" fmla="*/ 172255 h 1946271"/>
              <a:gd name="connsiteX644" fmla="*/ 674468 w 1896822"/>
              <a:gd name="connsiteY644" fmla="*/ 155806 h 1946271"/>
              <a:gd name="connsiteX645" fmla="*/ 691164 w 1896822"/>
              <a:gd name="connsiteY645" fmla="*/ 165509 h 1946271"/>
              <a:gd name="connsiteX646" fmla="*/ 744962 w 1896822"/>
              <a:gd name="connsiteY646" fmla="*/ 139541 h 1946271"/>
              <a:gd name="connsiteX647" fmla="*/ 766164 w 1896822"/>
              <a:gd name="connsiteY647" fmla="*/ 135567 h 1946271"/>
              <a:gd name="connsiteX648" fmla="*/ 779856 w 1896822"/>
              <a:gd name="connsiteY648" fmla="*/ 114498 h 1946271"/>
              <a:gd name="connsiteX649" fmla="*/ 765545 w 1896822"/>
              <a:gd name="connsiteY649" fmla="*/ 108121 h 1946271"/>
              <a:gd name="connsiteX650" fmla="*/ 786835 w 1896822"/>
              <a:gd name="connsiteY650" fmla="*/ 110709 h 1946271"/>
              <a:gd name="connsiteX651" fmla="*/ 801058 w 1896822"/>
              <a:gd name="connsiteY651" fmla="*/ 110154 h 1946271"/>
              <a:gd name="connsiteX652" fmla="*/ 810245 w 1896822"/>
              <a:gd name="connsiteY652" fmla="*/ 89547 h 1946271"/>
              <a:gd name="connsiteX653" fmla="*/ 814927 w 1896822"/>
              <a:gd name="connsiteY653" fmla="*/ 103039 h 1946271"/>
              <a:gd name="connsiteX654" fmla="*/ 864220 w 1896822"/>
              <a:gd name="connsiteY654" fmla="*/ 84187 h 1946271"/>
              <a:gd name="connsiteX655" fmla="*/ 878443 w 1896822"/>
              <a:gd name="connsiteY655" fmla="*/ 90286 h 1946271"/>
              <a:gd name="connsiteX656" fmla="*/ 878266 w 1896822"/>
              <a:gd name="connsiteY656" fmla="*/ 76609 h 1946271"/>
              <a:gd name="connsiteX657" fmla="*/ 864220 w 1896822"/>
              <a:gd name="connsiteY657" fmla="*/ 84187 h 1946271"/>
              <a:gd name="connsiteX658" fmla="*/ 857065 w 1896822"/>
              <a:gd name="connsiteY658" fmla="*/ 74022 h 1946271"/>
              <a:gd name="connsiteX659" fmla="*/ 870934 w 1896822"/>
              <a:gd name="connsiteY659" fmla="*/ 59975 h 1946271"/>
              <a:gd name="connsiteX660" fmla="*/ 887365 w 1896822"/>
              <a:gd name="connsiteY660" fmla="*/ 62748 h 1946271"/>
              <a:gd name="connsiteX661" fmla="*/ 883036 w 1896822"/>
              <a:gd name="connsiteY661" fmla="*/ 76609 h 1946271"/>
              <a:gd name="connsiteX662" fmla="*/ 901852 w 1896822"/>
              <a:gd name="connsiteY662" fmla="*/ 82801 h 1946271"/>
              <a:gd name="connsiteX663" fmla="*/ 906446 w 1896822"/>
              <a:gd name="connsiteY663" fmla="*/ 61916 h 1946271"/>
              <a:gd name="connsiteX664" fmla="*/ 911216 w 1896822"/>
              <a:gd name="connsiteY664" fmla="*/ 68662 h 1946271"/>
              <a:gd name="connsiteX665" fmla="*/ 923142 w 1896822"/>
              <a:gd name="connsiteY665" fmla="*/ 64688 h 1946271"/>
              <a:gd name="connsiteX666" fmla="*/ 927647 w 1896822"/>
              <a:gd name="connsiteY666" fmla="*/ 71434 h 1946271"/>
              <a:gd name="connsiteX667" fmla="*/ 934803 w 1896822"/>
              <a:gd name="connsiteY667" fmla="*/ 67645 h 1946271"/>
              <a:gd name="connsiteX668" fmla="*/ 946729 w 1896822"/>
              <a:gd name="connsiteY668" fmla="*/ 77626 h 1946271"/>
              <a:gd name="connsiteX669" fmla="*/ 956092 w 1896822"/>
              <a:gd name="connsiteY669" fmla="*/ 70418 h 1946271"/>
              <a:gd name="connsiteX670" fmla="*/ 955828 w 1896822"/>
              <a:gd name="connsiteY670" fmla="*/ 63487 h 1946271"/>
              <a:gd name="connsiteX671" fmla="*/ 965368 w 1896822"/>
              <a:gd name="connsiteY671" fmla="*/ 63117 h 1946271"/>
              <a:gd name="connsiteX672" fmla="*/ 977117 w 1896822"/>
              <a:gd name="connsiteY672" fmla="*/ 59328 h 1946271"/>
              <a:gd name="connsiteX673" fmla="*/ 991605 w 1896822"/>
              <a:gd name="connsiteY673" fmla="*/ 72451 h 1946271"/>
              <a:gd name="connsiteX674" fmla="*/ 1005651 w 1896822"/>
              <a:gd name="connsiteY674" fmla="*/ 65335 h 1946271"/>
              <a:gd name="connsiteX675" fmla="*/ 1017576 w 1896822"/>
              <a:gd name="connsiteY675" fmla="*/ 75038 h 1946271"/>
              <a:gd name="connsiteX676" fmla="*/ 1021905 w 1896822"/>
              <a:gd name="connsiteY676" fmla="*/ 54338 h 1946271"/>
              <a:gd name="connsiteX677" fmla="*/ 1047965 w 1896822"/>
              <a:gd name="connsiteY677" fmla="*/ 56741 h 1946271"/>
              <a:gd name="connsiteX678" fmla="*/ 1064396 w 1896822"/>
              <a:gd name="connsiteY678" fmla="*/ 52767 h 1946271"/>
              <a:gd name="connsiteX679" fmla="*/ 1092753 w 1896822"/>
              <a:gd name="connsiteY679" fmla="*/ 65335 h 1946271"/>
              <a:gd name="connsiteX680" fmla="*/ 1118371 w 1896822"/>
              <a:gd name="connsiteY680" fmla="*/ 47222 h 1946271"/>
              <a:gd name="connsiteX681" fmla="*/ 1125880 w 1896822"/>
              <a:gd name="connsiteY681" fmla="*/ 64134 h 1946271"/>
              <a:gd name="connsiteX682" fmla="*/ 1135067 w 1896822"/>
              <a:gd name="connsiteY682" fmla="*/ 50180 h 1946271"/>
              <a:gd name="connsiteX683" fmla="*/ 1144608 w 1896822"/>
              <a:gd name="connsiteY683" fmla="*/ 56556 h 1946271"/>
              <a:gd name="connsiteX684" fmla="*/ 1156268 w 1896822"/>
              <a:gd name="connsiteY684" fmla="*/ 46021 h 1946271"/>
              <a:gd name="connsiteX685" fmla="*/ 1161039 w 1896822"/>
              <a:gd name="connsiteY685" fmla="*/ 52582 h 1946271"/>
              <a:gd name="connsiteX686" fmla="*/ 1163424 w 1896822"/>
              <a:gd name="connsiteY686" fmla="*/ 56002 h 1946271"/>
              <a:gd name="connsiteX687" fmla="*/ 1162452 w 1896822"/>
              <a:gd name="connsiteY687" fmla="*/ 54338 h 1946271"/>
              <a:gd name="connsiteX688" fmla="*/ 1165014 w 1896822"/>
              <a:gd name="connsiteY688" fmla="*/ 56926 h 1946271"/>
              <a:gd name="connsiteX689" fmla="*/ 1191957 w 1896822"/>
              <a:gd name="connsiteY689" fmla="*/ 61731 h 1946271"/>
              <a:gd name="connsiteX690" fmla="*/ 1217841 w 1896822"/>
              <a:gd name="connsiteY690" fmla="*/ 64134 h 1946271"/>
              <a:gd name="connsiteX691" fmla="*/ 1229943 w 1896822"/>
              <a:gd name="connsiteY691" fmla="*/ 74022 h 1946271"/>
              <a:gd name="connsiteX692" fmla="*/ 1255473 w 1896822"/>
              <a:gd name="connsiteY692" fmla="*/ 62932 h 1946271"/>
              <a:gd name="connsiteX693" fmla="*/ 1260243 w 1896822"/>
              <a:gd name="connsiteY693" fmla="*/ 62563 h 1946271"/>
              <a:gd name="connsiteX694" fmla="*/ 1265455 w 1896822"/>
              <a:gd name="connsiteY694" fmla="*/ 76055 h 1946271"/>
              <a:gd name="connsiteX695" fmla="*/ 1279501 w 1896822"/>
              <a:gd name="connsiteY695" fmla="*/ 75593 h 1946271"/>
              <a:gd name="connsiteX696" fmla="*/ 1260243 w 1896822"/>
              <a:gd name="connsiteY696" fmla="*/ 62563 h 1946271"/>
              <a:gd name="connsiteX697" fmla="*/ 1255473 w 1896822"/>
              <a:gd name="connsiteY697" fmla="*/ 62932 h 1946271"/>
              <a:gd name="connsiteX698" fmla="*/ 1253088 w 1896822"/>
              <a:gd name="connsiteY698" fmla="*/ 52582 h 1946271"/>
              <a:gd name="connsiteX699" fmla="*/ 1241427 w 1896822"/>
              <a:gd name="connsiteY699" fmla="*/ 56371 h 1946271"/>
              <a:gd name="connsiteX700" fmla="*/ 1229502 w 1896822"/>
              <a:gd name="connsiteY700" fmla="*/ 46668 h 1946271"/>
              <a:gd name="connsiteX701" fmla="*/ 1222523 w 1896822"/>
              <a:gd name="connsiteY701" fmla="*/ 63949 h 1946271"/>
              <a:gd name="connsiteX702" fmla="*/ 1219961 w 1896822"/>
              <a:gd name="connsiteY702" fmla="*/ 53968 h 1946271"/>
              <a:gd name="connsiteX703" fmla="*/ 1205915 w 1896822"/>
              <a:gd name="connsiteY703" fmla="*/ 54338 h 1946271"/>
              <a:gd name="connsiteX704" fmla="*/ 1189219 w 1896822"/>
              <a:gd name="connsiteY704" fmla="*/ 44820 h 1946271"/>
              <a:gd name="connsiteX705" fmla="*/ 1207858 w 1896822"/>
              <a:gd name="connsiteY705" fmla="*/ 30404 h 1946271"/>
              <a:gd name="connsiteX706" fmla="*/ 1186480 w 1896822"/>
              <a:gd name="connsiteY706" fmla="*/ 14139 h 1946271"/>
              <a:gd name="connsiteX707" fmla="*/ 1200350 w 1896822"/>
              <a:gd name="connsiteY707" fmla="*/ 0 h 1946271"/>
              <a:gd name="connsiteX708" fmla="*/ 1214837 w 1896822"/>
              <a:gd name="connsiteY708" fmla="*/ 28186 h 1946271"/>
              <a:gd name="connsiteX709" fmla="*/ 1212629 w 1896822"/>
              <a:gd name="connsiteY709" fmla="*/ 30404 h 1946271"/>
              <a:gd name="connsiteX710" fmla="*/ 1217399 w 1896822"/>
              <a:gd name="connsiteY710" fmla="*/ 29942 h 1946271"/>
              <a:gd name="connsiteX711" fmla="*/ 1214837 w 1896822"/>
              <a:gd name="connsiteY711" fmla="*/ 28186 h 1946271"/>
              <a:gd name="connsiteX712" fmla="*/ 920757 w 1896822"/>
              <a:gd name="connsiteY712" fmla="*/ 76609 h 1946271"/>
              <a:gd name="connsiteX713" fmla="*/ 918548 w 1896822"/>
              <a:gd name="connsiteY713" fmla="*/ 78550 h 1946271"/>
              <a:gd name="connsiteX714" fmla="*/ 923142 w 1896822"/>
              <a:gd name="connsiteY714" fmla="*/ 78365 h 1946271"/>
              <a:gd name="connsiteX715" fmla="*/ 920757 w 1896822"/>
              <a:gd name="connsiteY715" fmla="*/ 76609 h 1946271"/>
              <a:gd name="connsiteX716" fmla="*/ 1393812 w 1896822"/>
              <a:gd name="connsiteY716" fmla="*/ 98233 h 1946271"/>
              <a:gd name="connsiteX717" fmla="*/ 1390808 w 1896822"/>
              <a:gd name="connsiteY717" fmla="*/ 102207 h 1946271"/>
              <a:gd name="connsiteX718" fmla="*/ 1402557 w 1896822"/>
              <a:gd name="connsiteY718" fmla="*/ 98418 h 1946271"/>
              <a:gd name="connsiteX719" fmla="*/ 1393812 w 1896822"/>
              <a:gd name="connsiteY719" fmla="*/ 98233 h 1946271"/>
              <a:gd name="connsiteX720" fmla="*/ 859980 w 1896822"/>
              <a:gd name="connsiteY720" fmla="*/ 111541 h 1946271"/>
              <a:gd name="connsiteX721" fmla="*/ 857860 w 1896822"/>
              <a:gd name="connsiteY721" fmla="*/ 115145 h 1946271"/>
              <a:gd name="connsiteX722" fmla="*/ 850704 w 1896822"/>
              <a:gd name="connsiteY722" fmla="*/ 118656 h 1946271"/>
              <a:gd name="connsiteX723" fmla="*/ 859980 w 1896822"/>
              <a:gd name="connsiteY723" fmla="*/ 111541 h 1946271"/>
              <a:gd name="connsiteX724" fmla="*/ 791782 w 1896822"/>
              <a:gd name="connsiteY724" fmla="*/ 118841 h 1946271"/>
              <a:gd name="connsiteX725" fmla="*/ 789397 w 1896822"/>
              <a:gd name="connsiteY725" fmla="*/ 120874 h 1946271"/>
              <a:gd name="connsiteX726" fmla="*/ 794167 w 1896822"/>
              <a:gd name="connsiteY726" fmla="*/ 120689 h 1946271"/>
              <a:gd name="connsiteX727" fmla="*/ 791782 w 1896822"/>
              <a:gd name="connsiteY727" fmla="*/ 118841 h 1946271"/>
              <a:gd name="connsiteX728" fmla="*/ 838425 w 1896822"/>
              <a:gd name="connsiteY728" fmla="*/ 124386 h 1946271"/>
              <a:gd name="connsiteX729" fmla="*/ 836835 w 1896822"/>
              <a:gd name="connsiteY729" fmla="*/ 125864 h 1946271"/>
              <a:gd name="connsiteX730" fmla="*/ 838425 w 1896822"/>
              <a:gd name="connsiteY730" fmla="*/ 124386 h 1946271"/>
              <a:gd name="connsiteX731" fmla="*/ 879679 w 1896822"/>
              <a:gd name="connsiteY731" fmla="*/ 127620 h 1946271"/>
              <a:gd name="connsiteX732" fmla="*/ 876852 w 1896822"/>
              <a:gd name="connsiteY732" fmla="*/ 127990 h 1946271"/>
              <a:gd name="connsiteX733" fmla="*/ 879238 w 1896822"/>
              <a:gd name="connsiteY733" fmla="*/ 131132 h 1946271"/>
              <a:gd name="connsiteX734" fmla="*/ 879679 w 1896822"/>
              <a:gd name="connsiteY734" fmla="*/ 127620 h 1946271"/>
              <a:gd name="connsiteX735" fmla="*/ 824909 w 1896822"/>
              <a:gd name="connsiteY735" fmla="*/ 129746 h 1946271"/>
              <a:gd name="connsiteX736" fmla="*/ 817930 w 1896822"/>
              <a:gd name="connsiteY736" fmla="*/ 133350 h 1946271"/>
              <a:gd name="connsiteX737" fmla="*/ 829856 w 1896822"/>
              <a:gd name="connsiteY737" fmla="*/ 136492 h 1946271"/>
              <a:gd name="connsiteX738" fmla="*/ 824909 w 1896822"/>
              <a:gd name="connsiteY738" fmla="*/ 129746 h 1946271"/>
              <a:gd name="connsiteX739" fmla="*/ 845757 w 1896822"/>
              <a:gd name="connsiteY739" fmla="*/ 132610 h 1946271"/>
              <a:gd name="connsiteX740" fmla="*/ 841517 w 1896822"/>
              <a:gd name="connsiteY740" fmla="*/ 132795 h 1946271"/>
              <a:gd name="connsiteX741" fmla="*/ 858213 w 1896822"/>
              <a:gd name="connsiteY741" fmla="*/ 142313 h 1946271"/>
              <a:gd name="connsiteX742" fmla="*/ 845757 w 1896822"/>
              <a:gd name="connsiteY742" fmla="*/ 132610 h 1946271"/>
              <a:gd name="connsiteX743" fmla="*/ 806800 w 1896822"/>
              <a:gd name="connsiteY743" fmla="*/ 140465 h 1946271"/>
              <a:gd name="connsiteX744" fmla="*/ 804061 w 1896822"/>
              <a:gd name="connsiteY744" fmla="*/ 140927 h 1946271"/>
              <a:gd name="connsiteX745" fmla="*/ 806446 w 1896822"/>
              <a:gd name="connsiteY745" fmla="*/ 144069 h 1946271"/>
              <a:gd name="connsiteX746" fmla="*/ 806800 w 1896822"/>
              <a:gd name="connsiteY746" fmla="*/ 140465 h 1946271"/>
              <a:gd name="connsiteX747" fmla="*/ 792754 w 1896822"/>
              <a:gd name="connsiteY747" fmla="*/ 141112 h 1946271"/>
              <a:gd name="connsiteX748" fmla="*/ 789750 w 1896822"/>
              <a:gd name="connsiteY748" fmla="*/ 141482 h 1946271"/>
              <a:gd name="connsiteX749" fmla="*/ 792135 w 1896822"/>
              <a:gd name="connsiteY749" fmla="*/ 144716 h 1946271"/>
              <a:gd name="connsiteX750" fmla="*/ 792754 w 1896822"/>
              <a:gd name="connsiteY750" fmla="*/ 141112 h 1946271"/>
              <a:gd name="connsiteX751" fmla="*/ 782860 w 1896822"/>
              <a:gd name="connsiteY751" fmla="*/ 145086 h 1946271"/>
              <a:gd name="connsiteX752" fmla="*/ 771111 w 1896822"/>
              <a:gd name="connsiteY752" fmla="*/ 155806 h 1946271"/>
              <a:gd name="connsiteX753" fmla="*/ 766340 w 1896822"/>
              <a:gd name="connsiteY753" fmla="*/ 149059 h 1946271"/>
              <a:gd name="connsiteX754" fmla="*/ 761747 w 1896822"/>
              <a:gd name="connsiteY754" fmla="*/ 156175 h 1946271"/>
              <a:gd name="connsiteX755" fmla="*/ 771111 w 1896822"/>
              <a:gd name="connsiteY755" fmla="*/ 155806 h 1946271"/>
              <a:gd name="connsiteX756" fmla="*/ 782860 w 1896822"/>
              <a:gd name="connsiteY756" fmla="*/ 145086 h 1946271"/>
              <a:gd name="connsiteX757" fmla="*/ 1488688 w 1896822"/>
              <a:gd name="connsiteY757" fmla="*/ 147026 h 1946271"/>
              <a:gd name="connsiteX758" fmla="*/ 1483741 w 1896822"/>
              <a:gd name="connsiteY758" fmla="*/ 149984 h 1946271"/>
              <a:gd name="connsiteX759" fmla="*/ 1488864 w 1896822"/>
              <a:gd name="connsiteY759" fmla="*/ 163291 h 1946271"/>
              <a:gd name="connsiteX760" fmla="*/ 1488688 w 1896822"/>
              <a:gd name="connsiteY760" fmla="*/ 147026 h 1946271"/>
              <a:gd name="connsiteX761" fmla="*/ 1495578 w 1896822"/>
              <a:gd name="connsiteY761" fmla="*/ 159779 h 1946271"/>
              <a:gd name="connsiteX762" fmla="*/ 1491073 w 1896822"/>
              <a:gd name="connsiteY762" fmla="*/ 166710 h 1946271"/>
              <a:gd name="connsiteX763" fmla="*/ 1496020 w 1896822"/>
              <a:gd name="connsiteY763" fmla="*/ 173456 h 1946271"/>
              <a:gd name="connsiteX764" fmla="*/ 1500614 w 1896822"/>
              <a:gd name="connsiteY764" fmla="*/ 166340 h 1946271"/>
              <a:gd name="connsiteX765" fmla="*/ 1495578 w 1896822"/>
              <a:gd name="connsiteY765" fmla="*/ 159779 h 1946271"/>
              <a:gd name="connsiteX766" fmla="*/ 738160 w 1896822"/>
              <a:gd name="connsiteY766" fmla="*/ 163753 h 1946271"/>
              <a:gd name="connsiteX767" fmla="*/ 733567 w 1896822"/>
              <a:gd name="connsiteY767" fmla="*/ 177430 h 1946271"/>
              <a:gd name="connsiteX768" fmla="*/ 738337 w 1896822"/>
              <a:gd name="connsiteY768" fmla="*/ 177430 h 1946271"/>
              <a:gd name="connsiteX769" fmla="*/ 738160 w 1896822"/>
              <a:gd name="connsiteY769" fmla="*/ 163753 h 1946271"/>
              <a:gd name="connsiteX770" fmla="*/ 712984 w 1896822"/>
              <a:gd name="connsiteY770" fmla="*/ 178169 h 1946271"/>
              <a:gd name="connsiteX771" fmla="*/ 710157 w 1896822"/>
              <a:gd name="connsiteY771" fmla="*/ 178446 h 1946271"/>
              <a:gd name="connsiteX772" fmla="*/ 712542 w 1896822"/>
              <a:gd name="connsiteY772" fmla="*/ 181773 h 1946271"/>
              <a:gd name="connsiteX773" fmla="*/ 712984 w 1896822"/>
              <a:gd name="connsiteY773" fmla="*/ 178169 h 1946271"/>
              <a:gd name="connsiteX774" fmla="*/ 653620 w 1896822"/>
              <a:gd name="connsiteY774" fmla="*/ 176228 h 1946271"/>
              <a:gd name="connsiteX775" fmla="*/ 651058 w 1896822"/>
              <a:gd name="connsiteY775" fmla="*/ 177245 h 1946271"/>
              <a:gd name="connsiteX776" fmla="*/ 656005 w 1896822"/>
              <a:gd name="connsiteY776" fmla="*/ 183806 h 1946271"/>
              <a:gd name="connsiteX777" fmla="*/ 653620 w 1896822"/>
              <a:gd name="connsiteY777" fmla="*/ 176228 h 1946271"/>
              <a:gd name="connsiteX778" fmla="*/ 663161 w 1896822"/>
              <a:gd name="connsiteY778" fmla="*/ 181588 h 1946271"/>
              <a:gd name="connsiteX779" fmla="*/ 660776 w 1896822"/>
              <a:gd name="connsiteY779" fmla="*/ 183529 h 1946271"/>
              <a:gd name="connsiteX780" fmla="*/ 665546 w 1896822"/>
              <a:gd name="connsiteY780" fmla="*/ 183344 h 1946271"/>
              <a:gd name="connsiteX781" fmla="*/ 663161 w 1896822"/>
              <a:gd name="connsiteY781" fmla="*/ 181588 h 1946271"/>
              <a:gd name="connsiteX782" fmla="*/ 666341 w 1896822"/>
              <a:gd name="connsiteY782" fmla="*/ 200255 h 1946271"/>
              <a:gd name="connsiteX783" fmla="*/ 663337 w 1896822"/>
              <a:gd name="connsiteY783" fmla="*/ 200625 h 1946271"/>
              <a:gd name="connsiteX784" fmla="*/ 665722 w 1896822"/>
              <a:gd name="connsiteY784" fmla="*/ 203767 h 1946271"/>
              <a:gd name="connsiteX785" fmla="*/ 666341 w 1896822"/>
              <a:gd name="connsiteY785" fmla="*/ 200255 h 1946271"/>
              <a:gd name="connsiteX786" fmla="*/ 620935 w 1896822"/>
              <a:gd name="connsiteY786" fmla="*/ 203582 h 1946271"/>
              <a:gd name="connsiteX787" fmla="*/ 618550 w 1896822"/>
              <a:gd name="connsiteY787" fmla="*/ 205800 h 1946271"/>
              <a:gd name="connsiteX788" fmla="*/ 623320 w 1896822"/>
              <a:gd name="connsiteY788" fmla="*/ 205430 h 1946271"/>
              <a:gd name="connsiteX789" fmla="*/ 620935 w 1896822"/>
              <a:gd name="connsiteY789" fmla="*/ 203582 h 1946271"/>
              <a:gd name="connsiteX790" fmla="*/ 581005 w 1896822"/>
              <a:gd name="connsiteY790" fmla="*/ 213932 h 1946271"/>
              <a:gd name="connsiteX791" fmla="*/ 574292 w 1896822"/>
              <a:gd name="connsiteY791" fmla="*/ 231213 h 1946271"/>
              <a:gd name="connsiteX792" fmla="*/ 585952 w 1896822"/>
              <a:gd name="connsiteY792" fmla="*/ 227424 h 1946271"/>
              <a:gd name="connsiteX793" fmla="*/ 585952 w 1896822"/>
              <a:gd name="connsiteY793" fmla="*/ 220493 h 1946271"/>
              <a:gd name="connsiteX794" fmla="*/ 581005 w 1896822"/>
              <a:gd name="connsiteY794" fmla="*/ 213932 h 1946271"/>
              <a:gd name="connsiteX795" fmla="*/ 1508476 w 1896822"/>
              <a:gd name="connsiteY795" fmla="*/ 217259 h 1946271"/>
              <a:gd name="connsiteX796" fmla="*/ 1503970 w 1896822"/>
              <a:gd name="connsiteY796" fmla="*/ 224282 h 1946271"/>
              <a:gd name="connsiteX797" fmla="*/ 1508741 w 1896822"/>
              <a:gd name="connsiteY797" fmla="*/ 231028 h 1946271"/>
              <a:gd name="connsiteX798" fmla="*/ 1513246 w 1896822"/>
              <a:gd name="connsiteY798" fmla="*/ 223820 h 1946271"/>
              <a:gd name="connsiteX799" fmla="*/ 1508476 w 1896822"/>
              <a:gd name="connsiteY799" fmla="*/ 217259 h 1946271"/>
              <a:gd name="connsiteX800" fmla="*/ 528620 w 1896822"/>
              <a:gd name="connsiteY800" fmla="*/ 190737 h 1946271"/>
              <a:gd name="connsiteX801" fmla="*/ 521642 w 1896822"/>
              <a:gd name="connsiteY801" fmla="*/ 199054 h 1946271"/>
              <a:gd name="connsiteX802" fmla="*/ 514751 w 1896822"/>
              <a:gd name="connsiteY802" fmla="*/ 195912 h 1946271"/>
              <a:gd name="connsiteX803" fmla="*/ 510158 w 1896822"/>
              <a:gd name="connsiteY803" fmla="*/ 202843 h 1946271"/>
              <a:gd name="connsiteX804" fmla="*/ 507596 w 1896822"/>
              <a:gd name="connsiteY804" fmla="*/ 199424 h 1946271"/>
              <a:gd name="connsiteX805" fmla="*/ 503002 w 1896822"/>
              <a:gd name="connsiteY805" fmla="*/ 206539 h 1946271"/>
              <a:gd name="connsiteX806" fmla="*/ 491341 w 1896822"/>
              <a:gd name="connsiteY806" fmla="*/ 217259 h 1946271"/>
              <a:gd name="connsiteX807" fmla="*/ 484363 w 1896822"/>
              <a:gd name="connsiteY807" fmla="*/ 214117 h 1946271"/>
              <a:gd name="connsiteX808" fmla="*/ 479769 w 1896822"/>
              <a:gd name="connsiteY808" fmla="*/ 227794 h 1946271"/>
              <a:gd name="connsiteX809" fmla="*/ 472702 w 1896822"/>
              <a:gd name="connsiteY809" fmla="*/ 231583 h 1946271"/>
              <a:gd name="connsiteX810" fmla="*/ 465546 w 1896822"/>
              <a:gd name="connsiteY810" fmla="*/ 228441 h 1946271"/>
              <a:gd name="connsiteX811" fmla="*/ 463338 w 1896822"/>
              <a:gd name="connsiteY811" fmla="*/ 238698 h 1946271"/>
              <a:gd name="connsiteX812" fmla="*/ 489133 w 1896822"/>
              <a:gd name="connsiteY812" fmla="*/ 220678 h 1946271"/>
              <a:gd name="connsiteX813" fmla="*/ 505829 w 1896822"/>
              <a:gd name="connsiteY813" fmla="*/ 223635 h 1946271"/>
              <a:gd name="connsiteX814" fmla="*/ 529062 w 1896822"/>
              <a:gd name="connsiteY814" fmla="*/ 208942 h 1946271"/>
              <a:gd name="connsiteX815" fmla="*/ 533744 w 1896822"/>
              <a:gd name="connsiteY815" fmla="*/ 208757 h 1946271"/>
              <a:gd name="connsiteX816" fmla="*/ 531006 w 1896822"/>
              <a:gd name="connsiteY816" fmla="*/ 191661 h 1946271"/>
              <a:gd name="connsiteX817" fmla="*/ 528620 w 1896822"/>
              <a:gd name="connsiteY817" fmla="*/ 190737 h 1946271"/>
              <a:gd name="connsiteX818" fmla="*/ 531801 w 1896822"/>
              <a:gd name="connsiteY818" fmla="*/ 232784 h 1946271"/>
              <a:gd name="connsiteX819" fmla="*/ 512984 w 1896822"/>
              <a:gd name="connsiteY819" fmla="*/ 233338 h 1946271"/>
              <a:gd name="connsiteX820" fmla="*/ 510953 w 1896822"/>
              <a:gd name="connsiteY820" fmla="*/ 250619 h 1946271"/>
              <a:gd name="connsiteX821" fmla="*/ 496907 w 1896822"/>
              <a:gd name="connsiteY821" fmla="*/ 258012 h 1946271"/>
              <a:gd name="connsiteX822" fmla="*/ 498850 w 1896822"/>
              <a:gd name="connsiteY822" fmla="*/ 240916 h 1946271"/>
              <a:gd name="connsiteX823" fmla="*/ 480211 w 1896822"/>
              <a:gd name="connsiteY823" fmla="*/ 255240 h 1946271"/>
              <a:gd name="connsiteX824" fmla="*/ 485158 w 1896822"/>
              <a:gd name="connsiteY824" fmla="*/ 261709 h 1946271"/>
              <a:gd name="connsiteX825" fmla="*/ 478179 w 1896822"/>
              <a:gd name="connsiteY825" fmla="*/ 272244 h 1946271"/>
              <a:gd name="connsiteX826" fmla="*/ 459539 w 1896822"/>
              <a:gd name="connsiteY826" fmla="*/ 279821 h 1946271"/>
              <a:gd name="connsiteX827" fmla="*/ 454769 w 1896822"/>
              <a:gd name="connsiteY827" fmla="*/ 280006 h 1946271"/>
              <a:gd name="connsiteX828" fmla="*/ 445494 w 1896822"/>
              <a:gd name="connsiteY828" fmla="*/ 294053 h 1946271"/>
              <a:gd name="connsiteX829" fmla="*/ 443108 w 1896822"/>
              <a:gd name="connsiteY829" fmla="*/ 290726 h 1946271"/>
              <a:gd name="connsiteX830" fmla="*/ 427207 w 1896822"/>
              <a:gd name="connsiteY830" fmla="*/ 322053 h 1946271"/>
              <a:gd name="connsiteX831" fmla="*/ 434363 w 1896822"/>
              <a:gd name="connsiteY831" fmla="*/ 325010 h 1946271"/>
              <a:gd name="connsiteX832" fmla="*/ 455564 w 1896822"/>
              <a:gd name="connsiteY832" fmla="*/ 320852 h 1946271"/>
              <a:gd name="connsiteX833" fmla="*/ 487720 w 1896822"/>
              <a:gd name="connsiteY833" fmla="*/ 278805 h 1946271"/>
              <a:gd name="connsiteX834" fmla="*/ 499469 w 1896822"/>
              <a:gd name="connsiteY834" fmla="*/ 275016 h 1946271"/>
              <a:gd name="connsiteX835" fmla="*/ 497437 w 1896822"/>
              <a:gd name="connsiteY835" fmla="*/ 285366 h 1946271"/>
              <a:gd name="connsiteX836" fmla="*/ 506801 w 1896822"/>
              <a:gd name="connsiteY836" fmla="*/ 284996 h 1946271"/>
              <a:gd name="connsiteX837" fmla="*/ 515900 w 1896822"/>
              <a:gd name="connsiteY837" fmla="*/ 270857 h 1946271"/>
              <a:gd name="connsiteX838" fmla="*/ 530034 w 1896822"/>
              <a:gd name="connsiteY838" fmla="*/ 263742 h 1946271"/>
              <a:gd name="connsiteX839" fmla="*/ 546288 w 1896822"/>
              <a:gd name="connsiteY839" fmla="*/ 252837 h 1946271"/>
              <a:gd name="connsiteX840" fmla="*/ 551059 w 1896822"/>
              <a:gd name="connsiteY840" fmla="*/ 252375 h 1946271"/>
              <a:gd name="connsiteX841" fmla="*/ 543726 w 1896822"/>
              <a:gd name="connsiteY841" fmla="*/ 242487 h 1946271"/>
              <a:gd name="connsiteX842" fmla="*/ 531977 w 1896822"/>
              <a:gd name="connsiteY842" fmla="*/ 246461 h 1946271"/>
              <a:gd name="connsiteX843" fmla="*/ 531801 w 1896822"/>
              <a:gd name="connsiteY843" fmla="*/ 232784 h 1946271"/>
              <a:gd name="connsiteX844" fmla="*/ 1511126 w 1896822"/>
              <a:gd name="connsiteY844" fmla="*/ 234170 h 1946271"/>
              <a:gd name="connsiteX845" fmla="*/ 1523228 w 1896822"/>
              <a:gd name="connsiteY845" fmla="*/ 250804 h 1946271"/>
              <a:gd name="connsiteX846" fmla="*/ 1511126 w 1896822"/>
              <a:gd name="connsiteY846" fmla="*/ 234170 h 1946271"/>
              <a:gd name="connsiteX847" fmla="*/ 895934 w 1896822"/>
              <a:gd name="connsiteY847" fmla="*/ 280838 h 1946271"/>
              <a:gd name="connsiteX848" fmla="*/ 891340 w 1896822"/>
              <a:gd name="connsiteY848" fmla="*/ 287953 h 1946271"/>
              <a:gd name="connsiteX849" fmla="*/ 896287 w 1896822"/>
              <a:gd name="connsiteY849" fmla="*/ 294515 h 1946271"/>
              <a:gd name="connsiteX850" fmla="*/ 900881 w 1896822"/>
              <a:gd name="connsiteY850" fmla="*/ 287584 h 1946271"/>
              <a:gd name="connsiteX851" fmla="*/ 895934 w 1896822"/>
              <a:gd name="connsiteY851" fmla="*/ 280838 h 1946271"/>
              <a:gd name="connsiteX852" fmla="*/ 907859 w 1896822"/>
              <a:gd name="connsiteY852" fmla="*/ 285181 h 1946271"/>
              <a:gd name="connsiteX853" fmla="*/ 905651 w 1896822"/>
              <a:gd name="connsiteY853" fmla="*/ 287122 h 1946271"/>
              <a:gd name="connsiteX854" fmla="*/ 910245 w 1896822"/>
              <a:gd name="connsiteY854" fmla="*/ 287122 h 1946271"/>
              <a:gd name="connsiteX855" fmla="*/ 907859 w 1896822"/>
              <a:gd name="connsiteY855" fmla="*/ 285181 h 1946271"/>
              <a:gd name="connsiteX856" fmla="*/ 492666 w 1896822"/>
              <a:gd name="connsiteY856" fmla="*/ 286752 h 1946271"/>
              <a:gd name="connsiteX857" fmla="*/ 490370 w 1896822"/>
              <a:gd name="connsiteY857" fmla="*/ 288970 h 1946271"/>
              <a:gd name="connsiteX858" fmla="*/ 495052 w 1896822"/>
              <a:gd name="connsiteY858" fmla="*/ 288693 h 1946271"/>
              <a:gd name="connsiteX859" fmla="*/ 492666 w 1896822"/>
              <a:gd name="connsiteY859" fmla="*/ 286752 h 1946271"/>
              <a:gd name="connsiteX860" fmla="*/ 572878 w 1896822"/>
              <a:gd name="connsiteY860" fmla="*/ 291280 h 1946271"/>
              <a:gd name="connsiteX861" fmla="*/ 570670 w 1896822"/>
              <a:gd name="connsiteY861" fmla="*/ 292666 h 1946271"/>
              <a:gd name="connsiteX862" fmla="*/ 570935 w 1896822"/>
              <a:gd name="connsiteY862" fmla="*/ 299690 h 1946271"/>
              <a:gd name="connsiteX863" fmla="*/ 572878 w 1896822"/>
              <a:gd name="connsiteY863" fmla="*/ 291280 h 1946271"/>
              <a:gd name="connsiteX864" fmla="*/ 869697 w 1896822"/>
              <a:gd name="connsiteY864" fmla="*/ 294053 h 1946271"/>
              <a:gd name="connsiteX865" fmla="*/ 867930 w 1896822"/>
              <a:gd name="connsiteY865" fmla="*/ 295439 h 1946271"/>
              <a:gd name="connsiteX866" fmla="*/ 854061 w 1896822"/>
              <a:gd name="connsiteY866" fmla="*/ 302832 h 1946271"/>
              <a:gd name="connsiteX867" fmla="*/ 867930 w 1896822"/>
              <a:gd name="connsiteY867" fmla="*/ 295439 h 1946271"/>
              <a:gd name="connsiteX868" fmla="*/ 869697 w 1896822"/>
              <a:gd name="connsiteY868" fmla="*/ 294053 h 1946271"/>
              <a:gd name="connsiteX869" fmla="*/ 559362 w 1896822"/>
              <a:gd name="connsiteY869" fmla="*/ 293128 h 1946271"/>
              <a:gd name="connsiteX870" fmla="*/ 556447 w 1896822"/>
              <a:gd name="connsiteY870" fmla="*/ 293313 h 1946271"/>
              <a:gd name="connsiteX871" fmla="*/ 558744 w 1896822"/>
              <a:gd name="connsiteY871" fmla="*/ 296640 h 1946271"/>
              <a:gd name="connsiteX872" fmla="*/ 559362 w 1896822"/>
              <a:gd name="connsiteY872" fmla="*/ 293128 h 1946271"/>
              <a:gd name="connsiteX873" fmla="*/ 846906 w 1896822"/>
              <a:gd name="connsiteY873" fmla="*/ 301076 h 1946271"/>
              <a:gd name="connsiteX874" fmla="*/ 844520 w 1896822"/>
              <a:gd name="connsiteY874" fmla="*/ 303016 h 1946271"/>
              <a:gd name="connsiteX875" fmla="*/ 849291 w 1896822"/>
              <a:gd name="connsiteY875" fmla="*/ 303016 h 1946271"/>
              <a:gd name="connsiteX876" fmla="*/ 846906 w 1896822"/>
              <a:gd name="connsiteY876" fmla="*/ 301076 h 1946271"/>
              <a:gd name="connsiteX877" fmla="*/ 839750 w 1896822"/>
              <a:gd name="connsiteY877" fmla="*/ 303386 h 1946271"/>
              <a:gd name="connsiteX878" fmla="*/ 839750 w 1896822"/>
              <a:gd name="connsiteY878" fmla="*/ 303386 h 1946271"/>
              <a:gd name="connsiteX879" fmla="*/ 563161 w 1896822"/>
              <a:gd name="connsiteY879" fmla="*/ 305234 h 1946271"/>
              <a:gd name="connsiteX880" fmla="*/ 561394 w 1896822"/>
              <a:gd name="connsiteY880" fmla="*/ 306805 h 1946271"/>
              <a:gd name="connsiteX881" fmla="*/ 561394 w 1896822"/>
              <a:gd name="connsiteY881" fmla="*/ 306805 h 1946271"/>
              <a:gd name="connsiteX882" fmla="*/ 563161 w 1896822"/>
              <a:gd name="connsiteY882" fmla="*/ 305234 h 1946271"/>
              <a:gd name="connsiteX883" fmla="*/ 825704 w 1896822"/>
              <a:gd name="connsiteY883" fmla="*/ 312904 h 1946271"/>
              <a:gd name="connsiteX884" fmla="*/ 823496 w 1896822"/>
              <a:gd name="connsiteY884" fmla="*/ 314106 h 1946271"/>
              <a:gd name="connsiteX885" fmla="*/ 823672 w 1896822"/>
              <a:gd name="connsiteY885" fmla="*/ 321037 h 1946271"/>
              <a:gd name="connsiteX886" fmla="*/ 825704 w 1896822"/>
              <a:gd name="connsiteY886" fmla="*/ 312904 h 1946271"/>
              <a:gd name="connsiteX887" fmla="*/ 547437 w 1896822"/>
              <a:gd name="connsiteY887" fmla="*/ 309947 h 1946271"/>
              <a:gd name="connsiteX888" fmla="*/ 545052 w 1896822"/>
              <a:gd name="connsiteY888" fmla="*/ 310779 h 1946271"/>
              <a:gd name="connsiteX889" fmla="*/ 549822 w 1896822"/>
              <a:gd name="connsiteY889" fmla="*/ 317525 h 1946271"/>
              <a:gd name="connsiteX890" fmla="*/ 547437 w 1896822"/>
              <a:gd name="connsiteY890" fmla="*/ 309947 h 1946271"/>
              <a:gd name="connsiteX891" fmla="*/ 537984 w 1896822"/>
              <a:gd name="connsiteY891" fmla="*/ 315954 h 1946271"/>
              <a:gd name="connsiteX892" fmla="*/ 535776 w 1896822"/>
              <a:gd name="connsiteY892" fmla="*/ 318079 h 1946271"/>
              <a:gd name="connsiteX893" fmla="*/ 540370 w 1896822"/>
              <a:gd name="connsiteY893" fmla="*/ 317710 h 1946271"/>
              <a:gd name="connsiteX894" fmla="*/ 537984 w 1896822"/>
              <a:gd name="connsiteY894" fmla="*/ 315954 h 1946271"/>
              <a:gd name="connsiteX895" fmla="*/ 807241 w 1896822"/>
              <a:gd name="connsiteY895" fmla="*/ 319650 h 1946271"/>
              <a:gd name="connsiteX896" fmla="*/ 792930 w 1896822"/>
              <a:gd name="connsiteY896" fmla="*/ 325657 h 1946271"/>
              <a:gd name="connsiteX897" fmla="*/ 802471 w 1896822"/>
              <a:gd name="connsiteY897" fmla="*/ 325010 h 1946271"/>
              <a:gd name="connsiteX898" fmla="*/ 811835 w 1896822"/>
              <a:gd name="connsiteY898" fmla="*/ 324825 h 1946271"/>
              <a:gd name="connsiteX899" fmla="*/ 807241 w 1896822"/>
              <a:gd name="connsiteY899" fmla="*/ 319650 h 1946271"/>
              <a:gd name="connsiteX900" fmla="*/ 430829 w 1896822"/>
              <a:gd name="connsiteY900" fmla="*/ 222619 h 1946271"/>
              <a:gd name="connsiteX901" fmla="*/ 427649 w 1896822"/>
              <a:gd name="connsiteY901" fmla="*/ 222896 h 1946271"/>
              <a:gd name="connsiteX902" fmla="*/ 430211 w 1896822"/>
              <a:gd name="connsiteY902" fmla="*/ 226223 h 1946271"/>
              <a:gd name="connsiteX903" fmla="*/ 430829 w 1896822"/>
              <a:gd name="connsiteY903" fmla="*/ 222619 h 1946271"/>
              <a:gd name="connsiteX904" fmla="*/ 420847 w 1896822"/>
              <a:gd name="connsiteY904" fmla="*/ 235556 h 1946271"/>
              <a:gd name="connsiteX905" fmla="*/ 418727 w 1896822"/>
              <a:gd name="connsiteY905" fmla="*/ 236942 h 1946271"/>
              <a:gd name="connsiteX906" fmla="*/ 418727 w 1896822"/>
              <a:gd name="connsiteY906" fmla="*/ 243873 h 1946271"/>
              <a:gd name="connsiteX907" fmla="*/ 420847 w 1896822"/>
              <a:gd name="connsiteY907" fmla="*/ 235556 h 1946271"/>
              <a:gd name="connsiteX908" fmla="*/ 447437 w 1896822"/>
              <a:gd name="connsiteY908" fmla="*/ 252005 h 1946271"/>
              <a:gd name="connsiteX909" fmla="*/ 444875 w 1896822"/>
              <a:gd name="connsiteY909" fmla="*/ 253022 h 1946271"/>
              <a:gd name="connsiteX910" fmla="*/ 449645 w 1896822"/>
              <a:gd name="connsiteY910" fmla="*/ 259768 h 1946271"/>
              <a:gd name="connsiteX911" fmla="*/ 447437 w 1896822"/>
              <a:gd name="connsiteY911" fmla="*/ 252005 h 1946271"/>
              <a:gd name="connsiteX912" fmla="*/ 432773 w 1896822"/>
              <a:gd name="connsiteY912" fmla="*/ 252190 h 1946271"/>
              <a:gd name="connsiteX913" fmla="*/ 430829 w 1896822"/>
              <a:gd name="connsiteY913" fmla="*/ 260322 h 1946271"/>
              <a:gd name="connsiteX914" fmla="*/ 416695 w 1896822"/>
              <a:gd name="connsiteY914" fmla="*/ 260969 h 1946271"/>
              <a:gd name="connsiteX915" fmla="*/ 403002 w 1896822"/>
              <a:gd name="connsiteY915" fmla="*/ 288693 h 1946271"/>
              <a:gd name="connsiteX916" fmla="*/ 412101 w 1896822"/>
              <a:gd name="connsiteY916" fmla="*/ 274831 h 1946271"/>
              <a:gd name="connsiteX917" fmla="*/ 417137 w 1896822"/>
              <a:gd name="connsiteY917" fmla="*/ 281392 h 1946271"/>
              <a:gd name="connsiteX918" fmla="*/ 430829 w 1896822"/>
              <a:gd name="connsiteY918" fmla="*/ 260322 h 1946271"/>
              <a:gd name="connsiteX919" fmla="*/ 432773 w 1896822"/>
              <a:gd name="connsiteY919" fmla="*/ 252190 h 1946271"/>
              <a:gd name="connsiteX920" fmla="*/ 440900 w 1896822"/>
              <a:gd name="connsiteY920" fmla="*/ 270118 h 1946271"/>
              <a:gd name="connsiteX921" fmla="*/ 438161 w 1896822"/>
              <a:gd name="connsiteY921" fmla="*/ 270488 h 1946271"/>
              <a:gd name="connsiteX922" fmla="*/ 440547 w 1896822"/>
              <a:gd name="connsiteY922" fmla="*/ 273630 h 1946271"/>
              <a:gd name="connsiteX923" fmla="*/ 440900 w 1896822"/>
              <a:gd name="connsiteY923" fmla="*/ 270118 h 1946271"/>
              <a:gd name="connsiteX924" fmla="*/ 431006 w 1896822"/>
              <a:gd name="connsiteY924" fmla="*/ 275478 h 1946271"/>
              <a:gd name="connsiteX925" fmla="*/ 428797 w 1896822"/>
              <a:gd name="connsiteY925" fmla="*/ 277419 h 1946271"/>
              <a:gd name="connsiteX926" fmla="*/ 433568 w 1896822"/>
              <a:gd name="connsiteY926" fmla="*/ 277419 h 1946271"/>
              <a:gd name="connsiteX927" fmla="*/ 431006 w 1896822"/>
              <a:gd name="connsiteY927" fmla="*/ 275478 h 1946271"/>
              <a:gd name="connsiteX928" fmla="*/ 395847 w 1896822"/>
              <a:gd name="connsiteY928" fmla="*/ 278805 h 1946271"/>
              <a:gd name="connsiteX929" fmla="*/ 384186 w 1896822"/>
              <a:gd name="connsiteY929" fmla="*/ 289524 h 1946271"/>
              <a:gd name="connsiteX930" fmla="*/ 379593 w 1896822"/>
              <a:gd name="connsiteY930" fmla="*/ 303201 h 1946271"/>
              <a:gd name="connsiteX931" fmla="*/ 372437 w 1896822"/>
              <a:gd name="connsiteY931" fmla="*/ 300059 h 1946271"/>
              <a:gd name="connsiteX932" fmla="*/ 370229 w 1896822"/>
              <a:gd name="connsiteY932" fmla="*/ 310317 h 1946271"/>
              <a:gd name="connsiteX933" fmla="*/ 384540 w 1896822"/>
              <a:gd name="connsiteY933" fmla="*/ 309947 h 1946271"/>
              <a:gd name="connsiteX934" fmla="*/ 396024 w 1896822"/>
              <a:gd name="connsiteY934" fmla="*/ 299228 h 1946271"/>
              <a:gd name="connsiteX935" fmla="*/ 389310 w 1896822"/>
              <a:gd name="connsiteY935" fmla="*/ 316508 h 1946271"/>
              <a:gd name="connsiteX936" fmla="*/ 410335 w 1896822"/>
              <a:gd name="connsiteY936" fmla="*/ 305419 h 1946271"/>
              <a:gd name="connsiteX937" fmla="*/ 396024 w 1896822"/>
              <a:gd name="connsiteY937" fmla="*/ 299228 h 1946271"/>
              <a:gd name="connsiteX938" fmla="*/ 398409 w 1896822"/>
              <a:gd name="connsiteY938" fmla="*/ 295716 h 1946271"/>
              <a:gd name="connsiteX939" fmla="*/ 395847 w 1896822"/>
              <a:gd name="connsiteY939" fmla="*/ 278805 h 1946271"/>
              <a:gd name="connsiteX940" fmla="*/ 417313 w 1896822"/>
              <a:gd name="connsiteY940" fmla="*/ 296270 h 1946271"/>
              <a:gd name="connsiteX941" fmla="*/ 414928 w 1896822"/>
              <a:gd name="connsiteY941" fmla="*/ 298488 h 1946271"/>
              <a:gd name="connsiteX942" fmla="*/ 419699 w 1896822"/>
              <a:gd name="connsiteY942" fmla="*/ 298488 h 1946271"/>
              <a:gd name="connsiteX943" fmla="*/ 417313 w 1896822"/>
              <a:gd name="connsiteY943" fmla="*/ 296270 h 1946271"/>
              <a:gd name="connsiteX944" fmla="*/ 380034 w 1896822"/>
              <a:gd name="connsiteY944" fmla="*/ 316878 h 1946271"/>
              <a:gd name="connsiteX945" fmla="*/ 375441 w 1896822"/>
              <a:gd name="connsiteY945" fmla="*/ 323901 h 1946271"/>
              <a:gd name="connsiteX946" fmla="*/ 377826 w 1896822"/>
              <a:gd name="connsiteY946" fmla="*/ 333974 h 1946271"/>
              <a:gd name="connsiteX947" fmla="*/ 380034 w 1896822"/>
              <a:gd name="connsiteY947" fmla="*/ 316878 h 1946271"/>
              <a:gd name="connsiteX948" fmla="*/ 410511 w 1896822"/>
              <a:gd name="connsiteY948" fmla="*/ 319096 h 1946271"/>
              <a:gd name="connsiteX949" fmla="*/ 392137 w 1896822"/>
              <a:gd name="connsiteY949" fmla="*/ 340351 h 1946271"/>
              <a:gd name="connsiteX950" fmla="*/ 401854 w 1896822"/>
              <a:gd name="connsiteY950" fmla="*/ 353658 h 1946271"/>
              <a:gd name="connsiteX951" fmla="*/ 418108 w 1896822"/>
              <a:gd name="connsiteY951" fmla="*/ 342753 h 1946271"/>
              <a:gd name="connsiteX952" fmla="*/ 417932 w 1896822"/>
              <a:gd name="connsiteY952" fmla="*/ 335915 h 1946271"/>
              <a:gd name="connsiteX953" fmla="*/ 410511 w 1896822"/>
              <a:gd name="connsiteY953" fmla="*/ 319096 h 1946271"/>
              <a:gd name="connsiteX954" fmla="*/ 755210 w 1896822"/>
              <a:gd name="connsiteY954" fmla="*/ 328429 h 1946271"/>
              <a:gd name="connsiteX955" fmla="*/ 741341 w 1896822"/>
              <a:gd name="connsiteY955" fmla="*/ 334159 h 1946271"/>
              <a:gd name="connsiteX956" fmla="*/ 760157 w 1896822"/>
              <a:gd name="connsiteY956" fmla="*/ 333605 h 1946271"/>
              <a:gd name="connsiteX957" fmla="*/ 755210 w 1896822"/>
              <a:gd name="connsiteY957" fmla="*/ 328429 h 1946271"/>
              <a:gd name="connsiteX958" fmla="*/ 776058 w 1896822"/>
              <a:gd name="connsiteY958" fmla="*/ 337116 h 1946271"/>
              <a:gd name="connsiteX959" fmla="*/ 772082 w 1896822"/>
              <a:gd name="connsiteY959" fmla="*/ 343308 h 1946271"/>
              <a:gd name="connsiteX960" fmla="*/ 767312 w 1896822"/>
              <a:gd name="connsiteY960" fmla="*/ 343492 h 1946271"/>
              <a:gd name="connsiteX961" fmla="*/ 758213 w 1896822"/>
              <a:gd name="connsiteY961" fmla="*/ 364377 h 1946271"/>
              <a:gd name="connsiteX962" fmla="*/ 767312 w 1896822"/>
              <a:gd name="connsiteY962" fmla="*/ 343492 h 1946271"/>
              <a:gd name="connsiteX963" fmla="*/ 772082 w 1896822"/>
              <a:gd name="connsiteY963" fmla="*/ 343308 h 1946271"/>
              <a:gd name="connsiteX964" fmla="*/ 776058 w 1896822"/>
              <a:gd name="connsiteY964" fmla="*/ 337116 h 1946271"/>
              <a:gd name="connsiteX965" fmla="*/ 727030 w 1896822"/>
              <a:gd name="connsiteY965" fmla="*/ 334806 h 1946271"/>
              <a:gd name="connsiteX966" fmla="*/ 722701 w 1896822"/>
              <a:gd name="connsiteY966" fmla="*/ 348483 h 1946271"/>
              <a:gd name="connsiteX967" fmla="*/ 727471 w 1896822"/>
              <a:gd name="connsiteY967" fmla="*/ 348483 h 1946271"/>
              <a:gd name="connsiteX968" fmla="*/ 727030 w 1896822"/>
              <a:gd name="connsiteY968" fmla="*/ 334806 h 1946271"/>
              <a:gd name="connsiteX969" fmla="*/ 715546 w 1896822"/>
              <a:gd name="connsiteY969" fmla="*/ 345526 h 1946271"/>
              <a:gd name="connsiteX970" fmla="*/ 701676 w 1896822"/>
              <a:gd name="connsiteY970" fmla="*/ 359572 h 1946271"/>
              <a:gd name="connsiteX971" fmla="*/ 694344 w 1896822"/>
              <a:gd name="connsiteY971" fmla="*/ 356430 h 1946271"/>
              <a:gd name="connsiteX972" fmla="*/ 680652 w 1896822"/>
              <a:gd name="connsiteY972" fmla="*/ 370661 h 1946271"/>
              <a:gd name="connsiteX973" fmla="*/ 684980 w 1896822"/>
              <a:gd name="connsiteY973" fmla="*/ 350054 h 1946271"/>
              <a:gd name="connsiteX974" fmla="*/ 666341 w 1896822"/>
              <a:gd name="connsiteY974" fmla="*/ 364377 h 1946271"/>
              <a:gd name="connsiteX975" fmla="*/ 663956 w 1896822"/>
              <a:gd name="connsiteY975" fmla="*/ 374635 h 1946271"/>
              <a:gd name="connsiteX976" fmla="*/ 661747 w 1896822"/>
              <a:gd name="connsiteY976" fmla="*/ 384985 h 1946271"/>
              <a:gd name="connsiteX977" fmla="*/ 652648 w 1896822"/>
              <a:gd name="connsiteY977" fmla="*/ 392286 h 1946271"/>
              <a:gd name="connsiteX978" fmla="*/ 638337 w 1896822"/>
              <a:gd name="connsiteY978" fmla="*/ 392748 h 1946271"/>
              <a:gd name="connsiteX979" fmla="*/ 652207 w 1896822"/>
              <a:gd name="connsiteY979" fmla="*/ 371678 h 1946271"/>
              <a:gd name="connsiteX980" fmla="*/ 638337 w 1896822"/>
              <a:gd name="connsiteY980" fmla="*/ 392748 h 1946271"/>
              <a:gd name="connsiteX981" fmla="*/ 631447 w 1896822"/>
              <a:gd name="connsiteY981" fmla="*/ 389513 h 1946271"/>
              <a:gd name="connsiteX982" fmla="*/ 617136 w 1896822"/>
              <a:gd name="connsiteY982" fmla="*/ 390160 h 1946271"/>
              <a:gd name="connsiteX983" fmla="*/ 573497 w 1896822"/>
              <a:gd name="connsiteY983" fmla="*/ 456419 h 1946271"/>
              <a:gd name="connsiteX984" fmla="*/ 559186 w 1896822"/>
              <a:gd name="connsiteY984" fmla="*/ 443297 h 1946271"/>
              <a:gd name="connsiteX985" fmla="*/ 540546 w 1896822"/>
              <a:gd name="connsiteY985" fmla="*/ 464551 h 1946271"/>
              <a:gd name="connsiteX986" fmla="*/ 538779 w 1896822"/>
              <a:gd name="connsiteY986" fmla="*/ 488578 h 1946271"/>
              <a:gd name="connsiteX987" fmla="*/ 536748 w 1896822"/>
              <a:gd name="connsiteY987" fmla="*/ 512328 h 1946271"/>
              <a:gd name="connsiteX988" fmla="*/ 548055 w 1896822"/>
              <a:gd name="connsiteY988" fmla="*/ 494862 h 1946271"/>
              <a:gd name="connsiteX989" fmla="*/ 560157 w 1896822"/>
              <a:gd name="connsiteY989" fmla="*/ 497911 h 1946271"/>
              <a:gd name="connsiteX990" fmla="*/ 567136 w 1896822"/>
              <a:gd name="connsiteY990" fmla="*/ 487377 h 1946271"/>
              <a:gd name="connsiteX991" fmla="*/ 573850 w 1896822"/>
              <a:gd name="connsiteY991" fmla="*/ 470096 h 1946271"/>
              <a:gd name="connsiteX992" fmla="*/ 578620 w 1896822"/>
              <a:gd name="connsiteY992" fmla="*/ 483588 h 1946271"/>
              <a:gd name="connsiteX993" fmla="*/ 583037 w 1896822"/>
              <a:gd name="connsiteY993" fmla="*/ 462980 h 1946271"/>
              <a:gd name="connsiteX994" fmla="*/ 590546 w 1896822"/>
              <a:gd name="connsiteY994" fmla="*/ 479614 h 1946271"/>
              <a:gd name="connsiteX995" fmla="*/ 604239 w 1896822"/>
              <a:gd name="connsiteY995" fmla="*/ 458822 h 1946271"/>
              <a:gd name="connsiteX996" fmla="*/ 594345 w 1896822"/>
              <a:gd name="connsiteY996" fmla="*/ 438768 h 1946271"/>
              <a:gd name="connsiteX997" fmla="*/ 601412 w 1896822"/>
              <a:gd name="connsiteY997" fmla="*/ 434979 h 1946271"/>
              <a:gd name="connsiteX998" fmla="*/ 601677 w 1896822"/>
              <a:gd name="connsiteY998" fmla="*/ 448656 h 1946271"/>
              <a:gd name="connsiteX999" fmla="*/ 615899 w 1896822"/>
              <a:gd name="connsiteY999" fmla="*/ 455033 h 1946271"/>
              <a:gd name="connsiteX1000" fmla="*/ 620493 w 1896822"/>
              <a:gd name="connsiteY1000" fmla="*/ 447917 h 1946271"/>
              <a:gd name="connsiteX1001" fmla="*/ 627648 w 1896822"/>
              <a:gd name="connsiteY1001" fmla="*/ 451059 h 1946271"/>
              <a:gd name="connsiteX1002" fmla="*/ 639132 w 1896822"/>
              <a:gd name="connsiteY1002" fmla="*/ 433593 h 1946271"/>
              <a:gd name="connsiteX1003" fmla="*/ 648673 w 1896822"/>
              <a:gd name="connsiteY1003" fmla="*/ 433409 h 1946271"/>
              <a:gd name="connsiteX1004" fmla="*/ 662366 w 1896822"/>
              <a:gd name="connsiteY1004" fmla="*/ 412154 h 1946271"/>
              <a:gd name="connsiteX1005" fmla="*/ 681182 w 1896822"/>
              <a:gd name="connsiteY1005" fmla="*/ 404853 h 1946271"/>
              <a:gd name="connsiteX1006" fmla="*/ 685952 w 1896822"/>
              <a:gd name="connsiteY1006" fmla="*/ 404576 h 1946271"/>
              <a:gd name="connsiteX1007" fmla="*/ 706977 w 1896822"/>
              <a:gd name="connsiteY1007" fmla="*/ 400418 h 1946271"/>
              <a:gd name="connsiteX1008" fmla="*/ 723054 w 1896822"/>
              <a:gd name="connsiteY1008" fmla="*/ 382582 h 1946271"/>
              <a:gd name="connsiteX1009" fmla="*/ 729856 w 1896822"/>
              <a:gd name="connsiteY1009" fmla="*/ 358556 h 1946271"/>
              <a:gd name="connsiteX1010" fmla="*/ 713337 w 1896822"/>
              <a:gd name="connsiteY1010" fmla="*/ 362529 h 1946271"/>
              <a:gd name="connsiteX1011" fmla="*/ 715546 w 1896822"/>
              <a:gd name="connsiteY1011" fmla="*/ 345526 h 1946271"/>
              <a:gd name="connsiteX1012" fmla="*/ 743726 w 1896822"/>
              <a:gd name="connsiteY1012" fmla="*/ 353843 h 1946271"/>
              <a:gd name="connsiteX1013" fmla="*/ 741517 w 1896822"/>
              <a:gd name="connsiteY1013" fmla="*/ 354582 h 1946271"/>
              <a:gd name="connsiteX1014" fmla="*/ 746553 w 1896822"/>
              <a:gd name="connsiteY1014" fmla="*/ 361328 h 1946271"/>
              <a:gd name="connsiteX1015" fmla="*/ 743726 w 1896822"/>
              <a:gd name="connsiteY1015" fmla="*/ 353843 h 1946271"/>
              <a:gd name="connsiteX1016" fmla="*/ 1147965 w 1896822"/>
              <a:gd name="connsiteY1016" fmla="*/ 373896 h 1946271"/>
              <a:gd name="connsiteX1017" fmla="*/ 1141162 w 1896822"/>
              <a:gd name="connsiteY1017" fmla="*/ 391084 h 1946271"/>
              <a:gd name="connsiteX1018" fmla="*/ 1147965 w 1896822"/>
              <a:gd name="connsiteY1018" fmla="*/ 373896 h 1946271"/>
              <a:gd name="connsiteX1019" fmla="*/ 1230473 w 1896822"/>
              <a:gd name="connsiteY1019" fmla="*/ 374265 h 1946271"/>
              <a:gd name="connsiteX1020" fmla="*/ 1209625 w 1896822"/>
              <a:gd name="connsiteY1020" fmla="*/ 398847 h 1946271"/>
              <a:gd name="connsiteX1021" fmla="*/ 1223760 w 1896822"/>
              <a:gd name="connsiteY1021" fmla="*/ 398477 h 1946271"/>
              <a:gd name="connsiteX1022" fmla="*/ 1235862 w 1896822"/>
              <a:gd name="connsiteY1022" fmla="*/ 408180 h 1946271"/>
              <a:gd name="connsiteX1023" fmla="*/ 1242576 w 1896822"/>
              <a:gd name="connsiteY1023" fmla="*/ 390899 h 1946271"/>
              <a:gd name="connsiteX1024" fmla="*/ 1230738 w 1896822"/>
              <a:gd name="connsiteY1024" fmla="*/ 394688 h 1946271"/>
              <a:gd name="connsiteX1025" fmla="*/ 1230473 w 1896822"/>
              <a:gd name="connsiteY1025" fmla="*/ 374265 h 1946271"/>
              <a:gd name="connsiteX1026" fmla="*/ 1157064 w 1896822"/>
              <a:gd name="connsiteY1026" fmla="*/ 379256 h 1946271"/>
              <a:gd name="connsiteX1027" fmla="*/ 1152735 w 1896822"/>
              <a:gd name="connsiteY1027" fmla="*/ 380642 h 1946271"/>
              <a:gd name="connsiteX1028" fmla="*/ 1169784 w 1896822"/>
              <a:gd name="connsiteY1028" fmla="*/ 410583 h 1946271"/>
              <a:gd name="connsiteX1029" fmla="*/ 1195403 w 1896822"/>
              <a:gd name="connsiteY1029" fmla="*/ 392470 h 1946271"/>
              <a:gd name="connsiteX1030" fmla="*/ 1207240 w 1896822"/>
              <a:gd name="connsiteY1030" fmla="*/ 402451 h 1946271"/>
              <a:gd name="connsiteX1031" fmla="*/ 1195403 w 1896822"/>
              <a:gd name="connsiteY1031" fmla="*/ 392470 h 1946271"/>
              <a:gd name="connsiteX1032" fmla="*/ 1185862 w 1896822"/>
              <a:gd name="connsiteY1032" fmla="*/ 386186 h 1946271"/>
              <a:gd name="connsiteX1033" fmla="*/ 1176322 w 1896822"/>
              <a:gd name="connsiteY1033" fmla="*/ 386556 h 1946271"/>
              <a:gd name="connsiteX1034" fmla="*/ 1166958 w 1896822"/>
              <a:gd name="connsiteY1034" fmla="*/ 386741 h 1946271"/>
              <a:gd name="connsiteX1035" fmla="*/ 1157064 w 1896822"/>
              <a:gd name="connsiteY1035" fmla="*/ 379256 h 1946271"/>
              <a:gd name="connsiteX1036" fmla="*/ 1181887 w 1896822"/>
              <a:gd name="connsiteY1036" fmla="*/ 403005 h 1946271"/>
              <a:gd name="connsiteX1037" fmla="*/ 1179060 w 1896822"/>
              <a:gd name="connsiteY1037" fmla="*/ 403467 h 1946271"/>
              <a:gd name="connsiteX1038" fmla="*/ 1181445 w 1896822"/>
              <a:gd name="connsiteY1038" fmla="*/ 406794 h 1946271"/>
              <a:gd name="connsiteX1039" fmla="*/ 1181887 w 1896822"/>
              <a:gd name="connsiteY1039" fmla="*/ 403005 h 1946271"/>
              <a:gd name="connsiteX1040" fmla="*/ 1122170 w 1896822"/>
              <a:gd name="connsiteY1040" fmla="*/ 374081 h 1946271"/>
              <a:gd name="connsiteX1041" fmla="*/ 1119608 w 1896822"/>
              <a:gd name="connsiteY1041" fmla="*/ 375097 h 1946271"/>
              <a:gd name="connsiteX1042" fmla="*/ 1124555 w 1896822"/>
              <a:gd name="connsiteY1042" fmla="*/ 381566 h 1946271"/>
              <a:gd name="connsiteX1043" fmla="*/ 1122170 w 1896822"/>
              <a:gd name="connsiteY1043" fmla="*/ 374081 h 1946271"/>
              <a:gd name="connsiteX1044" fmla="*/ 1090809 w 1896822"/>
              <a:gd name="connsiteY1044" fmla="*/ 374450 h 1946271"/>
              <a:gd name="connsiteX1045" fmla="*/ 1086657 w 1896822"/>
              <a:gd name="connsiteY1045" fmla="*/ 376206 h 1946271"/>
              <a:gd name="connsiteX1046" fmla="*/ 1090809 w 1896822"/>
              <a:gd name="connsiteY1046" fmla="*/ 374450 h 1946271"/>
              <a:gd name="connsiteX1047" fmla="*/ 1001675 w 1896822"/>
              <a:gd name="connsiteY1047" fmla="*/ 380642 h 1946271"/>
              <a:gd name="connsiteX1048" fmla="*/ 999290 w 1896822"/>
              <a:gd name="connsiteY1048" fmla="*/ 382767 h 1946271"/>
              <a:gd name="connsiteX1049" fmla="*/ 1004061 w 1896822"/>
              <a:gd name="connsiteY1049" fmla="*/ 382582 h 1946271"/>
              <a:gd name="connsiteX1050" fmla="*/ 1001675 w 1896822"/>
              <a:gd name="connsiteY1050" fmla="*/ 380642 h 1946271"/>
              <a:gd name="connsiteX1051" fmla="*/ 1100880 w 1896822"/>
              <a:gd name="connsiteY1051" fmla="*/ 382398 h 1946271"/>
              <a:gd name="connsiteX1052" fmla="*/ 1093813 w 1896822"/>
              <a:gd name="connsiteY1052" fmla="*/ 386186 h 1946271"/>
              <a:gd name="connsiteX1053" fmla="*/ 1089219 w 1896822"/>
              <a:gd name="connsiteY1053" fmla="*/ 393302 h 1946271"/>
              <a:gd name="connsiteX1054" fmla="*/ 1091781 w 1896822"/>
              <a:gd name="connsiteY1054" fmla="*/ 403190 h 1946271"/>
              <a:gd name="connsiteX1055" fmla="*/ 1096551 w 1896822"/>
              <a:gd name="connsiteY1055" fmla="*/ 409936 h 1946271"/>
              <a:gd name="connsiteX1056" fmla="*/ 1103530 w 1896822"/>
              <a:gd name="connsiteY1056" fmla="*/ 406240 h 1946271"/>
              <a:gd name="connsiteX1057" fmla="*/ 1108477 w 1896822"/>
              <a:gd name="connsiteY1057" fmla="*/ 412986 h 1946271"/>
              <a:gd name="connsiteX1058" fmla="*/ 1131887 w 1896822"/>
              <a:gd name="connsiteY1058" fmla="*/ 405223 h 1946271"/>
              <a:gd name="connsiteX1059" fmla="*/ 1112806 w 1896822"/>
              <a:gd name="connsiteY1059" fmla="*/ 392286 h 1946271"/>
              <a:gd name="connsiteX1060" fmla="*/ 1100880 w 1896822"/>
              <a:gd name="connsiteY1060" fmla="*/ 382398 h 1946271"/>
              <a:gd name="connsiteX1061" fmla="*/ 1136657 w 1896822"/>
              <a:gd name="connsiteY1061" fmla="*/ 406424 h 1946271"/>
              <a:gd name="connsiteX1062" fmla="*/ 1134449 w 1896822"/>
              <a:gd name="connsiteY1062" fmla="*/ 408550 h 1946271"/>
              <a:gd name="connsiteX1063" fmla="*/ 1139042 w 1896822"/>
              <a:gd name="connsiteY1063" fmla="*/ 408365 h 1946271"/>
              <a:gd name="connsiteX1064" fmla="*/ 1136657 w 1896822"/>
              <a:gd name="connsiteY1064" fmla="*/ 406424 h 1946271"/>
              <a:gd name="connsiteX1065" fmla="*/ 1050350 w 1896822"/>
              <a:gd name="connsiteY1065" fmla="*/ 382767 h 1946271"/>
              <a:gd name="connsiteX1066" fmla="*/ 1056092 w 1896822"/>
              <a:gd name="connsiteY1066" fmla="*/ 387573 h 1946271"/>
              <a:gd name="connsiteX1067" fmla="*/ 1060862 w 1896822"/>
              <a:gd name="connsiteY1067" fmla="*/ 387388 h 1946271"/>
              <a:gd name="connsiteX1068" fmla="*/ 1060862 w 1896822"/>
              <a:gd name="connsiteY1068" fmla="*/ 387388 h 1946271"/>
              <a:gd name="connsiteX1069" fmla="*/ 1056092 w 1896822"/>
              <a:gd name="connsiteY1069" fmla="*/ 387573 h 1946271"/>
              <a:gd name="connsiteX1070" fmla="*/ 1050350 w 1896822"/>
              <a:gd name="connsiteY1070" fmla="*/ 382767 h 1946271"/>
              <a:gd name="connsiteX1071" fmla="*/ 1078265 w 1896822"/>
              <a:gd name="connsiteY1071" fmla="*/ 386371 h 1946271"/>
              <a:gd name="connsiteX1072" fmla="*/ 1074908 w 1896822"/>
              <a:gd name="connsiteY1072" fmla="*/ 386741 h 1946271"/>
              <a:gd name="connsiteX1073" fmla="*/ 1082064 w 1896822"/>
              <a:gd name="connsiteY1073" fmla="*/ 389975 h 1946271"/>
              <a:gd name="connsiteX1074" fmla="*/ 1078265 w 1896822"/>
              <a:gd name="connsiteY1074" fmla="*/ 386371 h 1946271"/>
              <a:gd name="connsiteX1075" fmla="*/ 975704 w 1896822"/>
              <a:gd name="connsiteY1075" fmla="*/ 383599 h 1946271"/>
              <a:gd name="connsiteX1076" fmla="*/ 968725 w 1896822"/>
              <a:gd name="connsiteY1076" fmla="*/ 394134 h 1946271"/>
              <a:gd name="connsiteX1077" fmla="*/ 961658 w 1896822"/>
              <a:gd name="connsiteY1077" fmla="*/ 390899 h 1946271"/>
              <a:gd name="connsiteX1078" fmla="*/ 966782 w 1896822"/>
              <a:gd name="connsiteY1078" fmla="*/ 404576 h 1946271"/>
              <a:gd name="connsiteX1079" fmla="*/ 976057 w 1896822"/>
              <a:gd name="connsiteY1079" fmla="*/ 404022 h 1946271"/>
              <a:gd name="connsiteX1080" fmla="*/ 980827 w 1896822"/>
              <a:gd name="connsiteY1080" fmla="*/ 410768 h 1946271"/>
              <a:gd name="connsiteX1081" fmla="*/ 988248 w 1896822"/>
              <a:gd name="connsiteY1081" fmla="*/ 413910 h 1946271"/>
              <a:gd name="connsiteX1082" fmla="*/ 1009449 w 1896822"/>
              <a:gd name="connsiteY1082" fmla="*/ 416682 h 1946271"/>
              <a:gd name="connsiteX1083" fmla="*/ 1018548 w 1896822"/>
              <a:gd name="connsiteY1083" fmla="*/ 402636 h 1946271"/>
              <a:gd name="connsiteX1084" fmla="*/ 992753 w 1896822"/>
              <a:gd name="connsiteY1084" fmla="*/ 393302 h 1946271"/>
              <a:gd name="connsiteX1085" fmla="*/ 994343 w 1896822"/>
              <a:gd name="connsiteY1085" fmla="*/ 395705 h 1946271"/>
              <a:gd name="connsiteX1086" fmla="*/ 991958 w 1896822"/>
              <a:gd name="connsiteY1086" fmla="*/ 392470 h 1946271"/>
              <a:gd name="connsiteX1087" fmla="*/ 992400 w 1896822"/>
              <a:gd name="connsiteY1087" fmla="*/ 392932 h 1946271"/>
              <a:gd name="connsiteX1088" fmla="*/ 990015 w 1896822"/>
              <a:gd name="connsiteY1088" fmla="*/ 389975 h 1946271"/>
              <a:gd name="connsiteX1089" fmla="*/ 975704 w 1896822"/>
              <a:gd name="connsiteY1089" fmla="*/ 383599 h 1946271"/>
              <a:gd name="connsiteX1090" fmla="*/ 1035863 w 1896822"/>
              <a:gd name="connsiteY1090" fmla="*/ 400418 h 1946271"/>
              <a:gd name="connsiteX1091" fmla="*/ 1030474 w 1896822"/>
              <a:gd name="connsiteY1091" fmla="*/ 405593 h 1946271"/>
              <a:gd name="connsiteX1092" fmla="*/ 1030474 w 1896822"/>
              <a:gd name="connsiteY1092" fmla="*/ 405593 h 1946271"/>
              <a:gd name="connsiteX1093" fmla="*/ 1035863 w 1896822"/>
              <a:gd name="connsiteY1093" fmla="*/ 400418 h 1946271"/>
              <a:gd name="connsiteX1094" fmla="*/ 1723581 w 1896822"/>
              <a:gd name="connsiteY1094" fmla="*/ 502070 h 1946271"/>
              <a:gd name="connsiteX1095" fmla="*/ 1721196 w 1896822"/>
              <a:gd name="connsiteY1095" fmla="*/ 503087 h 1946271"/>
              <a:gd name="connsiteX1096" fmla="*/ 1725966 w 1896822"/>
              <a:gd name="connsiteY1096" fmla="*/ 509555 h 1946271"/>
              <a:gd name="connsiteX1097" fmla="*/ 1723581 w 1896822"/>
              <a:gd name="connsiteY1097" fmla="*/ 502070 h 1946271"/>
              <a:gd name="connsiteX1098" fmla="*/ 1674023 w 1896822"/>
              <a:gd name="connsiteY1098" fmla="*/ 506044 h 1946271"/>
              <a:gd name="connsiteX1099" fmla="*/ 1671814 w 1896822"/>
              <a:gd name="connsiteY1099" fmla="*/ 508169 h 1946271"/>
              <a:gd name="connsiteX1100" fmla="*/ 1676585 w 1896822"/>
              <a:gd name="connsiteY1100" fmla="*/ 507984 h 1946271"/>
              <a:gd name="connsiteX1101" fmla="*/ 1674023 w 1896822"/>
              <a:gd name="connsiteY1101" fmla="*/ 506044 h 1946271"/>
              <a:gd name="connsiteX1102" fmla="*/ 368109 w 1896822"/>
              <a:gd name="connsiteY1102" fmla="*/ 320667 h 1946271"/>
              <a:gd name="connsiteX1103" fmla="*/ 363515 w 1896822"/>
              <a:gd name="connsiteY1103" fmla="*/ 327783 h 1946271"/>
              <a:gd name="connsiteX1104" fmla="*/ 366077 w 1896822"/>
              <a:gd name="connsiteY1104" fmla="*/ 337948 h 1946271"/>
              <a:gd name="connsiteX1105" fmla="*/ 368109 w 1896822"/>
              <a:gd name="connsiteY1105" fmla="*/ 320667 h 1946271"/>
              <a:gd name="connsiteX1106" fmla="*/ 385158 w 1896822"/>
              <a:gd name="connsiteY1106" fmla="*/ 344139 h 1946271"/>
              <a:gd name="connsiteX1107" fmla="*/ 378444 w 1896822"/>
              <a:gd name="connsiteY1107" fmla="*/ 368074 h 1946271"/>
              <a:gd name="connsiteX1108" fmla="*/ 385158 w 1896822"/>
              <a:gd name="connsiteY1108" fmla="*/ 344139 h 1946271"/>
              <a:gd name="connsiteX1109" fmla="*/ 659627 w 1896822"/>
              <a:gd name="connsiteY1109" fmla="*/ 364562 h 1946271"/>
              <a:gd name="connsiteX1110" fmla="*/ 656800 w 1896822"/>
              <a:gd name="connsiteY1110" fmla="*/ 364747 h 1946271"/>
              <a:gd name="connsiteX1111" fmla="*/ 659185 w 1896822"/>
              <a:gd name="connsiteY1111" fmla="*/ 368074 h 1946271"/>
              <a:gd name="connsiteX1112" fmla="*/ 659627 w 1896822"/>
              <a:gd name="connsiteY1112" fmla="*/ 364562 h 1946271"/>
              <a:gd name="connsiteX1113" fmla="*/ 366342 w 1896822"/>
              <a:gd name="connsiteY1113" fmla="*/ 344694 h 1946271"/>
              <a:gd name="connsiteX1114" fmla="*/ 357155 w 1896822"/>
              <a:gd name="connsiteY1114" fmla="*/ 365486 h 1946271"/>
              <a:gd name="connsiteX1115" fmla="*/ 361748 w 1896822"/>
              <a:gd name="connsiteY1115" fmla="*/ 365302 h 1946271"/>
              <a:gd name="connsiteX1116" fmla="*/ 366872 w 1896822"/>
              <a:gd name="connsiteY1116" fmla="*/ 378794 h 1946271"/>
              <a:gd name="connsiteX1117" fmla="*/ 369080 w 1896822"/>
              <a:gd name="connsiteY1117" fmla="*/ 368536 h 1946271"/>
              <a:gd name="connsiteX1118" fmla="*/ 364133 w 1896822"/>
              <a:gd name="connsiteY1118" fmla="*/ 355044 h 1946271"/>
              <a:gd name="connsiteX1119" fmla="*/ 366342 w 1896822"/>
              <a:gd name="connsiteY1119" fmla="*/ 344694 h 1946271"/>
              <a:gd name="connsiteX1120" fmla="*/ 513161 w 1896822"/>
              <a:gd name="connsiteY1120" fmla="*/ 374820 h 1946271"/>
              <a:gd name="connsiteX1121" fmla="*/ 510776 w 1896822"/>
              <a:gd name="connsiteY1121" fmla="*/ 377038 h 1946271"/>
              <a:gd name="connsiteX1122" fmla="*/ 515546 w 1896822"/>
              <a:gd name="connsiteY1122" fmla="*/ 376668 h 1946271"/>
              <a:gd name="connsiteX1123" fmla="*/ 513161 w 1896822"/>
              <a:gd name="connsiteY1123" fmla="*/ 374820 h 1946271"/>
              <a:gd name="connsiteX1124" fmla="*/ 635776 w 1896822"/>
              <a:gd name="connsiteY1124" fmla="*/ 377223 h 1946271"/>
              <a:gd name="connsiteX1125" fmla="*/ 633567 w 1896822"/>
              <a:gd name="connsiteY1125" fmla="*/ 379256 h 1946271"/>
              <a:gd name="connsiteX1126" fmla="*/ 638337 w 1896822"/>
              <a:gd name="connsiteY1126" fmla="*/ 378978 h 1946271"/>
              <a:gd name="connsiteX1127" fmla="*/ 635776 w 1896822"/>
              <a:gd name="connsiteY1127" fmla="*/ 377223 h 1946271"/>
              <a:gd name="connsiteX1128" fmla="*/ 309540 w 1896822"/>
              <a:gd name="connsiteY1128" fmla="*/ 348021 h 1946271"/>
              <a:gd name="connsiteX1129" fmla="*/ 307331 w 1896822"/>
              <a:gd name="connsiteY1129" fmla="*/ 350239 h 1946271"/>
              <a:gd name="connsiteX1130" fmla="*/ 311925 w 1896822"/>
              <a:gd name="connsiteY1130" fmla="*/ 350054 h 1946271"/>
              <a:gd name="connsiteX1131" fmla="*/ 309540 w 1896822"/>
              <a:gd name="connsiteY1131" fmla="*/ 348021 h 1946271"/>
              <a:gd name="connsiteX1132" fmla="*/ 322437 w 1896822"/>
              <a:gd name="connsiteY1132" fmla="*/ 349222 h 1946271"/>
              <a:gd name="connsiteX1133" fmla="*/ 316695 w 1896822"/>
              <a:gd name="connsiteY1133" fmla="*/ 350054 h 1946271"/>
              <a:gd name="connsiteX1134" fmla="*/ 317049 w 1896822"/>
              <a:gd name="connsiteY1134" fmla="*/ 363546 h 1946271"/>
              <a:gd name="connsiteX1135" fmla="*/ 322437 w 1896822"/>
              <a:gd name="connsiteY1135" fmla="*/ 349222 h 1946271"/>
              <a:gd name="connsiteX1136" fmla="*/ 302826 w 1896822"/>
              <a:gd name="connsiteY1136" fmla="*/ 357169 h 1946271"/>
              <a:gd name="connsiteX1137" fmla="*/ 298409 w 1896822"/>
              <a:gd name="connsiteY1137" fmla="*/ 384800 h 1946271"/>
              <a:gd name="connsiteX1138" fmla="*/ 312543 w 1896822"/>
              <a:gd name="connsiteY1138" fmla="*/ 370477 h 1946271"/>
              <a:gd name="connsiteX1139" fmla="*/ 302826 w 1896822"/>
              <a:gd name="connsiteY1139" fmla="*/ 357169 h 1946271"/>
              <a:gd name="connsiteX1140" fmla="*/ 338338 w 1896822"/>
              <a:gd name="connsiteY1140" fmla="*/ 374265 h 1946271"/>
              <a:gd name="connsiteX1141" fmla="*/ 336130 w 1896822"/>
              <a:gd name="connsiteY1141" fmla="*/ 376668 h 1946271"/>
              <a:gd name="connsiteX1142" fmla="*/ 340724 w 1896822"/>
              <a:gd name="connsiteY1142" fmla="*/ 376483 h 1946271"/>
              <a:gd name="connsiteX1143" fmla="*/ 338338 w 1896822"/>
              <a:gd name="connsiteY1143" fmla="*/ 374265 h 1946271"/>
              <a:gd name="connsiteX1144" fmla="*/ 489575 w 1896822"/>
              <a:gd name="connsiteY1144" fmla="*/ 381196 h 1946271"/>
              <a:gd name="connsiteX1145" fmla="*/ 482773 w 1896822"/>
              <a:gd name="connsiteY1145" fmla="*/ 398477 h 1946271"/>
              <a:gd name="connsiteX1146" fmla="*/ 489575 w 1896822"/>
              <a:gd name="connsiteY1146" fmla="*/ 381196 h 1946271"/>
              <a:gd name="connsiteX1147" fmla="*/ 336130 w 1896822"/>
              <a:gd name="connsiteY1147" fmla="*/ 385724 h 1946271"/>
              <a:gd name="connsiteX1148" fmla="*/ 333921 w 1896822"/>
              <a:gd name="connsiteY1148" fmla="*/ 386741 h 1946271"/>
              <a:gd name="connsiteX1149" fmla="*/ 343462 w 1896822"/>
              <a:gd name="connsiteY1149" fmla="*/ 393302 h 1946271"/>
              <a:gd name="connsiteX1150" fmla="*/ 336130 w 1896822"/>
              <a:gd name="connsiteY1150" fmla="*/ 385724 h 1946271"/>
              <a:gd name="connsiteX1151" fmla="*/ 324646 w 1896822"/>
              <a:gd name="connsiteY1151" fmla="*/ 389698 h 1946271"/>
              <a:gd name="connsiteX1152" fmla="*/ 322261 w 1896822"/>
              <a:gd name="connsiteY1152" fmla="*/ 390715 h 1946271"/>
              <a:gd name="connsiteX1153" fmla="*/ 327031 w 1896822"/>
              <a:gd name="connsiteY1153" fmla="*/ 397276 h 1946271"/>
              <a:gd name="connsiteX1154" fmla="*/ 324646 w 1896822"/>
              <a:gd name="connsiteY1154" fmla="*/ 389698 h 1946271"/>
              <a:gd name="connsiteX1155" fmla="*/ 350618 w 1896822"/>
              <a:gd name="connsiteY1155" fmla="*/ 398107 h 1946271"/>
              <a:gd name="connsiteX1156" fmla="*/ 345847 w 1896822"/>
              <a:gd name="connsiteY1156" fmla="*/ 403467 h 1946271"/>
              <a:gd name="connsiteX1157" fmla="*/ 346289 w 1896822"/>
              <a:gd name="connsiteY1157" fmla="*/ 417144 h 1946271"/>
              <a:gd name="connsiteX1158" fmla="*/ 350618 w 1896822"/>
              <a:gd name="connsiteY1158" fmla="*/ 398107 h 1946271"/>
              <a:gd name="connsiteX1159" fmla="*/ 452384 w 1896822"/>
              <a:gd name="connsiteY1159" fmla="*/ 416682 h 1946271"/>
              <a:gd name="connsiteX1160" fmla="*/ 452384 w 1896822"/>
              <a:gd name="connsiteY1160" fmla="*/ 416682 h 1946271"/>
              <a:gd name="connsiteX1161" fmla="*/ 576235 w 1896822"/>
              <a:gd name="connsiteY1161" fmla="*/ 425461 h 1946271"/>
              <a:gd name="connsiteX1162" fmla="*/ 570670 w 1896822"/>
              <a:gd name="connsiteY1162" fmla="*/ 425831 h 1946271"/>
              <a:gd name="connsiteX1163" fmla="*/ 570935 w 1896822"/>
              <a:gd name="connsiteY1163" fmla="*/ 439508 h 1946271"/>
              <a:gd name="connsiteX1164" fmla="*/ 576235 w 1896822"/>
              <a:gd name="connsiteY1164" fmla="*/ 425461 h 1946271"/>
              <a:gd name="connsiteX1165" fmla="*/ 298851 w 1896822"/>
              <a:gd name="connsiteY1165" fmla="*/ 398477 h 1946271"/>
              <a:gd name="connsiteX1166" fmla="*/ 299028 w 1896822"/>
              <a:gd name="connsiteY1166" fmla="*/ 418900 h 1946271"/>
              <a:gd name="connsiteX1167" fmla="*/ 304151 w 1896822"/>
              <a:gd name="connsiteY1167" fmla="*/ 432392 h 1946271"/>
              <a:gd name="connsiteX1168" fmla="*/ 313162 w 1896822"/>
              <a:gd name="connsiteY1168" fmla="*/ 411322 h 1946271"/>
              <a:gd name="connsiteX1169" fmla="*/ 315282 w 1896822"/>
              <a:gd name="connsiteY1169" fmla="*/ 401249 h 1946271"/>
              <a:gd name="connsiteX1170" fmla="*/ 298851 w 1896822"/>
              <a:gd name="connsiteY1170" fmla="*/ 398477 h 1946271"/>
              <a:gd name="connsiteX1171" fmla="*/ 328444 w 1896822"/>
              <a:gd name="connsiteY1171" fmla="*/ 414187 h 1946271"/>
              <a:gd name="connsiteX1172" fmla="*/ 324999 w 1896822"/>
              <a:gd name="connsiteY1172" fmla="*/ 414372 h 1946271"/>
              <a:gd name="connsiteX1173" fmla="*/ 332155 w 1896822"/>
              <a:gd name="connsiteY1173" fmla="*/ 417514 h 1946271"/>
              <a:gd name="connsiteX1174" fmla="*/ 328444 w 1896822"/>
              <a:gd name="connsiteY1174" fmla="*/ 414187 h 1946271"/>
              <a:gd name="connsiteX1175" fmla="*/ 320847 w 1896822"/>
              <a:gd name="connsiteY1175" fmla="*/ 417883 h 1946271"/>
              <a:gd name="connsiteX1176" fmla="*/ 317844 w 1896822"/>
              <a:gd name="connsiteY1176" fmla="*/ 418345 h 1946271"/>
              <a:gd name="connsiteX1177" fmla="*/ 320229 w 1896822"/>
              <a:gd name="connsiteY1177" fmla="*/ 421487 h 1946271"/>
              <a:gd name="connsiteX1178" fmla="*/ 320847 w 1896822"/>
              <a:gd name="connsiteY1178" fmla="*/ 417883 h 1946271"/>
              <a:gd name="connsiteX1179" fmla="*/ 346289 w 1896822"/>
              <a:gd name="connsiteY1179" fmla="*/ 426016 h 1946271"/>
              <a:gd name="connsiteX1180" fmla="*/ 344080 w 1896822"/>
              <a:gd name="connsiteY1180" fmla="*/ 427217 h 1946271"/>
              <a:gd name="connsiteX1181" fmla="*/ 344257 w 1896822"/>
              <a:gd name="connsiteY1181" fmla="*/ 434148 h 1946271"/>
              <a:gd name="connsiteX1182" fmla="*/ 346289 w 1896822"/>
              <a:gd name="connsiteY1182" fmla="*/ 426016 h 1946271"/>
              <a:gd name="connsiteX1183" fmla="*/ 558744 w 1896822"/>
              <a:gd name="connsiteY1183" fmla="*/ 431006 h 1946271"/>
              <a:gd name="connsiteX1184" fmla="*/ 556624 w 1896822"/>
              <a:gd name="connsiteY1184" fmla="*/ 433409 h 1946271"/>
              <a:gd name="connsiteX1185" fmla="*/ 561129 w 1896822"/>
              <a:gd name="connsiteY1185" fmla="*/ 433224 h 1946271"/>
              <a:gd name="connsiteX1186" fmla="*/ 558744 w 1896822"/>
              <a:gd name="connsiteY1186" fmla="*/ 431006 h 1946271"/>
              <a:gd name="connsiteX1187" fmla="*/ 544698 w 1896822"/>
              <a:gd name="connsiteY1187" fmla="*/ 431560 h 1946271"/>
              <a:gd name="connsiteX1188" fmla="*/ 542313 w 1896822"/>
              <a:gd name="connsiteY1188" fmla="*/ 433778 h 1946271"/>
              <a:gd name="connsiteX1189" fmla="*/ 547083 w 1896822"/>
              <a:gd name="connsiteY1189" fmla="*/ 433593 h 1946271"/>
              <a:gd name="connsiteX1190" fmla="*/ 544698 w 1896822"/>
              <a:gd name="connsiteY1190" fmla="*/ 431560 h 1946271"/>
              <a:gd name="connsiteX1191" fmla="*/ 284982 w 1896822"/>
              <a:gd name="connsiteY1191" fmla="*/ 419270 h 1946271"/>
              <a:gd name="connsiteX1192" fmla="*/ 262102 w 1896822"/>
              <a:gd name="connsiteY1192" fmla="*/ 468155 h 1946271"/>
              <a:gd name="connsiteX1193" fmla="*/ 266696 w 1896822"/>
              <a:gd name="connsiteY1193" fmla="*/ 474069 h 1946271"/>
              <a:gd name="connsiteX1194" fmla="*/ 268639 w 1896822"/>
              <a:gd name="connsiteY1194" fmla="*/ 472868 h 1946271"/>
              <a:gd name="connsiteX1195" fmla="*/ 271643 w 1896822"/>
              <a:gd name="connsiteY1195" fmla="*/ 480815 h 1946271"/>
              <a:gd name="connsiteX1196" fmla="*/ 267049 w 1896822"/>
              <a:gd name="connsiteY1196" fmla="*/ 474624 h 1946271"/>
              <a:gd name="connsiteX1197" fmla="*/ 264929 w 1896822"/>
              <a:gd name="connsiteY1197" fmla="*/ 478043 h 1946271"/>
              <a:gd name="connsiteX1198" fmla="*/ 276413 w 1896822"/>
              <a:gd name="connsiteY1198" fmla="*/ 474254 h 1946271"/>
              <a:gd name="connsiteX1199" fmla="*/ 278356 w 1896822"/>
              <a:gd name="connsiteY1199" fmla="*/ 450227 h 1946271"/>
              <a:gd name="connsiteX1200" fmla="*/ 285777 w 1896822"/>
              <a:gd name="connsiteY1200" fmla="*/ 460208 h 1946271"/>
              <a:gd name="connsiteX1201" fmla="*/ 284982 w 1896822"/>
              <a:gd name="connsiteY1201" fmla="*/ 419270 h 1946271"/>
              <a:gd name="connsiteX1202" fmla="*/ 434009 w 1896822"/>
              <a:gd name="connsiteY1202" fmla="*/ 439138 h 1946271"/>
              <a:gd name="connsiteX1203" fmla="*/ 431624 w 1896822"/>
              <a:gd name="connsiteY1203" fmla="*/ 441356 h 1946271"/>
              <a:gd name="connsiteX1204" fmla="*/ 436395 w 1896822"/>
              <a:gd name="connsiteY1204" fmla="*/ 440894 h 1946271"/>
              <a:gd name="connsiteX1205" fmla="*/ 434009 w 1896822"/>
              <a:gd name="connsiteY1205" fmla="*/ 439138 h 1946271"/>
              <a:gd name="connsiteX1206" fmla="*/ 532949 w 1896822"/>
              <a:gd name="connsiteY1206" fmla="*/ 440894 h 1946271"/>
              <a:gd name="connsiteX1207" fmla="*/ 521642 w 1896822"/>
              <a:gd name="connsiteY1207" fmla="*/ 465106 h 1946271"/>
              <a:gd name="connsiteX1208" fmla="*/ 512543 w 1896822"/>
              <a:gd name="connsiteY1208" fmla="*/ 479244 h 1946271"/>
              <a:gd name="connsiteX1209" fmla="*/ 507772 w 1896822"/>
              <a:gd name="connsiteY1209" fmla="*/ 472498 h 1946271"/>
              <a:gd name="connsiteX1210" fmla="*/ 501235 w 1896822"/>
              <a:gd name="connsiteY1210" fmla="*/ 503641 h 1946271"/>
              <a:gd name="connsiteX1211" fmla="*/ 512543 w 1896822"/>
              <a:gd name="connsiteY1211" fmla="*/ 479244 h 1946271"/>
              <a:gd name="connsiteX1212" fmla="*/ 515546 w 1896822"/>
              <a:gd name="connsiteY1212" fmla="*/ 509833 h 1946271"/>
              <a:gd name="connsiteX1213" fmla="*/ 534009 w 1896822"/>
              <a:gd name="connsiteY1213" fmla="*/ 488763 h 1946271"/>
              <a:gd name="connsiteX1214" fmla="*/ 542931 w 1896822"/>
              <a:gd name="connsiteY1214" fmla="*/ 454201 h 1946271"/>
              <a:gd name="connsiteX1215" fmla="*/ 532949 w 1896822"/>
              <a:gd name="connsiteY1215" fmla="*/ 440894 h 1946271"/>
              <a:gd name="connsiteX1216" fmla="*/ 520052 w 1896822"/>
              <a:gd name="connsiteY1216" fmla="*/ 509555 h 1946271"/>
              <a:gd name="connsiteX1217" fmla="*/ 506182 w 1896822"/>
              <a:gd name="connsiteY1217" fmla="*/ 523879 h 1946271"/>
              <a:gd name="connsiteX1218" fmla="*/ 517931 w 1896822"/>
              <a:gd name="connsiteY1218" fmla="*/ 519905 h 1946271"/>
              <a:gd name="connsiteX1219" fmla="*/ 520317 w 1896822"/>
              <a:gd name="connsiteY1219" fmla="*/ 523325 h 1946271"/>
              <a:gd name="connsiteX1220" fmla="*/ 520052 w 1896822"/>
              <a:gd name="connsiteY1220" fmla="*/ 509555 h 1946271"/>
              <a:gd name="connsiteX1221" fmla="*/ 1689659 w 1896822"/>
              <a:gd name="connsiteY1221" fmla="*/ 522678 h 1946271"/>
              <a:gd name="connsiteX1222" fmla="*/ 1686302 w 1896822"/>
              <a:gd name="connsiteY1222" fmla="*/ 528038 h 1946271"/>
              <a:gd name="connsiteX1223" fmla="*/ 1700613 w 1896822"/>
              <a:gd name="connsiteY1223" fmla="*/ 534414 h 1946271"/>
              <a:gd name="connsiteX1224" fmla="*/ 1689659 w 1896822"/>
              <a:gd name="connsiteY1224" fmla="*/ 522678 h 1946271"/>
              <a:gd name="connsiteX1225" fmla="*/ 1707503 w 1896822"/>
              <a:gd name="connsiteY1225" fmla="*/ 530810 h 1946271"/>
              <a:gd name="connsiteX1226" fmla="*/ 1703175 w 1896822"/>
              <a:gd name="connsiteY1226" fmla="*/ 544672 h 1946271"/>
              <a:gd name="connsiteX1227" fmla="*/ 1714924 w 1896822"/>
              <a:gd name="connsiteY1227" fmla="*/ 540698 h 1946271"/>
              <a:gd name="connsiteX1228" fmla="*/ 1707503 w 1896822"/>
              <a:gd name="connsiteY1228" fmla="*/ 530810 h 1946271"/>
              <a:gd name="connsiteX1229" fmla="*/ 1722256 w 1896822"/>
              <a:gd name="connsiteY1229" fmla="*/ 532566 h 1946271"/>
              <a:gd name="connsiteX1230" fmla="*/ 1717044 w 1896822"/>
              <a:gd name="connsiteY1230" fmla="*/ 537186 h 1946271"/>
              <a:gd name="connsiteX1231" fmla="*/ 1728970 w 1896822"/>
              <a:gd name="connsiteY1231" fmla="*/ 546889 h 1946271"/>
              <a:gd name="connsiteX1232" fmla="*/ 1738510 w 1896822"/>
              <a:gd name="connsiteY1232" fmla="*/ 539959 h 1946271"/>
              <a:gd name="connsiteX1233" fmla="*/ 1722256 w 1896822"/>
              <a:gd name="connsiteY1233" fmla="*/ 532566 h 1946271"/>
              <a:gd name="connsiteX1234" fmla="*/ 1751761 w 1896822"/>
              <a:gd name="connsiteY1234" fmla="*/ 542731 h 1946271"/>
              <a:gd name="connsiteX1235" fmla="*/ 1750436 w 1896822"/>
              <a:gd name="connsiteY1235" fmla="*/ 549662 h 1946271"/>
              <a:gd name="connsiteX1236" fmla="*/ 1767044 w 1896822"/>
              <a:gd name="connsiteY1236" fmla="*/ 559180 h 1946271"/>
              <a:gd name="connsiteX1237" fmla="*/ 1751761 w 1896822"/>
              <a:gd name="connsiteY1237" fmla="*/ 542731 h 1946271"/>
              <a:gd name="connsiteX1238" fmla="*/ 292667 w 1896822"/>
              <a:gd name="connsiteY1238" fmla="*/ 456604 h 1946271"/>
              <a:gd name="connsiteX1239" fmla="*/ 292667 w 1896822"/>
              <a:gd name="connsiteY1239" fmla="*/ 456604 h 1946271"/>
              <a:gd name="connsiteX1240" fmla="*/ 283745 w 1896822"/>
              <a:gd name="connsiteY1240" fmla="*/ 478875 h 1946271"/>
              <a:gd name="connsiteX1241" fmla="*/ 281360 w 1896822"/>
              <a:gd name="connsiteY1241" fmla="*/ 481000 h 1946271"/>
              <a:gd name="connsiteX1242" fmla="*/ 286130 w 1896822"/>
              <a:gd name="connsiteY1242" fmla="*/ 480815 h 1946271"/>
              <a:gd name="connsiteX1243" fmla="*/ 283745 w 1896822"/>
              <a:gd name="connsiteY1243" fmla="*/ 478875 h 1946271"/>
              <a:gd name="connsiteX1244" fmla="*/ 491341 w 1896822"/>
              <a:gd name="connsiteY1244" fmla="*/ 483403 h 1946271"/>
              <a:gd name="connsiteX1245" fmla="*/ 484804 w 1896822"/>
              <a:gd name="connsiteY1245" fmla="*/ 507615 h 1946271"/>
              <a:gd name="connsiteX1246" fmla="*/ 491341 w 1896822"/>
              <a:gd name="connsiteY1246" fmla="*/ 483403 h 1946271"/>
              <a:gd name="connsiteX1247" fmla="*/ 503444 w 1896822"/>
              <a:gd name="connsiteY1247" fmla="*/ 506783 h 1946271"/>
              <a:gd name="connsiteX1248" fmla="*/ 491871 w 1896822"/>
              <a:gd name="connsiteY1248" fmla="*/ 510572 h 1946271"/>
              <a:gd name="connsiteX1249" fmla="*/ 471465 w 1896822"/>
              <a:gd name="connsiteY1249" fmla="*/ 555853 h 1946271"/>
              <a:gd name="connsiteX1250" fmla="*/ 504239 w 1896822"/>
              <a:gd name="connsiteY1250" fmla="*/ 534229 h 1946271"/>
              <a:gd name="connsiteX1251" fmla="*/ 499292 w 1896822"/>
              <a:gd name="connsiteY1251" fmla="*/ 527483 h 1946271"/>
              <a:gd name="connsiteX1252" fmla="*/ 499469 w 1896822"/>
              <a:gd name="connsiteY1252" fmla="*/ 527206 h 1946271"/>
              <a:gd name="connsiteX1253" fmla="*/ 498850 w 1896822"/>
              <a:gd name="connsiteY1253" fmla="*/ 523325 h 1946271"/>
              <a:gd name="connsiteX1254" fmla="*/ 500264 w 1896822"/>
              <a:gd name="connsiteY1254" fmla="*/ 525080 h 1946271"/>
              <a:gd name="connsiteX1255" fmla="*/ 503444 w 1896822"/>
              <a:gd name="connsiteY1255" fmla="*/ 506783 h 1946271"/>
              <a:gd name="connsiteX1256" fmla="*/ 472437 w 1896822"/>
              <a:gd name="connsiteY1256" fmla="*/ 484235 h 1946271"/>
              <a:gd name="connsiteX1257" fmla="*/ 463338 w 1896822"/>
              <a:gd name="connsiteY1257" fmla="*/ 505027 h 1946271"/>
              <a:gd name="connsiteX1258" fmla="*/ 472437 w 1896822"/>
              <a:gd name="connsiteY1258" fmla="*/ 484235 h 1946271"/>
              <a:gd name="connsiteX1259" fmla="*/ 468108 w 1896822"/>
              <a:gd name="connsiteY1259" fmla="*/ 504842 h 1946271"/>
              <a:gd name="connsiteX1260" fmla="*/ 452031 w 1896822"/>
              <a:gd name="connsiteY1260" fmla="*/ 522493 h 1946271"/>
              <a:gd name="connsiteX1261" fmla="*/ 443903 w 1896822"/>
              <a:gd name="connsiteY1261" fmla="*/ 530995 h 1946271"/>
              <a:gd name="connsiteX1262" fmla="*/ 427649 w 1896822"/>
              <a:gd name="connsiteY1262" fmla="*/ 548460 h 1946271"/>
              <a:gd name="connsiteX1263" fmla="*/ 443727 w 1896822"/>
              <a:gd name="connsiteY1263" fmla="*/ 530625 h 1946271"/>
              <a:gd name="connsiteX1264" fmla="*/ 442667 w 1896822"/>
              <a:gd name="connsiteY1264" fmla="*/ 529608 h 1946271"/>
              <a:gd name="connsiteX1265" fmla="*/ 444875 w 1896822"/>
              <a:gd name="connsiteY1265" fmla="*/ 526097 h 1946271"/>
              <a:gd name="connsiteX1266" fmla="*/ 430829 w 1896822"/>
              <a:gd name="connsiteY1266" fmla="*/ 519721 h 1946271"/>
              <a:gd name="connsiteX1267" fmla="*/ 412543 w 1896822"/>
              <a:gd name="connsiteY1267" fmla="*/ 568144 h 1946271"/>
              <a:gd name="connsiteX1268" fmla="*/ 400794 w 1896822"/>
              <a:gd name="connsiteY1268" fmla="*/ 572118 h 1946271"/>
              <a:gd name="connsiteX1269" fmla="*/ 410776 w 1896822"/>
              <a:gd name="connsiteY1269" fmla="*/ 592171 h 1946271"/>
              <a:gd name="connsiteX1270" fmla="*/ 394080 w 1896822"/>
              <a:gd name="connsiteY1270" fmla="*/ 582652 h 1946271"/>
              <a:gd name="connsiteX1271" fmla="*/ 389487 w 1896822"/>
              <a:gd name="connsiteY1271" fmla="*/ 596329 h 1946271"/>
              <a:gd name="connsiteX1272" fmla="*/ 386748 w 1896822"/>
              <a:gd name="connsiteY1272" fmla="*/ 579418 h 1946271"/>
              <a:gd name="connsiteX1273" fmla="*/ 391342 w 1896822"/>
              <a:gd name="connsiteY1273" fmla="*/ 565741 h 1946271"/>
              <a:gd name="connsiteX1274" fmla="*/ 391077 w 1896822"/>
              <a:gd name="connsiteY1274" fmla="*/ 552064 h 1946271"/>
              <a:gd name="connsiteX1275" fmla="*/ 372437 w 1896822"/>
              <a:gd name="connsiteY1275" fmla="*/ 566296 h 1946271"/>
              <a:gd name="connsiteX1276" fmla="*/ 374999 w 1896822"/>
              <a:gd name="connsiteY1276" fmla="*/ 576461 h 1946271"/>
              <a:gd name="connsiteX1277" fmla="*/ 361130 w 1896822"/>
              <a:gd name="connsiteY1277" fmla="*/ 590507 h 1946271"/>
              <a:gd name="connsiteX1278" fmla="*/ 372879 w 1896822"/>
              <a:gd name="connsiteY1278" fmla="*/ 586811 h 1946271"/>
              <a:gd name="connsiteX1279" fmla="*/ 368462 w 1896822"/>
              <a:gd name="connsiteY1279" fmla="*/ 607419 h 1946271"/>
              <a:gd name="connsiteX1280" fmla="*/ 384716 w 1896822"/>
              <a:gd name="connsiteY1280" fmla="*/ 596514 h 1946271"/>
              <a:gd name="connsiteX1281" fmla="*/ 378003 w 1896822"/>
              <a:gd name="connsiteY1281" fmla="*/ 613795 h 1946271"/>
              <a:gd name="connsiteX1282" fmla="*/ 387720 w 1896822"/>
              <a:gd name="connsiteY1282" fmla="*/ 627287 h 1946271"/>
              <a:gd name="connsiteX1283" fmla="*/ 408568 w 1896822"/>
              <a:gd name="connsiteY1283" fmla="*/ 602428 h 1946271"/>
              <a:gd name="connsiteX1284" fmla="*/ 410953 w 1896822"/>
              <a:gd name="connsiteY1284" fmla="*/ 605848 h 1946271"/>
              <a:gd name="connsiteX1285" fmla="*/ 420052 w 1896822"/>
              <a:gd name="connsiteY1285" fmla="*/ 591709 h 1946271"/>
              <a:gd name="connsiteX1286" fmla="*/ 422437 w 1896822"/>
              <a:gd name="connsiteY1286" fmla="*/ 595128 h 1946271"/>
              <a:gd name="connsiteX1287" fmla="*/ 443285 w 1896822"/>
              <a:gd name="connsiteY1287" fmla="*/ 570547 h 1946271"/>
              <a:gd name="connsiteX1288" fmla="*/ 445847 w 1896822"/>
              <a:gd name="connsiteY1288" fmla="*/ 573873 h 1946271"/>
              <a:gd name="connsiteX1289" fmla="*/ 455034 w 1896822"/>
              <a:gd name="connsiteY1289" fmla="*/ 559827 h 1946271"/>
              <a:gd name="connsiteX1290" fmla="*/ 459539 w 1896822"/>
              <a:gd name="connsiteY1290" fmla="*/ 559827 h 1946271"/>
              <a:gd name="connsiteX1291" fmla="*/ 464133 w 1896822"/>
              <a:gd name="connsiteY1291" fmla="*/ 538942 h 1946271"/>
              <a:gd name="connsiteX1292" fmla="*/ 473055 w 1896822"/>
              <a:gd name="connsiteY1292" fmla="*/ 518150 h 1946271"/>
              <a:gd name="connsiteX1293" fmla="*/ 468108 w 1896822"/>
              <a:gd name="connsiteY1293" fmla="*/ 504842 h 1946271"/>
              <a:gd name="connsiteX1294" fmla="*/ 478444 w 1896822"/>
              <a:gd name="connsiteY1294" fmla="*/ 512605 h 1946271"/>
              <a:gd name="connsiteX1295" fmla="*/ 480211 w 1896822"/>
              <a:gd name="connsiteY1295" fmla="*/ 521291 h 1946271"/>
              <a:gd name="connsiteX1296" fmla="*/ 480034 w 1896822"/>
              <a:gd name="connsiteY1296" fmla="*/ 514545 h 1946271"/>
              <a:gd name="connsiteX1297" fmla="*/ 478444 w 1896822"/>
              <a:gd name="connsiteY1297" fmla="*/ 512605 h 1946271"/>
              <a:gd name="connsiteX1298" fmla="*/ 1708298 w 1896822"/>
              <a:gd name="connsiteY1298" fmla="*/ 573042 h 1946271"/>
              <a:gd name="connsiteX1299" fmla="*/ 1705913 w 1896822"/>
              <a:gd name="connsiteY1299" fmla="*/ 575260 h 1946271"/>
              <a:gd name="connsiteX1300" fmla="*/ 1710684 w 1896822"/>
              <a:gd name="connsiteY1300" fmla="*/ 575075 h 1946271"/>
              <a:gd name="connsiteX1301" fmla="*/ 1708298 w 1896822"/>
              <a:gd name="connsiteY1301" fmla="*/ 573042 h 1946271"/>
              <a:gd name="connsiteX1302" fmla="*/ 1715719 w 1896822"/>
              <a:gd name="connsiteY1302" fmla="*/ 588567 h 1946271"/>
              <a:gd name="connsiteX1303" fmla="*/ 1711125 w 1896822"/>
              <a:gd name="connsiteY1303" fmla="*/ 595498 h 1946271"/>
              <a:gd name="connsiteX1304" fmla="*/ 1725171 w 1896822"/>
              <a:gd name="connsiteY1304" fmla="*/ 601689 h 1946271"/>
              <a:gd name="connsiteX1305" fmla="*/ 1715719 w 1896822"/>
              <a:gd name="connsiteY1305" fmla="*/ 588567 h 1946271"/>
              <a:gd name="connsiteX1306" fmla="*/ 1729942 w 1896822"/>
              <a:gd name="connsiteY1306" fmla="*/ 603075 h 1946271"/>
              <a:gd name="connsiteX1307" fmla="*/ 1727821 w 1896822"/>
              <a:gd name="connsiteY1307" fmla="*/ 605201 h 1946271"/>
              <a:gd name="connsiteX1308" fmla="*/ 1732503 w 1896822"/>
              <a:gd name="connsiteY1308" fmla="*/ 605016 h 1946271"/>
              <a:gd name="connsiteX1309" fmla="*/ 1729942 w 1896822"/>
              <a:gd name="connsiteY1309" fmla="*/ 603075 h 1946271"/>
              <a:gd name="connsiteX1310" fmla="*/ 161131 w 1896822"/>
              <a:gd name="connsiteY1310" fmla="*/ 556777 h 1946271"/>
              <a:gd name="connsiteX1311" fmla="*/ 157509 w 1896822"/>
              <a:gd name="connsiteY1311" fmla="*/ 557239 h 1946271"/>
              <a:gd name="connsiteX1312" fmla="*/ 164664 w 1896822"/>
              <a:gd name="connsiteY1312" fmla="*/ 560381 h 1946271"/>
              <a:gd name="connsiteX1313" fmla="*/ 161131 w 1896822"/>
              <a:gd name="connsiteY1313" fmla="*/ 556777 h 1946271"/>
              <a:gd name="connsiteX1314" fmla="*/ 447437 w 1896822"/>
              <a:gd name="connsiteY1314" fmla="*/ 512143 h 1946271"/>
              <a:gd name="connsiteX1315" fmla="*/ 444698 w 1896822"/>
              <a:gd name="connsiteY1315" fmla="*/ 512328 h 1946271"/>
              <a:gd name="connsiteX1316" fmla="*/ 447084 w 1896822"/>
              <a:gd name="connsiteY1316" fmla="*/ 515747 h 1946271"/>
              <a:gd name="connsiteX1317" fmla="*/ 447437 w 1896822"/>
              <a:gd name="connsiteY1317" fmla="*/ 512143 h 1946271"/>
              <a:gd name="connsiteX1318" fmla="*/ 399204 w 1896822"/>
              <a:gd name="connsiteY1318" fmla="*/ 544672 h 1946271"/>
              <a:gd name="connsiteX1319" fmla="*/ 395670 w 1896822"/>
              <a:gd name="connsiteY1319" fmla="*/ 544949 h 1946271"/>
              <a:gd name="connsiteX1320" fmla="*/ 402826 w 1896822"/>
              <a:gd name="connsiteY1320" fmla="*/ 548091 h 1946271"/>
              <a:gd name="connsiteX1321" fmla="*/ 399204 w 1896822"/>
              <a:gd name="connsiteY1321" fmla="*/ 544672 h 1946271"/>
              <a:gd name="connsiteX1322" fmla="*/ 340900 w 1896822"/>
              <a:gd name="connsiteY1322" fmla="*/ 612779 h 1946271"/>
              <a:gd name="connsiteX1323" fmla="*/ 335512 w 1896822"/>
              <a:gd name="connsiteY1323" fmla="*/ 615551 h 1946271"/>
              <a:gd name="connsiteX1324" fmla="*/ 342844 w 1896822"/>
              <a:gd name="connsiteY1324" fmla="*/ 625439 h 1946271"/>
              <a:gd name="connsiteX1325" fmla="*/ 338338 w 1896822"/>
              <a:gd name="connsiteY1325" fmla="*/ 632462 h 1946271"/>
              <a:gd name="connsiteX1326" fmla="*/ 338515 w 1896822"/>
              <a:gd name="connsiteY1326" fmla="*/ 646139 h 1946271"/>
              <a:gd name="connsiteX1327" fmla="*/ 324204 w 1896822"/>
              <a:gd name="connsiteY1327" fmla="*/ 639763 h 1946271"/>
              <a:gd name="connsiteX1328" fmla="*/ 312720 w 1896822"/>
              <a:gd name="connsiteY1328" fmla="*/ 664159 h 1946271"/>
              <a:gd name="connsiteX1329" fmla="*/ 322437 w 1896822"/>
              <a:gd name="connsiteY1329" fmla="*/ 677281 h 1946271"/>
              <a:gd name="connsiteX1330" fmla="*/ 324999 w 1896822"/>
              <a:gd name="connsiteY1330" fmla="*/ 675248 h 1946271"/>
              <a:gd name="connsiteX1331" fmla="*/ 323232 w 1896822"/>
              <a:gd name="connsiteY1331" fmla="*/ 678298 h 1946271"/>
              <a:gd name="connsiteX1332" fmla="*/ 327384 w 1896822"/>
              <a:gd name="connsiteY1332" fmla="*/ 684027 h 1946271"/>
              <a:gd name="connsiteX1333" fmla="*/ 343639 w 1896822"/>
              <a:gd name="connsiteY1333" fmla="*/ 666377 h 1946271"/>
              <a:gd name="connsiteX1334" fmla="*/ 341077 w 1896822"/>
              <a:gd name="connsiteY1334" fmla="*/ 656212 h 1946271"/>
              <a:gd name="connsiteX1335" fmla="*/ 359981 w 1896822"/>
              <a:gd name="connsiteY1335" fmla="*/ 655472 h 1946271"/>
              <a:gd name="connsiteX1336" fmla="*/ 367083 w 1896822"/>
              <a:gd name="connsiteY1336" fmla="*/ 640964 h 1946271"/>
              <a:gd name="connsiteX1337" fmla="*/ 367137 w 1896822"/>
              <a:gd name="connsiteY1337" fmla="*/ 640964 h 1946271"/>
              <a:gd name="connsiteX1338" fmla="*/ 367099 w 1896822"/>
              <a:gd name="connsiteY1338" fmla="*/ 640931 h 1946271"/>
              <a:gd name="connsiteX1339" fmla="*/ 368683 w 1896822"/>
              <a:gd name="connsiteY1339" fmla="*/ 637695 h 1946271"/>
              <a:gd name="connsiteX1340" fmla="*/ 378444 w 1896822"/>
              <a:gd name="connsiteY1340" fmla="*/ 627472 h 1946271"/>
              <a:gd name="connsiteX1341" fmla="*/ 354769 w 1896822"/>
              <a:gd name="connsiteY1341" fmla="*/ 628488 h 1946271"/>
              <a:gd name="connsiteX1342" fmla="*/ 340900 w 1896822"/>
              <a:gd name="connsiteY1342" fmla="*/ 612779 h 1946271"/>
              <a:gd name="connsiteX1343" fmla="*/ 1754765 w 1896822"/>
              <a:gd name="connsiteY1343" fmla="*/ 638007 h 1946271"/>
              <a:gd name="connsiteX1344" fmla="*/ 1751761 w 1896822"/>
              <a:gd name="connsiteY1344" fmla="*/ 638376 h 1946271"/>
              <a:gd name="connsiteX1345" fmla="*/ 1754411 w 1896822"/>
              <a:gd name="connsiteY1345" fmla="*/ 641703 h 1946271"/>
              <a:gd name="connsiteX1346" fmla="*/ 1754765 w 1896822"/>
              <a:gd name="connsiteY1346" fmla="*/ 638007 h 1946271"/>
              <a:gd name="connsiteX1347" fmla="*/ 1761478 w 1896822"/>
              <a:gd name="connsiteY1347" fmla="*/ 646139 h 1946271"/>
              <a:gd name="connsiteX1348" fmla="*/ 1759093 w 1896822"/>
              <a:gd name="connsiteY1348" fmla="*/ 648264 h 1946271"/>
              <a:gd name="connsiteX1349" fmla="*/ 1763864 w 1896822"/>
              <a:gd name="connsiteY1349" fmla="*/ 648080 h 1946271"/>
              <a:gd name="connsiteX1350" fmla="*/ 1761478 w 1896822"/>
              <a:gd name="connsiteY1350" fmla="*/ 646139 h 1946271"/>
              <a:gd name="connsiteX1351" fmla="*/ 308745 w 1896822"/>
              <a:gd name="connsiteY1351" fmla="*/ 692899 h 1946271"/>
              <a:gd name="connsiteX1352" fmla="*/ 306360 w 1896822"/>
              <a:gd name="connsiteY1352" fmla="*/ 694932 h 1946271"/>
              <a:gd name="connsiteX1353" fmla="*/ 311130 w 1896822"/>
              <a:gd name="connsiteY1353" fmla="*/ 694747 h 1946271"/>
              <a:gd name="connsiteX1354" fmla="*/ 308745 w 1896822"/>
              <a:gd name="connsiteY1354" fmla="*/ 692899 h 1946271"/>
              <a:gd name="connsiteX1355" fmla="*/ 1779588 w 1896822"/>
              <a:gd name="connsiteY1355" fmla="*/ 753059 h 1946271"/>
              <a:gd name="connsiteX1356" fmla="*/ 1775171 w 1896822"/>
              <a:gd name="connsiteY1356" fmla="*/ 757032 h 1946271"/>
              <a:gd name="connsiteX1357" fmla="*/ 1782768 w 1896822"/>
              <a:gd name="connsiteY1357" fmla="*/ 773666 h 1946271"/>
              <a:gd name="connsiteX1358" fmla="*/ 1782768 w 1896822"/>
              <a:gd name="connsiteY1358" fmla="*/ 787436 h 1946271"/>
              <a:gd name="connsiteX1359" fmla="*/ 1791867 w 1896822"/>
              <a:gd name="connsiteY1359" fmla="*/ 766551 h 1946271"/>
              <a:gd name="connsiteX1360" fmla="*/ 1779588 w 1896822"/>
              <a:gd name="connsiteY1360" fmla="*/ 753059 h 1946271"/>
              <a:gd name="connsiteX1361" fmla="*/ 196643 w 1896822"/>
              <a:gd name="connsiteY1361" fmla="*/ 758418 h 1946271"/>
              <a:gd name="connsiteX1362" fmla="*/ 194258 w 1896822"/>
              <a:gd name="connsiteY1362" fmla="*/ 760636 h 1946271"/>
              <a:gd name="connsiteX1363" fmla="*/ 199028 w 1896822"/>
              <a:gd name="connsiteY1363" fmla="*/ 760451 h 1946271"/>
              <a:gd name="connsiteX1364" fmla="*/ 196643 w 1896822"/>
              <a:gd name="connsiteY1364" fmla="*/ 758418 h 1946271"/>
              <a:gd name="connsiteX1365" fmla="*/ 1749994 w 1896822"/>
              <a:gd name="connsiteY1365" fmla="*/ 790208 h 1946271"/>
              <a:gd name="connsiteX1366" fmla="*/ 1747609 w 1896822"/>
              <a:gd name="connsiteY1366" fmla="*/ 792148 h 1946271"/>
              <a:gd name="connsiteX1367" fmla="*/ 1752380 w 1896822"/>
              <a:gd name="connsiteY1367" fmla="*/ 791964 h 1946271"/>
              <a:gd name="connsiteX1368" fmla="*/ 1749994 w 1896822"/>
              <a:gd name="connsiteY1368" fmla="*/ 790208 h 1946271"/>
              <a:gd name="connsiteX1369" fmla="*/ 1823227 w 1896822"/>
              <a:gd name="connsiteY1369" fmla="*/ 803053 h 1946271"/>
              <a:gd name="connsiteX1370" fmla="*/ 1814305 w 1896822"/>
              <a:gd name="connsiteY1370" fmla="*/ 823753 h 1946271"/>
              <a:gd name="connsiteX1371" fmla="*/ 1826231 w 1896822"/>
              <a:gd name="connsiteY1371" fmla="*/ 833456 h 1946271"/>
              <a:gd name="connsiteX1372" fmla="*/ 1833121 w 1896822"/>
              <a:gd name="connsiteY1372" fmla="*/ 823106 h 1946271"/>
              <a:gd name="connsiteX1373" fmla="*/ 1823227 w 1896822"/>
              <a:gd name="connsiteY1373" fmla="*/ 803053 h 1946271"/>
              <a:gd name="connsiteX1374" fmla="*/ 1780736 w 1896822"/>
              <a:gd name="connsiteY1374" fmla="*/ 804439 h 1946271"/>
              <a:gd name="connsiteX1375" fmla="*/ 1776231 w 1896822"/>
              <a:gd name="connsiteY1375" fmla="*/ 811370 h 1946271"/>
              <a:gd name="connsiteX1376" fmla="*/ 1783563 w 1896822"/>
              <a:gd name="connsiteY1376" fmla="*/ 821535 h 1946271"/>
              <a:gd name="connsiteX1377" fmla="*/ 1780736 w 1896822"/>
              <a:gd name="connsiteY1377" fmla="*/ 804439 h 1946271"/>
              <a:gd name="connsiteX1378" fmla="*/ 1799818 w 1896822"/>
              <a:gd name="connsiteY1378" fmla="*/ 813218 h 1946271"/>
              <a:gd name="connsiteX1379" fmla="*/ 1797432 w 1896822"/>
              <a:gd name="connsiteY1379" fmla="*/ 814142 h 1946271"/>
              <a:gd name="connsiteX1380" fmla="*/ 1800171 w 1896822"/>
              <a:gd name="connsiteY1380" fmla="*/ 831054 h 1946271"/>
              <a:gd name="connsiteX1381" fmla="*/ 1806973 w 1896822"/>
              <a:gd name="connsiteY1381" fmla="*/ 820519 h 1946271"/>
              <a:gd name="connsiteX1382" fmla="*/ 1799818 w 1896822"/>
              <a:gd name="connsiteY1382" fmla="*/ 813218 h 1946271"/>
              <a:gd name="connsiteX1383" fmla="*/ 92845 w 1896822"/>
              <a:gd name="connsiteY1383" fmla="*/ 838354 h 1946271"/>
              <a:gd name="connsiteX1384" fmla="*/ 86926 w 1896822"/>
              <a:gd name="connsiteY1384" fmla="*/ 839555 h 1946271"/>
              <a:gd name="connsiteX1385" fmla="*/ 82774 w 1896822"/>
              <a:gd name="connsiteY1385" fmla="*/ 860255 h 1946271"/>
              <a:gd name="connsiteX1386" fmla="*/ 87721 w 1896822"/>
              <a:gd name="connsiteY1386" fmla="*/ 880494 h 1946271"/>
              <a:gd name="connsiteX1387" fmla="*/ 89664 w 1896822"/>
              <a:gd name="connsiteY1387" fmla="*/ 856651 h 1946271"/>
              <a:gd name="connsiteX1388" fmla="*/ 92845 w 1896822"/>
              <a:gd name="connsiteY1388" fmla="*/ 838354 h 1946271"/>
              <a:gd name="connsiteX1389" fmla="*/ 1786125 w 1896822"/>
              <a:gd name="connsiteY1389" fmla="*/ 840017 h 1946271"/>
              <a:gd name="connsiteX1390" fmla="*/ 1783916 w 1896822"/>
              <a:gd name="connsiteY1390" fmla="*/ 841958 h 1946271"/>
              <a:gd name="connsiteX1391" fmla="*/ 1788510 w 1896822"/>
              <a:gd name="connsiteY1391" fmla="*/ 841773 h 1946271"/>
              <a:gd name="connsiteX1392" fmla="*/ 1786125 w 1896822"/>
              <a:gd name="connsiteY1392" fmla="*/ 840017 h 1946271"/>
              <a:gd name="connsiteX1393" fmla="*/ 1064219 w 1896822"/>
              <a:gd name="connsiteY1393" fmla="*/ 851476 h 1946271"/>
              <a:gd name="connsiteX1394" fmla="*/ 1052735 w 1896822"/>
              <a:gd name="connsiteY1394" fmla="*/ 868942 h 1946271"/>
              <a:gd name="connsiteX1395" fmla="*/ 1038601 w 1896822"/>
              <a:gd name="connsiteY1395" fmla="*/ 869589 h 1946271"/>
              <a:gd name="connsiteX1396" fmla="*/ 1029060 w 1896822"/>
              <a:gd name="connsiteY1396" fmla="*/ 862843 h 1946271"/>
              <a:gd name="connsiteX1397" fmla="*/ 1022170 w 1896822"/>
              <a:gd name="connsiteY1397" fmla="*/ 873285 h 1946271"/>
              <a:gd name="connsiteX1398" fmla="*/ 1003266 w 1896822"/>
              <a:gd name="connsiteY1398" fmla="*/ 867371 h 1946271"/>
              <a:gd name="connsiteX1399" fmla="*/ 1003707 w 1896822"/>
              <a:gd name="connsiteY1399" fmla="*/ 894540 h 1946271"/>
              <a:gd name="connsiteX1400" fmla="*/ 1015191 w 1896822"/>
              <a:gd name="connsiteY1400" fmla="*/ 877074 h 1946271"/>
              <a:gd name="connsiteX1401" fmla="*/ 1024732 w 1896822"/>
              <a:gd name="connsiteY1401" fmla="*/ 883635 h 1946271"/>
              <a:gd name="connsiteX1402" fmla="*/ 1020138 w 1896822"/>
              <a:gd name="connsiteY1402" fmla="*/ 897497 h 1946271"/>
              <a:gd name="connsiteX1403" fmla="*/ 1034272 w 1896822"/>
              <a:gd name="connsiteY1403" fmla="*/ 890012 h 1946271"/>
              <a:gd name="connsiteX1404" fmla="*/ 1046110 w 1896822"/>
              <a:gd name="connsiteY1404" fmla="*/ 893154 h 1946271"/>
              <a:gd name="connsiteX1405" fmla="*/ 1062806 w 1896822"/>
              <a:gd name="connsiteY1405" fmla="*/ 902672 h 1946271"/>
              <a:gd name="connsiteX1406" fmla="*/ 1071905 w 1896822"/>
              <a:gd name="connsiteY1406" fmla="*/ 888626 h 1946271"/>
              <a:gd name="connsiteX1407" fmla="*/ 1090633 w 1896822"/>
              <a:gd name="connsiteY1407" fmla="*/ 881048 h 1946271"/>
              <a:gd name="connsiteX1408" fmla="*/ 1100350 w 1896822"/>
              <a:gd name="connsiteY1408" fmla="*/ 887794 h 1946271"/>
              <a:gd name="connsiteX1409" fmla="*/ 1114396 w 1896822"/>
              <a:gd name="connsiteY1409" fmla="*/ 887055 h 1946271"/>
              <a:gd name="connsiteX1410" fmla="*/ 1107682 w 1896822"/>
              <a:gd name="connsiteY1410" fmla="*/ 904428 h 1946271"/>
              <a:gd name="connsiteX1411" fmla="*/ 1126322 w 1896822"/>
              <a:gd name="connsiteY1411" fmla="*/ 890012 h 1946271"/>
              <a:gd name="connsiteX1412" fmla="*/ 1118990 w 1896822"/>
              <a:gd name="connsiteY1412" fmla="*/ 873285 h 1946271"/>
              <a:gd name="connsiteX1413" fmla="*/ 1095138 w 1896822"/>
              <a:gd name="connsiteY1413" fmla="*/ 867371 h 1946271"/>
              <a:gd name="connsiteX1414" fmla="*/ 1086039 w 1896822"/>
              <a:gd name="connsiteY1414" fmla="*/ 881233 h 1946271"/>
              <a:gd name="connsiteX1415" fmla="*/ 1071728 w 1896822"/>
              <a:gd name="connsiteY1415" fmla="*/ 874949 h 1946271"/>
              <a:gd name="connsiteX1416" fmla="*/ 1064573 w 1896822"/>
              <a:gd name="connsiteY1416" fmla="*/ 864968 h 1946271"/>
              <a:gd name="connsiteX1417" fmla="*/ 1064219 w 1896822"/>
              <a:gd name="connsiteY1417" fmla="*/ 851476 h 1946271"/>
              <a:gd name="connsiteX1418" fmla="*/ 1799376 w 1896822"/>
              <a:gd name="connsiteY1418" fmla="*/ 853509 h 1946271"/>
              <a:gd name="connsiteX1419" fmla="*/ 1793457 w 1896822"/>
              <a:gd name="connsiteY1419" fmla="*/ 855265 h 1946271"/>
              <a:gd name="connsiteX1420" fmla="*/ 1805383 w 1896822"/>
              <a:gd name="connsiteY1420" fmla="*/ 858222 h 1946271"/>
              <a:gd name="connsiteX1421" fmla="*/ 1799376 w 1896822"/>
              <a:gd name="connsiteY1421" fmla="*/ 853509 h 1946271"/>
              <a:gd name="connsiteX1422" fmla="*/ 1131445 w 1896822"/>
              <a:gd name="connsiteY1422" fmla="*/ 884467 h 1946271"/>
              <a:gd name="connsiteX1423" fmla="*/ 1133477 w 1896822"/>
              <a:gd name="connsiteY1423" fmla="*/ 893154 h 1946271"/>
              <a:gd name="connsiteX1424" fmla="*/ 1133300 w 1896822"/>
              <a:gd name="connsiteY1424" fmla="*/ 886408 h 1946271"/>
              <a:gd name="connsiteX1425" fmla="*/ 1131445 w 1896822"/>
              <a:gd name="connsiteY1425" fmla="*/ 884467 h 1946271"/>
              <a:gd name="connsiteX1426" fmla="*/ 1144608 w 1896822"/>
              <a:gd name="connsiteY1426" fmla="*/ 891398 h 1946271"/>
              <a:gd name="connsiteX1427" fmla="*/ 1142753 w 1896822"/>
              <a:gd name="connsiteY1427" fmla="*/ 892969 h 1946271"/>
              <a:gd name="connsiteX1428" fmla="*/ 1144608 w 1896822"/>
              <a:gd name="connsiteY1428" fmla="*/ 891398 h 1946271"/>
              <a:gd name="connsiteX1429" fmla="*/ 1803970 w 1896822"/>
              <a:gd name="connsiteY1429" fmla="*/ 892137 h 1946271"/>
              <a:gd name="connsiteX1430" fmla="*/ 1801231 w 1896822"/>
              <a:gd name="connsiteY1430" fmla="*/ 892599 h 1946271"/>
              <a:gd name="connsiteX1431" fmla="*/ 1803793 w 1896822"/>
              <a:gd name="connsiteY1431" fmla="*/ 895926 h 1946271"/>
              <a:gd name="connsiteX1432" fmla="*/ 1803970 w 1896822"/>
              <a:gd name="connsiteY1432" fmla="*/ 892137 h 1946271"/>
              <a:gd name="connsiteX1433" fmla="*/ 1171374 w 1896822"/>
              <a:gd name="connsiteY1433" fmla="*/ 898514 h 1946271"/>
              <a:gd name="connsiteX1434" fmla="*/ 1155120 w 1896822"/>
              <a:gd name="connsiteY1434" fmla="*/ 923095 h 1946271"/>
              <a:gd name="connsiteX1435" fmla="*/ 1152470 w 1896822"/>
              <a:gd name="connsiteY1435" fmla="*/ 906091 h 1946271"/>
              <a:gd name="connsiteX1436" fmla="*/ 1136481 w 1896822"/>
              <a:gd name="connsiteY1436" fmla="*/ 930673 h 1946271"/>
              <a:gd name="connsiteX1437" fmla="*/ 1117753 w 1896822"/>
              <a:gd name="connsiteY1437" fmla="*/ 938250 h 1946271"/>
              <a:gd name="connsiteX1438" fmla="*/ 1106269 w 1896822"/>
              <a:gd name="connsiteY1438" fmla="*/ 969393 h 1946271"/>
              <a:gd name="connsiteX1439" fmla="*/ 1118018 w 1896822"/>
              <a:gd name="connsiteY1439" fmla="*/ 958673 h 1946271"/>
              <a:gd name="connsiteX1440" fmla="*/ 1127470 w 1896822"/>
              <a:gd name="connsiteY1440" fmla="*/ 964957 h 1946271"/>
              <a:gd name="connsiteX1441" fmla="*/ 1148760 w 1896822"/>
              <a:gd name="connsiteY1441" fmla="*/ 954053 h 1946271"/>
              <a:gd name="connsiteX1442" fmla="*/ 1146551 w 1896822"/>
              <a:gd name="connsiteY1442" fmla="*/ 964403 h 1946271"/>
              <a:gd name="connsiteX1443" fmla="*/ 1153530 w 1896822"/>
              <a:gd name="connsiteY1443" fmla="*/ 967545 h 1946271"/>
              <a:gd name="connsiteX1444" fmla="*/ 1160244 w 1896822"/>
              <a:gd name="connsiteY1444" fmla="*/ 943333 h 1946271"/>
              <a:gd name="connsiteX1445" fmla="*/ 1188424 w 1896822"/>
              <a:gd name="connsiteY1445" fmla="*/ 935386 h 1946271"/>
              <a:gd name="connsiteX1446" fmla="*/ 1186215 w 1896822"/>
              <a:gd name="connsiteY1446" fmla="*/ 945921 h 1946271"/>
              <a:gd name="connsiteX1447" fmla="*/ 1200350 w 1896822"/>
              <a:gd name="connsiteY1447" fmla="*/ 938620 h 1946271"/>
              <a:gd name="connsiteX1448" fmla="*/ 1176940 w 1896822"/>
              <a:gd name="connsiteY1448" fmla="*/ 959875 h 1946271"/>
              <a:gd name="connsiteX1449" fmla="*/ 1189042 w 1896822"/>
              <a:gd name="connsiteY1449" fmla="*/ 969578 h 1946271"/>
              <a:gd name="connsiteX1450" fmla="*/ 1179855 w 1896822"/>
              <a:gd name="connsiteY1450" fmla="*/ 983624 h 1946271"/>
              <a:gd name="connsiteX1451" fmla="*/ 1198760 w 1896822"/>
              <a:gd name="connsiteY1451" fmla="*/ 989816 h 1946271"/>
              <a:gd name="connsiteX1452" fmla="*/ 1187452 w 1896822"/>
              <a:gd name="connsiteY1452" fmla="*/ 1014212 h 1946271"/>
              <a:gd name="connsiteX1453" fmla="*/ 1199113 w 1896822"/>
              <a:gd name="connsiteY1453" fmla="*/ 1010424 h 1946271"/>
              <a:gd name="connsiteX1454" fmla="*/ 1215456 w 1896822"/>
              <a:gd name="connsiteY1454" fmla="*/ 999334 h 1946271"/>
              <a:gd name="connsiteX1455" fmla="*/ 1203353 w 1896822"/>
              <a:gd name="connsiteY1455" fmla="*/ 975862 h 1946271"/>
              <a:gd name="connsiteX1456" fmla="*/ 1215014 w 1896822"/>
              <a:gd name="connsiteY1456" fmla="*/ 972165 h 1946271"/>
              <a:gd name="connsiteX1457" fmla="*/ 1231268 w 1896822"/>
              <a:gd name="connsiteY1457" fmla="*/ 961261 h 1946271"/>
              <a:gd name="connsiteX1458" fmla="*/ 1224554 w 1896822"/>
              <a:gd name="connsiteY1458" fmla="*/ 978727 h 1946271"/>
              <a:gd name="connsiteX1459" fmla="*/ 1231887 w 1896822"/>
              <a:gd name="connsiteY1459" fmla="*/ 988615 h 1946271"/>
              <a:gd name="connsiteX1460" fmla="*/ 1220579 w 1896822"/>
              <a:gd name="connsiteY1460" fmla="*/ 1012826 h 1946271"/>
              <a:gd name="connsiteX1461" fmla="*/ 1232063 w 1896822"/>
              <a:gd name="connsiteY1461" fmla="*/ 995361 h 1946271"/>
              <a:gd name="connsiteX1462" fmla="*/ 1243636 w 1896822"/>
              <a:gd name="connsiteY1462" fmla="*/ 991572 h 1946271"/>
              <a:gd name="connsiteX1463" fmla="*/ 1247964 w 1896822"/>
              <a:gd name="connsiteY1463" fmla="*/ 970964 h 1946271"/>
              <a:gd name="connsiteX1464" fmla="*/ 1234095 w 1896822"/>
              <a:gd name="connsiteY1464" fmla="*/ 978264 h 1946271"/>
              <a:gd name="connsiteX1465" fmla="*/ 1252293 w 1896822"/>
              <a:gd name="connsiteY1465" fmla="*/ 943518 h 1946271"/>
              <a:gd name="connsiteX1466" fmla="*/ 1226145 w 1896822"/>
              <a:gd name="connsiteY1466" fmla="*/ 934277 h 1946271"/>
              <a:gd name="connsiteX1467" fmla="*/ 1219342 w 1896822"/>
              <a:gd name="connsiteY1467" fmla="*/ 951465 h 1946271"/>
              <a:gd name="connsiteX1468" fmla="*/ 1203088 w 1896822"/>
              <a:gd name="connsiteY1468" fmla="*/ 962370 h 1946271"/>
              <a:gd name="connsiteX1469" fmla="*/ 1214660 w 1896822"/>
              <a:gd name="connsiteY1469" fmla="*/ 944719 h 1946271"/>
              <a:gd name="connsiteX1470" fmla="*/ 1200350 w 1896822"/>
              <a:gd name="connsiteY1470" fmla="*/ 938620 h 1946271"/>
              <a:gd name="connsiteX1471" fmla="*/ 1211834 w 1896822"/>
              <a:gd name="connsiteY1471" fmla="*/ 927900 h 1946271"/>
              <a:gd name="connsiteX1472" fmla="*/ 1197346 w 1896822"/>
              <a:gd name="connsiteY1472" fmla="*/ 914778 h 1946271"/>
              <a:gd name="connsiteX1473" fmla="*/ 1178707 w 1896822"/>
              <a:gd name="connsiteY1473" fmla="*/ 922356 h 1946271"/>
              <a:gd name="connsiteX1474" fmla="*/ 1183035 w 1896822"/>
              <a:gd name="connsiteY1474" fmla="*/ 901471 h 1946271"/>
              <a:gd name="connsiteX1475" fmla="*/ 1171374 w 1896822"/>
              <a:gd name="connsiteY1475" fmla="*/ 898514 h 1946271"/>
              <a:gd name="connsiteX1476" fmla="*/ 1261657 w 1896822"/>
              <a:gd name="connsiteY1476" fmla="*/ 943148 h 1946271"/>
              <a:gd name="connsiteX1477" fmla="*/ 1250350 w 1896822"/>
              <a:gd name="connsiteY1477" fmla="*/ 960614 h 1946271"/>
              <a:gd name="connsiteX1478" fmla="*/ 1257505 w 1896822"/>
              <a:gd name="connsiteY1478" fmla="*/ 970594 h 1946271"/>
              <a:gd name="connsiteX1479" fmla="*/ 1261657 w 1896822"/>
              <a:gd name="connsiteY1479" fmla="*/ 943148 h 1946271"/>
              <a:gd name="connsiteX1480" fmla="*/ 1809182 w 1896822"/>
              <a:gd name="connsiteY1480" fmla="*/ 944719 h 1946271"/>
              <a:gd name="connsiteX1481" fmla="*/ 1806973 w 1896822"/>
              <a:gd name="connsiteY1481" fmla="*/ 946937 h 1946271"/>
              <a:gd name="connsiteX1482" fmla="*/ 1811567 w 1896822"/>
              <a:gd name="connsiteY1482" fmla="*/ 946937 h 1946271"/>
              <a:gd name="connsiteX1483" fmla="*/ 1809182 w 1896822"/>
              <a:gd name="connsiteY1483" fmla="*/ 944719 h 1946271"/>
              <a:gd name="connsiteX1484" fmla="*/ 1814128 w 1896822"/>
              <a:gd name="connsiteY1484" fmla="*/ 951465 h 1946271"/>
              <a:gd name="connsiteX1485" fmla="*/ 1811743 w 1896822"/>
              <a:gd name="connsiteY1485" fmla="*/ 953683 h 1946271"/>
              <a:gd name="connsiteX1486" fmla="*/ 1816514 w 1896822"/>
              <a:gd name="connsiteY1486" fmla="*/ 953498 h 1946271"/>
              <a:gd name="connsiteX1487" fmla="*/ 1814128 w 1896822"/>
              <a:gd name="connsiteY1487" fmla="*/ 951465 h 1946271"/>
              <a:gd name="connsiteX1488" fmla="*/ 1297964 w 1896822"/>
              <a:gd name="connsiteY1488" fmla="*/ 995176 h 1946271"/>
              <a:gd name="connsiteX1489" fmla="*/ 1295756 w 1896822"/>
              <a:gd name="connsiteY1489" fmla="*/ 996562 h 1946271"/>
              <a:gd name="connsiteX1490" fmla="*/ 1295756 w 1896822"/>
              <a:gd name="connsiteY1490" fmla="*/ 1003308 h 1946271"/>
              <a:gd name="connsiteX1491" fmla="*/ 1297964 w 1896822"/>
              <a:gd name="connsiteY1491" fmla="*/ 995176 h 1946271"/>
              <a:gd name="connsiteX1492" fmla="*/ 1338070 w 1896822"/>
              <a:gd name="connsiteY1492" fmla="*/ 997763 h 1946271"/>
              <a:gd name="connsiteX1493" fmla="*/ 1329324 w 1896822"/>
              <a:gd name="connsiteY1493" fmla="*/ 1001460 h 1946271"/>
              <a:gd name="connsiteX1494" fmla="*/ 1328706 w 1896822"/>
              <a:gd name="connsiteY1494" fmla="*/ 1001737 h 1946271"/>
              <a:gd name="connsiteX1495" fmla="*/ 1326321 w 1896822"/>
              <a:gd name="connsiteY1495" fmla="*/ 998687 h 1946271"/>
              <a:gd name="connsiteX1496" fmla="*/ 1315455 w 1896822"/>
              <a:gd name="connsiteY1496" fmla="*/ 1036853 h 1946271"/>
              <a:gd name="connsiteX1497" fmla="*/ 1329501 w 1896822"/>
              <a:gd name="connsiteY1497" fmla="*/ 1036206 h 1946271"/>
              <a:gd name="connsiteX1498" fmla="*/ 1343370 w 1896822"/>
              <a:gd name="connsiteY1498" fmla="*/ 1021975 h 1946271"/>
              <a:gd name="connsiteX1499" fmla="*/ 1357681 w 1896822"/>
              <a:gd name="connsiteY1499" fmla="*/ 1028259 h 1946271"/>
              <a:gd name="connsiteX1500" fmla="*/ 1352558 w 1896822"/>
              <a:gd name="connsiteY1500" fmla="*/ 1015044 h 1946271"/>
              <a:gd name="connsiteX1501" fmla="*/ 1345402 w 1896822"/>
              <a:gd name="connsiteY1501" fmla="*/ 1004879 h 1946271"/>
              <a:gd name="connsiteX1502" fmla="*/ 1338070 w 1896822"/>
              <a:gd name="connsiteY1502" fmla="*/ 997763 h 1946271"/>
              <a:gd name="connsiteX1503" fmla="*/ 1829146 w 1896822"/>
              <a:gd name="connsiteY1503" fmla="*/ 1004509 h 1946271"/>
              <a:gd name="connsiteX1504" fmla="*/ 1819870 w 1896822"/>
              <a:gd name="connsiteY1504" fmla="*/ 1011255 h 1946271"/>
              <a:gd name="connsiteX1505" fmla="*/ 1841514 w 1896822"/>
              <a:gd name="connsiteY1505" fmla="*/ 1034450 h 1946271"/>
              <a:gd name="connsiteX1506" fmla="*/ 1850789 w 1896822"/>
              <a:gd name="connsiteY1506" fmla="*/ 1027058 h 1946271"/>
              <a:gd name="connsiteX1507" fmla="*/ 1829146 w 1896822"/>
              <a:gd name="connsiteY1507" fmla="*/ 1004509 h 1946271"/>
              <a:gd name="connsiteX1508" fmla="*/ 1836743 w 1896822"/>
              <a:gd name="connsiteY1508" fmla="*/ 1034635 h 1946271"/>
              <a:gd name="connsiteX1509" fmla="*/ 1829941 w 1896822"/>
              <a:gd name="connsiteY1509" fmla="*/ 1045170 h 1946271"/>
              <a:gd name="connsiteX1510" fmla="*/ 1836743 w 1896822"/>
              <a:gd name="connsiteY1510" fmla="*/ 1034635 h 1946271"/>
              <a:gd name="connsiteX1511" fmla="*/ 1846284 w 1896822"/>
              <a:gd name="connsiteY1511" fmla="*/ 1035467 h 1946271"/>
              <a:gd name="connsiteX1512" fmla="*/ 1844075 w 1896822"/>
              <a:gd name="connsiteY1512" fmla="*/ 1037777 h 1946271"/>
              <a:gd name="connsiteX1513" fmla="*/ 1848669 w 1896822"/>
              <a:gd name="connsiteY1513" fmla="*/ 1037592 h 1946271"/>
              <a:gd name="connsiteX1514" fmla="*/ 1846284 w 1896822"/>
              <a:gd name="connsiteY1514" fmla="*/ 1035467 h 1946271"/>
              <a:gd name="connsiteX1515" fmla="*/ 1276763 w 1896822"/>
              <a:gd name="connsiteY1515" fmla="*/ 997116 h 1946271"/>
              <a:gd name="connsiteX1516" fmla="*/ 1265455 w 1896822"/>
              <a:gd name="connsiteY1516" fmla="*/ 1021513 h 1946271"/>
              <a:gd name="connsiteX1517" fmla="*/ 1286480 w 1896822"/>
              <a:gd name="connsiteY1517" fmla="*/ 1003678 h 1946271"/>
              <a:gd name="connsiteX1518" fmla="*/ 1276763 w 1896822"/>
              <a:gd name="connsiteY1518" fmla="*/ 997116 h 1946271"/>
              <a:gd name="connsiteX1519" fmla="*/ 989396 w 1896822"/>
              <a:gd name="connsiteY1519" fmla="*/ 877259 h 1946271"/>
              <a:gd name="connsiteX1520" fmla="*/ 986834 w 1896822"/>
              <a:gd name="connsiteY1520" fmla="*/ 878091 h 1946271"/>
              <a:gd name="connsiteX1521" fmla="*/ 991781 w 1896822"/>
              <a:gd name="connsiteY1521" fmla="*/ 884837 h 1946271"/>
              <a:gd name="connsiteX1522" fmla="*/ 989396 w 1896822"/>
              <a:gd name="connsiteY1522" fmla="*/ 877259 h 1946271"/>
              <a:gd name="connsiteX1523" fmla="*/ 996905 w 1896822"/>
              <a:gd name="connsiteY1523" fmla="*/ 887794 h 1946271"/>
              <a:gd name="connsiteX1524" fmla="*/ 994167 w 1896822"/>
              <a:gd name="connsiteY1524" fmla="*/ 888164 h 1946271"/>
              <a:gd name="connsiteX1525" fmla="*/ 996552 w 1896822"/>
              <a:gd name="connsiteY1525" fmla="*/ 891583 h 1946271"/>
              <a:gd name="connsiteX1526" fmla="*/ 996905 w 1896822"/>
              <a:gd name="connsiteY1526" fmla="*/ 887794 h 1946271"/>
              <a:gd name="connsiteX1527" fmla="*/ 83922 w 1896822"/>
              <a:gd name="connsiteY1527" fmla="*/ 904428 h 1946271"/>
              <a:gd name="connsiteX1528" fmla="*/ 81184 w 1896822"/>
              <a:gd name="connsiteY1528" fmla="*/ 904705 h 1946271"/>
              <a:gd name="connsiteX1529" fmla="*/ 83569 w 1896822"/>
              <a:gd name="connsiteY1529" fmla="*/ 908032 h 1946271"/>
              <a:gd name="connsiteX1530" fmla="*/ 83922 w 1896822"/>
              <a:gd name="connsiteY1530" fmla="*/ 904428 h 1946271"/>
              <a:gd name="connsiteX1531" fmla="*/ 30124 w 1896822"/>
              <a:gd name="connsiteY1531" fmla="*/ 926884 h 1946271"/>
              <a:gd name="connsiteX1532" fmla="*/ 29771 w 1896822"/>
              <a:gd name="connsiteY1532" fmla="*/ 934000 h 1946271"/>
              <a:gd name="connsiteX1533" fmla="*/ 36661 w 1896822"/>
              <a:gd name="connsiteY1533" fmla="*/ 930303 h 1946271"/>
              <a:gd name="connsiteX1534" fmla="*/ 30124 w 1896822"/>
              <a:gd name="connsiteY1534" fmla="*/ 926884 h 1946271"/>
              <a:gd name="connsiteX1535" fmla="*/ 43816 w 1896822"/>
              <a:gd name="connsiteY1535" fmla="*/ 934831 h 1946271"/>
              <a:gd name="connsiteX1536" fmla="*/ 41431 w 1896822"/>
              <a:gd name="connsiteY1536" fmla="*/ 936772 h 1946271"/>
              <a:gd name="connsiteX1537" fmla="*/ 46202 w 1896822"/>
              <a:gd name="connsiteY1537" fmla="*/ 936587 h 1946271"/>
              <a:gd name="connsiteX1538" fmla="*/ 43816 w 1896822"/>
              <a:gd name="connsiteY1538" fmla="*/ 934831 h 1946271"/>
              <a:gd name="connsiteX1539" fmla="*/ 121820 w 1896822"/>
              <a:gd name="connsiteY1539" fmla="*/ 942132 h 1946271"/>
              <a:gd name="connsiteX1540" fmla="*/ 119435 w 1896822"/>
              <a:gd name="connsiteY1540" fmla="*/ 944165 h 1946271"/>
              <a:gd name="connsiteX1541" fmla="*/ 124205 w 1896822"/>
              <a:gd name="connsiteY1541" fmla="*/ 943980 h 1946271"/>
              <a:gd name="connsiteX1542" fmla="*/ 121820 w 1896822"/>
              <a:gd name="connsiteY1542" fmla="*/ 942132 h 1946271"/>
              <a:gd name="connsiteX1543" fmla="*/ 126767 w 1896822"/>
              <a:gd name="connsiteY1543" fmla="*/ 947492 h 1946271"/>
              <a:gd name="connsiteX1544" fmla="*/ 119611 w 1896822"/>
              <a:gd name="connsiteY1544" fmla="*/ 951096 h 1946271"/>
              <a:gd name="connsiteX1545" fmla="*/ 113074 w 1896822"/>
              <a:gd name="connsiteY1545" fmla="*/ 982053 h 1946271"/>
              <a:gd name="connsiteX1546" fmla="*/ 117844 w 1896822"/>
              <a:gd name="connsiteY1546" fmla="*/ 988615 h 1946271"/>
              <a:gd name="connsiteX1547" fmla="*/ 129329 w 1896822"/>
              <a:gd name="connsiteY1547" fmla="*/ 957472 h 1946271"/>
              <a:gd name="connsiteX1548" fmla="*/ 126767 w 1896822"/>
              <a:gd name="connsiteY1548" fmla="*/ 954238 h 1946271"/>
              <a:gd name="connsiteX1549" fmla="*/ 126767 w 1896822"/>
              <a:gd name="connsiteY1549" fmla="*/ 947492 h 1946271"/>
              <a:gd name="connsiteX1550" fmla="*/ 1170138 w 1896822"/>
              <a:gd name="connsiteY1550" fmla="*/ 970317 h 1946271"/>
              <a:gd name="connsiteX1551" fmla="*/ 1135244 w 1896822"/>
              <a:gd name="connsiteY1551" fmla="*/ 1002291 h 1946271"/>
              <a:gd name="connsiteX1552" fmla="*/ 1149555 w 1896822"/>
              <a:gd name="connsiteY1552" fmla="*/ 1001922 h 1946271"/>
              <a:gd name="connsiteX1553" fmla="*/ 1158830 w 1896822"/>
              <a:gd name="connsiteY1553" fmla="*/ 1001460 h 1946271"/>
              <a:gd name="connsiteX1554" fmla="*/ 1165809 w 1896822"/>
              <a:gd name="connsiteY1554" fmla="*/ 991017 h 1946271"/>
              <a:gd name="connsiteX1555" fmla="*/ 1175350 w 1896822"/>
              <a:gd name="connsiteY1555" fmla="*/ 990832 h 1946271"/>
              <a:gd name="connsiteX1556" fmla="*/ 1170138 w 1896822"/>
              <a:gd name="connsiteY1556" fmla="*/ 970317 h 1946271"/>
              <a:gd name="connsiteX1557" fmla="*/ 1177558 w 1896822"/>
              <a:gd name="connsiteY1557" fmla="*/ 996192 h 1946271"/>
              <a:gd name="connsiteX1558" fmla="*/ 1175350 w 1896822"/>
              <a:gd name="connsiteY1558" fmla="*/ 997578 h 1946271"/>
              <a:gd name="connsiteX1559" fmla="*/ 1175526 w 1896822"/>
              <a:gd name="connsiteY1559" fmla="*/ 1004509 h 1946271"/>
              <a:gd name="connsiteX1560" fmla="*/ 1177558 w 1896822"/>
              <a:gd name="connsiteY1560" fmla="*/ 996192 h 1946271"/>
              <a:gd name="connsiteX1561" fmla="*/ 39841 w 1896822"/>
              <a:gd name="connsiteY1561" fmla="*/ 969578 h 1946271"/>
              <a:gd name="connsiteX1562" fmla="*/ 37456 w 1896822"/>
              <a:gd name="connsiteY1562" fmla="*/ 971149 h 1946271"/>
              <a:gd name="connsiteX1563" fmla="*/ 44611 w 1896822"/>
              <a:gd name="connsiteY1563" fmla="*/ 981037 h 1946271"/>
              <a:gd name="connsiteX1564" fmla="*/ 35513 w 1896822"/>
              <a:gd name="connsiteY1564" fmla="*/ 995176 h 1946271"/>
              <a:gd name="connsiteX1565" fmla="*/ 44611 w 1896822"/>
              <a:gd name="connsiteY1565" fmla="*/ 981037 h 1946271"/>
              <a:gd name="connsiteX1566" fmla="*/ 46820 w 1896822"/>
              <a:gd name="connsiteY1566" fmla="*/ 970964 h 1946271"/>
              <a:gd name="connsiteX1567" fmla="*/ 39841 w 1896822"/>
              <a:gd name="connsiteY1567" fmla="*/ 969578 h 1946271"/>
              <a:gd name="connsiteX1568" fmla="*/ 45230 w 1896822"/>
              <a:gd name="connsiteY1568" fmla="*/ 1004047 h 1946271"/>
              <a:gd name="connsiteX1569" fmla="*/ 42845 w 1896822"/>
              <a:gd name="connsiteY1569" fmla="*/ 1005064 h 1946271"/>
              <a:gd name="connsiteX1570" fmla="*/ 47438 w 1896822"/>
              <a:gd name="connsiteY1570" fmla="*/ 1011810 h 1946271"/>
              <a:gd name="connsiteX1571" fmla="*/ 45230 w 1896822"/>
              <a:gd name="connsiteY1571" fmla="*/ 1004047 h 1946271"/>
              <a:gd name="connsiteX1572" fmla="*/ 1189837 w 1896822"/>
              <a:gd name="connsiteY1572" fmla="*/ 1017354 h 1946271"/>
              <a:gd name="connsiteX1573" fmla="*/ 1187452 w 1896822"/>
              <a:gd name="connsiteY1573" fmla="*/ 1020958 h 1946271"/>
              <a:gd name="connsiteX1574" fmla="*/ 1180473 w 1896822"/>
              <a:gd name="connsiteY1574" fmla="*/ 1024747 h 1946271"/>
              <a:gd name="connsiteX1575" fmla="*/ 1189837 w 1896822"/>
              <a:gd name="connsiteY1575" fmla="*/ 1017354 h 1946271"/>
              <a:gd name="connsiteX1576" fmla="*/ 1300968 w 1896822"/>
              <a:gd name="connsiteY1576" fmla="*/ 1030477 h 1946271"/>
              <a:gd name="connsiteX1577" fmla="*/ 1285067 w 1896822"/>
              <a:gd name="connsiteY1577" fmla="*/ 1054873 h 1946271"/>
              <a:gd name="connsiteX1578" fmla="*/ 1300968 w 1896822"/>
              <a:gd name="connsiteY1578" fmla="*/ 1030477 h 1946271"/>
              <a:gd name="connsiteX1579" fmla="*/ 1306268 w 1896822"/>
              <a:gd name="connsiteY1579" fmla="*/ 1057461 h 1946271"/>
              <a:gd name="connsiteX1580" fmla="*/ 1301498 w 1896822"/>
              <a:gd name="connsiteY1580" fmla="*/ 1057646 h 1946271"/>
              <a:gd name="connsiteX1581" fmla="*/ 1301763 w 1896822"/>
              <a:gd name="connsiteY1581" fmla="*/ 1064392 h 1946271"/>
              <a:gd name="connsiteX1582" fmla="*/ 1271816 w 1896822"/>
              <a:gd name="connsiteY1582" fmla="*/ 1109858 h 1946271"/>
              <a:gd name="connsiteX1583" fmla="*/ 1257682 w 1896822"/>
              <a:gd name="connsiteY1583" fmla="*/ 1110412 h 1946271"/>
              <a:gd name="connsiteX1584" fmla="*/ 1260243 w 1896822"/>
              <a:gd name="connsiteY1584" fmla="*/ 1134254 h 1946271"/>
              <a:gd name="connsiteX1585" fmla="*/ 1267222 w 1896822"/>
              <a:gd name="connsiteY1585" fmla="*/ 1123720 h 1946271"/>
              <a:gd name="connsiteX1586" fmla="*/ 1274554 w 1896822"/>
              <a:gd name="connsiteY1586" fmla="*/ 1133885 h 1946271"/>
              <a:gd name="connsiteX1587" fmla="*/ 1283653 w 1896822"/>
              <a:gd name="connsiteY1587" fmla="*/ 1119746 h 1946271"/>
              <a:gd name="connsiteX1588" fmla="*/ 1323759 w 1896822"/>
              <a:gd name="connsiteY1588" fmla="*/ 1108102 h 1946271"/>
              <a:gd name="connsiteX1589" fmla="*/ 1309095 w 1896822"/>
              <a:gd name="connsiteY1589" fmla="*/ 1088049 h 1946271"/>
              <a:gd name="connsiteX1590" fmla="*/ 1320579 w 1896822"/>
              <a:gd name="connsiteY1590" fmla="*/ 1077514 h 1946271"/>
              <a:gd name="connsiteX1591" fmla="*/ 1306268 w 1896822"/>
              <a:gd name="connsiteY1591" fmla="*/ 1057461 h 1946271"/>
              <a:gd name="connsiteX1592" fmla="*/ 1325526 w 1896822"/>
              <a:gd name="connsiteY1592" fmla="*/ 1060048 h 1946271"/>
              <a:gd name="connsiteX1593" fmla="*/ 1322787 w 1896822"/>
              <a:gd name="connsiteY1593" fmla="*/ 1060418 h 1946271"/>
              <a:gd name="connsiteX1594" fmla="*/ 1325172 w 1896822"/>
              <a:gd name="connsiteY1594" fmla="*/ 1063652 h 1946271"/>
              <a:gd name="connsiteX1595" fmla="*/ 1325526 w 1896822"/>
              <a:gd name="connsiteY1595" fmla="*/ 1060048 h 1946271"/>
              <a:gd name="connsiteX1596" fmla="*/ 1332063 w 1896822"/>
              <a:gd name="connsiteY1596" fmla="*/ 1060048 h 1946271"/>
              <a:gd name="connsiteX1597" fmla="*/ 1327734 w 1896822"/>
              <a:gd name="connsiteY1597" fmla="*/ 1073725 h 1946271"/>
              <a:gd name="connsiteX1598" fmla="*/ 1332505 w 1896822"/>
              <a:gd name="connsiteY1598" fmla="*/ 1073540 h 1946271"/>
              <a:gd name="connsiteX1599" fmla="*/ 1332063 w 1896822"/>
              <a:gd name="connsiteY1599" fmla="*/ 1060048 h 1946271"/>
              <a:gd name="connsiteX1600" fmla="*/ 1350172 w 1896822"/>
              <a:gd name="connsiteY1600" fmla="*/ 1071507 h 1946271"/>
              <a:gd name="connsiteX1601" fmla="*/ 1339660 w 1896822"/>
              <a:gd name="connsiteY1601" fmla="*/ 1076682 h 1946271"/>
              <a:gd name="connsiteX1602" fmla="*/ 1353706 w 1896822"/>
              <a:gd name="connsiteY1602" fmla="*/ 1076313 h 1946271"/>
              <a:gd name="connsiteX1603" fmla="*/ 1350172 w 1896822"/>
              <a:gd name="connsiteY1603" fmla="*/ 1071507 h 1946271"/>
              <a:gd name="connsiteX1604" fmla="*/ 1814128 w 1896822"/>
              <a:gd name="connsiteY1604" fmla="*/ 1089990 h 1946271"/>
              <a:gd name="connsiteX1605" fmla="*/ 1809976 w 1896822"/>
              <a:gd name="connsiteY1605" fmla="*/ 1110597 h 1946271"/>
              <a:gd name="connsiteX1606" fmla="*/ 1819076 w 1896822"/>
              <a:gd name="connsiteY1606" fmla="*/ 1103482 h 1946271"/>
              <a:gd name="connsiteX1607" fmla="*/ 1814128 w 1896822"/>
              <a:gd name="connsiteY1607" fmla="*/ 1089990 h 1946271"/>
              <a:gd name="connsiteX1608" fmla="*/ 1330120 w 1896822"/>
              <a:gd name="connsiteY1608" fmla="*/ 1109673 h 1946271"/>
              <a:gd name="connsiteX1609" fmla="*/ 1325968 w 1896822"/>
              <a:gd name="connsiteY1609" fmla="*/ 1111429 h 1946271"/>
              <a:gd name="connsiteX1610" fmla="*/ 1321551 w 1896822"/>
              <a:gd name="connsiteY1610" fmla="*/ 1132037 h 1946271"/>
              <a:gd name="connsiteX1611" fmla="*/ 1335862 w 1896822"/>
              <a:gd name="connsiteY1611" fmla="*/ 1124736 h 1946271"/>
              <a:gd name="connsiteX1612" fmla="*/ 1330120 w 1896822"/>
              <a:gd name="connsiteY1612" fmla="*/ 1109673 h 1946271"/>
              <a:gd name="connsiteX1613" fmla="*/ 1347964 w 1896822"/>
              <a:gd name="connsiteY1613" fmla="*/ 1129726 h 1946271"/>
              <a:gd name="connsiteX1614" fmla="*/ 1350172 w 1896822"/>
              <a:gd name="connsiteY1614" fmla="*/ 1137858 h 1946271"/>
              <a:gd name="connsiteX1615" fmla="*/ 1350172 w 1896822"/>
              <a:gd name="connsiteY1615" fmla="*/ 1137858 h 1946271"/>
              <a:gd name="connsiteX1616" fmla="*/ 1347964 w 1896822"/>
              <a:gd name="connsiteY1616" fmla="*/ 1129726 h 1946271"/>
              <a:gd name="connsiteX1617" fmla="*/ 1362098 w 1896822"/>
              <a:gd name="connsiteY1617" fmla="*/ 1140816 h 1946271"/>
              <a:gd name="connsiteX1618" fmla="*/ 1362275 w 1896822"/>
              <a:gd name="connsiteY1618" fmla="*/ 1161239 h 1946271"/>
              <a:gd name="connsiteX1619" fmla="*/ 1371374 w 1896822"/>
              <a:gd name="connsiteY1619" fmla="*/ 1147377 h 1946271"/>
              <a:gd name="connsiteX1620" fmla="*/ 1362098 w 1896822"/>
              <a:gd name="connsiteY1620" fmla="*/ 1140816 h 1946271"/>
              <a:gd name="connsiteX1621" fmla="*/ 1778616 w 1896822"/>
              <a:gd name="connsiteY1621" fmla="*/ 1149133 h 1946271"/>
              <a:gd name="connsiteX1622" fmla="*/ 1775171 w 1896822"/>
              <a:gd name="connsiteY1622" fmla="*/ 1149502 h 1946271"/>
              <a:gd name="connsiteX1623" fmla="*/ 1782150 w 1896822"/>
              <a:gd name="connsiteY1623" fmla="*/ 1152737 h 1946271"/>
              <a:gd name="connsiteX1624" fmla="*/ 1778616 w 1896822"/>
              <a:gd name="connsiteY1624" fmla="*/ 1149133 h 1946271"/>
              <a:gd name="connsiteX1625" fmla="*/ 1785153 w 1896822"/>
              <a:gd name="connsiteY1625" fmla="*/ 1159021 h 1946271"/>
              <a:gd name="connsiteX1626" fmla="*/ 1782326 w 1896822"/>
              <a:gd name="connsiteY1626" fmla="*/ 1159483 h 1946271"/>
              <a:gd name="connsiteX1627" fmla="*/ 1784712 w 1896822"/>
              <a:gd name="connsiteY1627" fmla="*/ 1162809 h 1946271"/>
              <a:gd name="connsiteX1628" fmla="*/ 1785153 w 1896822"/>
              <a:gd name="connsiteY1628" fmla="*/ 1159021 h 1946271"/>
              <a:gd name="connsiteX1629" fmla="*/ 1286833 w 1896822"/>
              <a:gd name="connsiteY1629" fmla="*/ 1030846 h 1946271"/>
              <a:gd name="connsiteX1630" fmla="*/ 1268636 w 1896822"/>
              <a:gd name="connsiteY1630" fmla="*/ 1065778 h 1946271"/>
              <a:gd name="connsiteX1631" fmla="*/ 1275349 w 1896822"/>
              <a:gd name="connsiteY1631" fmla="*/ 1048312 h 1946271"/>
              <a:gd name="connsiteX1632" fmla="*/ 1286833 w 1896822"/>
              <a:gd name="connsiteY1632" fmla="*/ 1030846 h 1946271"/>
              <a:gd name="connsiteX1633" fmla="*/ 1258830 w 1896822"/>
              <a:gd name="connsiteY1633" fmla="*/ 1052471 h 1946271"/>
              <a:gd name="connsiteX1634" fmla="*/ 1247346 w 1896822"/>
              <a:gd name="connsiteY1634" fmla="*/ 1069936 h 1946271"/>
              <a:gd name="connsiteX1635" fmla="*/ 1242576 w 1896822"/>
              <a:gd name="connsiteY1635" fmla="*/ 1070121 h 1946271"/>
              <a:gd name="connsiteX1636" fmla="*/ 1238247 w 1896822"/>
              <a:gd name="connsiteY1636" fmla="*/ 1090821 h 1946271"/>
              <a:gd name="connsiteX1637" fmla="*/ 1261657 w 1896822"/>
              <a:gd name="connsiteY1637" fmla="*/ 1076313 h 1946271"/>
              <a:gd name="connsiteX1638" fmla="*/ 1258830 w 1896822"/>
              <a:gd name="connsiteY1638" fmla="*/ 1052471 h 1946271"/>
              <a:gd name="connsiteX1639" fmla="*/ 1264395 w 1896822"/>
              <a:gd name="connsiteY1639" fmla="*/ 1088603 h 1946271"/>
              <a:gd name="connsiteX1640" fmla="*/ 1261834 w 1896822"/>
              <a:gd name="connsiteY1640" fmla="*/ 1089990 h 1946271"/>
              <a:gd name="connsiteX1641" fmla="*/ 1259890 w 1896822"/>
              <a:gd name="connsiteY1641" fmla="*/ 1100155 h 1946271"/>
              <a:gd name="connsiteX1642" fmla="*/ 1264395 w 1896822"/>
              <a:gd name="connsiteY1642" fmla="*/ 1088603 h 1946271"/>
              <a:gd name="connsiteX1643" fmla="*/ 1228706 w 1896822"/>
              <a:gd name="connsiteY1643" fmla="*/ 1077514 h 1946271"/>
              <a:gd name="connsiteX1644" fmla="*/ 1219342 w 1896822"/>
              <a:gd name="connsiteY1644" fmla="*/ 1084630 h 1946271"/>
              <a:gd name="connsiteX1645" fmla="*/ 1224113 w 1896822"/>
              <a:gd name="connsiteY1645" fmla="*/ 1091191 h 1946271"/>
              <a:gd name="connsiteX1646" fmla="*/ 1228706 w 1896822"/>
              <a:gd name="connsiteY1646" fmla="*/ 1077514 h 1946271"/>
              <a:gd name="connsiteX1647" fmla="*/ 57156 w 1896822"/>
              <a:gd name="connsiteY1647" fmla="*/ 1079455 h 1946271"/>
              <a:gd name="connsiteX1648" fmla="*/ 53534 w 1896822"/>
              <a:gd name="connsiteY1648" fmla="*/ 1079732 h 1946271"/>
              <a:gd name="connsiteX1649" fmla="*/ 60512 w 1896822"/>
              <a:gd name="connsiteY1649" fmla="*/ 1082874 h 1946271"/>
              <a:gd name="connsiteX1650" fmla="*/ 57156 w 1896822"/>
              <a:gd name="connsiteY1650" fmla="*/ 1079455 h 1946271"/>
              <a:gd name="connsiteX1651" fmla="*/ 1231887 w 1896822"/>
              <a:gd name="connsiteY1651" fmla="*/ 1097567 h 1946271"/>
              <a:gd name="connsiteX1652" fmla="*/ 1229148 w 1896822"/>
              <a:gd name="connsiteY1652" fmla="*/ 1097937 h 1946271"/>
              <a:gd name="connsiteX1653" fmla="*/ 1231533 w 1896822"/>
              <a:gd name="connsiteY1653" fmla="*/ 1101356 h 1946271"/>
              <a:gd name="connsiteX1654" fmla="*/ 1231887 w 1896822"/>
              <a:gd name="connsiteY1654" fmla="*/ 1097567 h 1946271"/>
              <a:gd name="connsiteX1655" fmla="*/ 1207858 w 1896822"/>
              <a:gd name="connsiteY1655" fmla="*/ 1102095 h 1946271"/>
              <a:gd name="connsiteX1656" fmla="*/ 1193989 w 1896822"/>
              <a:gd name="connsiteY1656" fmla="*/ 1116419 h 1946271"/>
              <a:gd name="connsiteX1657" fmla="*/ 1207858 w 1896822"/>
              <a:gd name="connsiteY1657" fmla="*/ 1102095 h 1946271"/>
              <a:gd name="connsiteX1658" fmla="*/ 1238600 w 1896822"/>
              <a:gd name="connsiteY1658" fmla="*/ 1105884 h 1946271"/>
              <a:gd name="connsiteX1659" fmla="*/ 1236215 w 1896822"/>
              <a:gd name="connsiteY1659" fmla="*/ 1107825 h 1946271"/>
              <a:gd name="connsiteX1660" fmla="*/ 1240986 w 1896822"/>
              <a:gd name="connsiteY1660" fmla="*/ 1107640 h 1946271"/>
              <a:gd name="connsiteX1661" fmla="*/ 1238600 w 1896822"/>
              <a:gd name="connsiteY1661" fmla="*/ 1105884 h 1946271"/>
              <a:gd name="connsiteX1662" fmla="*/ 1184272 w 1896822"/>
              <a:gd name="connsiteY1662" fmla="*/ 1102927 h 1946271"/>
              <a:gd name="connsiteX1663" fmla="*/ 1179678 w 1896822"/>
              <a:gd name="connsiteY1663" fmla="*/ 1109858 h 1946271"/>
              <a:gd name="connsiteX1664" fmla="*/ 1184449 w 1896822"/>
              <a:gd name="connsiteY1664" fmla="*/ 1116604 h 1946271"/>
              <a:gd name="connsiteX1665" fmla="*/ 1189042 w 1896822"/>
              <a:gd name="connsiteY1665" fmla="*/ 1109673 h 1946271"/>
              <a:gd name="connsiteX1666" fmla="*/ 1184272 w 1896822"/>
              <a:gd name="connsiteY1666" fmla="*/ 1102927 h 1946271"/>
              <a:gd name="connsiteX1667" fmla="*/ 61131 w 1896822"/>
              <a:gd name="connsiteY1667" fmla="*/ 1103482 h 1946271"/>
              <a:gd name="connsiteX1668" fmla="*/ 54329 w 1896822"/>
              <a:gd name="connsiteY1668" fmla="*/ 1120762 h 1946271"/>
              <a:gd name="connsiteX1669" fmla="*/ 61308 w 1896822"/>
              <a:gd name="connsiteY1669" fmla="*/ 1123904 h 1946271"/>
              <a:gd name="connsiteX1670" fmla="*/ 71643 w 1896822"/>
              <a:gd name="connsiteY1670" fmla="*/ 1164380 h 1946271"/>
              <a:gd name="connsiteX1671" fmla="*/ 76414 w 1896822"/>
              <a:gd name="connsiteY1671" fmla="*/ 1177873 h 1946271"/>
              <a:gd name="connsiteX1672" fmla="*/ 83922 w 1896822"/>
              <a:gd name="connsiteY1672" fmla="*/ 1201530 h 1946271"/>
              <a:gd name="connsiteX1673" fmla="*/ 90459 w 1896822"/>
              <a:gd name="connsiteY1673" fmla="*/ 1170572 h 1946271"/>
              <a:gd name="connsiteX1674" fmla="*/ 87898 w 1896822"/>
              <a:gd name="connsiteY1674" fmla="*/ 1160407 h 1946271"/>
              <a:gd name="connsiteX1675" fmla="*/ 73587 w 1896822"/>
              <a:gd name="connsiteY1675" fmla="*/ 1147377 h 1946271"/>
              <a:gd name="connsiteX1676" fmla="*/ 66078 w 1896822"/>
              <a:gd name="connsiteY1676" fmla="*/ 1123720 h 1946271"/>
              <a:gd name="connsiteX1677" fmla="*/ 61131 w 1896822"/>
              <a:gd name="connsiteY1677" fmla="*/ 1103482 h 1946271"/>
              <a:gd name="connsiteX1678" fmla="*/ 1248936 w 1896822"/>
              <a:gd name="connsiteY1678" fmla="*/ 1127693 h 1946271"/>
              <a:gd name="connsiteX1679" fmla="*/ 1246198 w 1896822"/>
              <a:gd name="connsiteY1679" fmla="*/ 1127878 h 1946271"/>
              <a:gd name="connsiteX1680" fmla="*/ 1248583 w 1896822"/>
              <a:gd name="connsiteY1680" fmla="*/ 1131297 h 1946271"/>
              <a:gd name="connsiteX1681" fmla="*/ 1248936 w 1896822"/>
              <a:gd name="connsiteY1681" fmla="*/ 1127693 h 1946271"/>
              <a:gd name="connsiteX1682" fmla="*/ 1236657 w 1896822"/>
              <a:gd name="connsiteY1682" fmla="*/ 1130466 h 1946271"/>
              <a:gd name="connsiteX1683" fmla="*/ 1234272 w 1896822"/>
              <a:gd name="connsiteY1683" fmla="*/ 1131852 h 1946271"/>
              <a:gd name="connsiteX1684" fmla="*/ 1234448 w 1896822"/>
              <a:gd name="connsiteY1684" fmla="*/ 1138598 h 1946271"/>
              <a:gd name="connsiteX1685" fmla="*/ 1236657 w 1896822"/>
              <a:gd name="connsiteY1685" fmla="*/ 1130466 h 1946271"/>
              <a:gd name="connsiteX1686" fmla="*/ 1279678 w 1896822"/>
              <a:gd name="connsiteY1686" fmla="*/ 1136842 h 1946271"/>
              <a:gd name="connsiteX1687" fmla="*/ 1276940 w 1896822"/>
              <a:gd name="connsiteY1687" fmla="*/ 1137027 h 1946271"/>
              <a:gd name="connsiteX1688" fmla="*/ 1279325 w 1896822"/>
              <a:gd name="connsiteY1688" fmla="*/ 1140446 h 1946271"/>
              <a:gd name="connsiteX1689" fmla="*/ 1279678 w 1896822"/>
              <a:gd name="connsiteY1689" fmla="*/ 1136842 h 1946271"/>
              <a:gd name="connsiteX1690" fmla="*/ 1310862 w 1896822"/>
              <a:gd name="connsiteY1690" fmla="*/ 1139245 h 1946271"/>
              <a:gd name="connsiteX1691" fmla="*/ 1291780 w 1896822"/>
              <a:gd name="connsiteY1691" fmla="*/ 1170572 h 1946271"/>
              <a:gd name="connsiteX1692" fmla="*/ 1307858 w 1896822"/>
              <a:gd name="connsiteY1692" fmla="*/ 1152922 h 1946271"/>
              <a:gd name="connsiteX1693" fmla="*/ 1321992 w 1896822"/>
              <a:gd name="connsiteY1693" fmla="*/ 1145806 h 1946271"/>
              <a:gd name="connsiteX1694" fmla="*/ 1310862 w 1896822"/>
              <a:gd name="connsiteY1694" fmla="*/ 1139245 h 1946271"/>
              <a:gd name="connsiteX1695" fmla="*/ 1327293 w 1896822"/>
              <a:gd name="connsiteY1695" fmla="*/ 1165027 h 1946271"/>
              <a:gd name="connsiteX1696" fmla="*/ 1315455 w 1896822"/>
              <a:gd name="connsiteY1696" fmla="*/ 1176764 h 1946271"/>
              <a:gd name="connsiteX1697" fmla="*/ 1308476 w 1896822"/>
              <a:gd name="connsiteY1697" fmla="*/ 1180275 h 1946271"/>
              <a:gd name="connsiteX1698" fmla="*/ 1308476 w 1896822"/>
              <a:gd name="connsiteY1698" fmla="*/ 1193952 h 1946271"/>
              <a:gd name="connsiteX1699" fmla="*/ 1331886 w 1896822"/>
              <a:gd name="connsiteY1699" fmla="*/ 1172513 h 1946271"/>
              <a:gd name="connsiteX1700" fmla="*/ 1327293 w 1896822"/>
              <a:gd name="connsiteY1700" fmla="*/ 1165027 h 1946271"/>
              <a:gd name="connsiteX1701" fmla="*/ 1754411 w 1896822"/>
              <a:gd name="connsiteY1701" fmla="*/ 1180922 h 1946271"/>
              <a:gd name="connsiteX1702" fmla="*/ 1750171 w 1896822"/>
              <a:gd name="connsiteY1702" fmla="*/ 1201530 h 1946271"/>
              <a:gd name="connsiteX1703" fmla="*/ 1754411 w 1896822"/>
              <a:gd name="connsiteY1703" fmla="*/ 1180922 h 1946271"/>
              <a:gd name="connsiteX1704" fmla="*/ 1339042 w 1896822"/>
              <a:gd name="connsiteY1704" fmla="*/ 1182493 h 1946271"/>
              <a:gd name="connsiteX1705" fmla="*/ 1322964 w 1896822"/>
              <a:gd name="connsiteY1705" fmla="*/ 1213820 h 1946271"/>
              <a:gd name="connsiteX1706" fmla="*/ 1339042 w 1896822"/>
              <a:gd name="connsiteY1706" fmla="*/ 1182493 h 1946271"/>
              <a:gd name="connsiteX1707" fmla="*/ 1760153 w 1896822"/>
              <a:gd name="connsiteY1707" fmla="*/ 1204117 h 1946271"/>
              <a:gd name="connsiteX1708" fmla="*/ 1757150 w 1896822"/>
              <a:gd name="connsiteY1708" fmla="*/ 1204672 h 1946271"/>
              <a:gd name="connsiteX1709" fmla="*/ 1769076 w 1896822"/>
              <a:gd name="connsiteY1709" fmla="*/ 1214467 h 1946271"/>
              <a:gd name="connsiteX1710" fmla="*/ 1760153 w 1896822"/>
              <a:gd name="connsiteY1710" fmla="*/ 1204117 h 1946271"/>
              <a:gd name="connsiteX1711" fmla="*/ 1248759 w 1896822"/>
              <a:gd name="connsiteY1711" fmla="*/ 1138228 h 1946271"/>
              <a:gd name="connsiteX1712" fmla="*/ 1230296 w 1896822"/>
              <a:gd name="connsiteY1712" fmla="*/ 1166229 h 1946271"/>
              <a:gd name="connsiteX1713" fmla="*/ 1248759 w 1896822"/>
              <a:gd name="connsiteY1713" fmla="*/ 1138228 h 1946271"/>
              <a:gd name="connsiteX1714" fmla="*/ 1274908 w 1896822"/>
              <a:gd name="connsiteY1714" fmla="*/ 1149964 h 1946271"/>
              <a:gd name="connsiteX1715" fmla="*/ 1272346 w 1896822"/>
              <a:gd name="connsiteY1715" fmla="*/ 1150888 h 1946271"/>
              <a:gd name="connsiteX1716" fmla="*/ 1277293 w 1896822"/>
              <a:gd name="connsiteY1716" fmla="*/ 1157450 h 1946271"/>
              <a:gd name="connsiteX1717" fmla="*/ 1274908 w 1896822"/>
              <a:gd name="connsiteY1717" fmla="*/ 1149964 h 1946271"/>
              <a:gd name="connsiteX1718" fmla="*/ 1208830 w 1896822"/>
              <a:gd name="connsiteY1718" fmla="*/ 1158097 h 1946271"/>
              <a:gd name="connsiteX1719" fmla="*/ 1206445 w 1896822"/>
              <a:gd name="connsiteY1719" fmla="*/ 1160222 h 1946271"/>
              <a:gd name="connsiteX1720" fmla="*/ 1211215 w 1896822"/>
              <a:gd name="connsiteY1720" fmla="*/ 1160037 h 1946271"/>
              <a:gd name="connsiteX1721" fmla="*/ 1208830 w 1896822"/>
              <a:gd name="connsiteY1721" fmla="*/ 1158097 h 1946271"/>
              <a:gd name="connsiteX1722" fmla="*/ 1287452 w 1896822"/>
              <a:gd name="connsiteY1722" fmla="*/ 1191365 h 1946271"/>
              <a:gd name="connsiteX1723" fmla="*/ 1271198 w 1896822"/>
              <a:gd name="connsiteY1723" fmla="*/ 1208830 h 1946271"/>
              <a:gd name="connsiteX1724" fmla="*/ 1287452 w 1896822"/>
              <a:gd name="connsiteY1724" fmla="*/ 1191365 h 1946271"/>
              <a:gd name="connsiteX1725" fmla="*/ 28180 w 1896822"/>
              <a:gd name="connsiteY1725" fmla="*/ 1111429 h 1946271"/>
              <a:gd name="connsiteX1726" fmla="*/ 28534 w 1896822"/>
              <a:gd name="connsiteY1726" fmla="*/ 1131852 h 1946271"/>
              <a:gd name="connsiteX1727" fmla="*/ 28180 w 1896822"/>
              <a:gd name="connsiteY1727" fmla="*/ 1111429 h 1946271"/>
              <a:gd name="connsiteX1728" fmla="*/ 86307 w 1896822"/>
              <a:gd name="connsiteY1728" fmla="*/ 1204857 h 1946271"/>
              <a:gd name="connsiteX1729" fmla="*/ 100795 w 1896822"/>
              <a:gd name="connsiteY1729" fmla="*/ 1224725 h 1946271"/>
              <a:gd name="connsiteX1730" fmla="*/ 103004 w 1896822"/>
              <a:gd name="connsiteY1730" fmla="*/ 1214467 h 1946271"/>
              <a:gd name="connsiteX1731" fmla="*/ 86307 w 1896822"/>
              <a:gd name="connsiteY1731" fmla="*/ 1204857 h 1946271"/>
              <a:gd name="connsiteX1732" fmla="*/ 438161 w 1896822"/>
              <a:gd name="connsiteY1732" fmla="*/ 1210494 h 1946271"/>
              <a:gd name="connsiteX1733" fmla="*/ 435776 w 1896822"/>
              <a:gd name="connsiteY1733" fmla="*/ 1212434 h 1946271"/>
              <a:gd name="connsiteX1734" fmla="*/ 440547 w 1896822"/>
              <a:gd name="connsiteY1734" fmla="*/ 1212249 h 1946271"/>
              <a:gd name="connsiteX1735" fmla="*/ 438161 w 1896822"/>
              <a:gd name="connsiteY1735" fmla="*/ 1210494 h 1946271"/>
              <a:gd name="connsiteX1736" fmla="*/ 1294961 w 1896822"/>
              <a:gd name="connsiteY1736" fmla="*/ 1210494 h 1946271"/>
              <a:gd name="connsiteX1737" fmla="*/ 1292399 w 1896822"/>
              <a:gd name="connsiteY1737" fmla="*/ 1211603 h 1946271"/>
              <a:gd name="connsiteX1738" fmla="*/ 1290190 w 1896822"/>
              <a:gd name="connsiteY1738" fmla="*/ 1221953 h 1946271"/>
              <a:gd name="connsiteX1739" fmla="*/ 1294961 w 1896822"/>
              <a:gd name="connsiteY1739" fmla="*/ 1210494 h 1946271"/>
              <a:gd name="connsiteX1740" fmla="*/ 1318989 w 1896822"/>
              <a:gd name="connsiteY1740" fmla="*/ 1217240 h 1946271"/>
              <a:gd name="connsiteX1741" fmla="*/ 1316250 w 1896822"/>
              <a:gd name="connsiteY1741" fmla="*/ 1217609 h 1946271"/>
              <a:gd name="connsiteX1742" fmla="*/ 1318370 w 1896822"/>
              <a:gd name="connsiteY1742" fmla="*/ 1220936 h 1946271"/>
              <a:gd name="connsiteX1743" fmla="*/ 1318989 w 1896822"/>
              <a:gd name="connsiteY1743" fmla="*/ 1217240 h 1946271"/>
              <a:gd name="connsiteX1744" fmla="*/ 1245579 w 1896822"/>
              <a:gd name="connsiteY1744" fmla="*/ 1215853 h 1946271"/>
              <a:gd name="connsiteX1745" fmla="*/ 1242841 w 1896822"/>
              <a:gd name="connsiteY1745" fmla="*/ 1216778 h 1946271"/>
              <a:gd name="connsiteX1746" fmla="*/ 1247788 w 1896822"/>
              <a:gd name="connsiteY1746" fmla="*/ 1223339 h 1946271"/>
              <a:gd name="connsiteX1747" fmla="*/ 1245579 w 1896822"/>
              <a:gd name="connsiteY1747" fmla="*/ 1215853 h 1946271"/>
              <a:gd name="connsiteX1748" fmla="*/ 447702 w 1896822"/>
              <a:gd name="connsiteY1748" fmla="*/ 1216778 h 1946271"/>
              <a:gd name="connsiteX1749" fmla="*/ 445317 w 1896822"/>
              <a:gd name="connsiteY1749" fmla="*/ 1218811 h 1946271"/>
              <a:gd name="connsiteX1750" fmla="*/ 449999 w 1896822"/>
              <a:gd name="connsiteY1750" fmla="*/ 1218811 h 1946271"/>
              <a:gd name="connsiteX1751" fmla="*/ 447702 w 1896822"/>
              <a:gd name="connsiteY1751" fmla="*/ 1216778 h 1946271"/>
              <a:gd name="connsiteX1752" fmla="*/ 105742 w 1896822"/>
              <a:gd name="connsiteY1752" fmla="*/ 1224725 h 1946271"/>
              <a:gd name="connsiteX1753" fmla="*/ 100972 w 1896822"/>
              <a:gd name="connsiteY1753" fmla="*/ 1231656 h 1946271"/>
              <a:gd name="connsiteX1754" fmla="*/ 105742 w 1896822"/>
              <a:gd name="connsiteY1754" fmla="*/ 1238217 h 1946271"/>
              <a:gd name="connsiteX1755" fmla="*/ 110336 w 1896822"/>
              <a:gd name="connsiteY1755" fmla="*/ 1231286 h 1946271"/>
              <a:gd name="connsiteX1756" fmla="*/ 105742 w 1896822"/>
              <a:gd name="connsiteY1756" fmla="*/ 1224725 h 1946271"/>
              <a:gd name="connsiteX1757" fmla="*/ 1236038 w 1896822"/>
              <a:gd name="connsiteY1757" fmla="*/ 1227312 h 1946271"/>
              <a:gd name="connsiteX1758" fmla="*/ 1226763 w 1896822"/>
              <a:gd name="connsiteY1758" fmla="*/ 1241451 h 1946271"/>
              <a:gd name="connsiteX1759" fmla="*/ 1219608 w 1896822"/>
              <a:gd name="connsiteY1759" fmla="*/ 1231471 h 1946271"/>
              <a:gd name="connsiteX1760" fmla="*/ 1203353 w 1896822"/>
              <a:gd name="connsiteY1760" fmla="*/ 1242191 h 1946271"/>
              <a:gd name="connsiteX1761" fmla="*/ 1198318 w 1896822"/>
              <a:gd name="connsiteY1761" fmla="*/ 1235445 h 1946271"/>
              <a:gd name="connsiteX1762" fmla="*/ 1193812 w 1896822"/>
              <a:gd name="connsiteY1762" fmla="*/ 1242375 h 1946271"/>
              <a:gd name="connsiteX1763" fmla="*/ 1177293 w 1896822"/>
              <a:gd name="connsiteY1763" fmla="*/ 1239788 h 1946271"/>
              <a:gd name="connsiteX1764" fmla="*/ 1168018 w 1896822"/>
              <a:gd name="connsiteY1764" fmla="*/ 1246811 h 1946271"/>
              <a:gd name="connsiteX1765" fmla="*/ 1148936 w 1896822"/>
              <a:gd name="connsiteY1765" fmla="*/ 1240804 h 1946271"/>
              <a:gd name="connsiteX1766" fmla="*/ 1128265 w 1896822"/>
              <a:gd name="connsiteY1766" fmla="*/ 1265386 h 1946271"/>
              <a:gd name="connsiteX1767" fmla="*/ 1104855 w 1896822"/>
              <a:gd name="connsiteY1767" fmla="*/ 1280079 h 1946271"/>
              <a:gd name="connsiteX1768" fmla="*/ 1119166 w 1896822"/>
              <a:gd name="connsiteY1768" fmla="*/ 1286271 h 1946271"/>
              <a:gd name="connsiteX1769" fmla="*/ 1119166 w 1896822"/>
              <a:gd name="connsiteY1769" fmla="*/ 1286271 h 1946271"/>
              <a:gd name="connsiteX1770" fmla="*/ 1133035 w 1896822"/>
              <a:gd name="connsiteY1770" fmla="*/ 1278878 h 1946271"/>
              <a:gd name="connsiteX1771" fmla="*/ 1123936 w 1896822"/>
              <a:gd name="connsiteY1771" fmla="*/ 1299763 h 1946271"/>
              <a:gd name="connsiteX1772" fmla="*/ 1138247 w 1896822"/>
              <a:gd name="connsiteY1772" fmla="*/ 1299116 h 1946271"/>
              <a:gd name="connsiteX1773" fmla="*/ 1142753 w 1896822"/>
              <a:gd name="connsiteY1773" fmla="*/ 1292185 h 1946271"/>
              <a:gd name="connsiteX1774" fmla="*/ 1149908 w 1896822"/>
              <a:gd name="connsiteY1774" fmla="*/ 1295419 h 1946271"/>
              <a:gd name="connsiteX1775" fmla="*/ 1156887 w 1896822"/>
              <a:gd name="connsiteY1775" fmla="*/ 1284885 h 1946271"/>
              <a:gd name="connsiteX1776" fmla="*/ 1163866 w 1896822"/>
              <a:gd name="connsiteY1776" fmla="*/ 1288027 h 1946271"/>
              <a:gd name="connsiteX1777" fmla="*/ 1166162 w 1896822"/>
              <a:gd name="connsiteY1777" fmla="*/ 1277769 h 1946271"/>
              <a:gd name="connsiteX1778" fmla="*/ 1201145 w 1896822"/>
              <a:gd name="connsiteY1778" fmla="*/ 1259287 h 1946271"/>
              <a:gd name="connsiteX1779" fmla="*/ 1205650 w 1896822"/>
              <a:gd name="connsiteY1779" fmla="*/ 1252356 h 1946271"/>
              <a:gd name="connsiteX1780" fmla="*/ 1208477 w 1896822"/>
              <a:gd name="connsiteY1780" fmla="*/ 1262429 h 1946271"/>
              <a:gd name="connsiteX1781" fmla="*/ 1219961 w 1896822"/>
              <a:gd name="connsiteY1781" fmla="*/ 1258640 h 1946271"/>
              <a:gd name="connsiteX1782" fmla="*/ 1241250 w 1896822"/>
              <a:gd name="connsiteY1782" fmla="*/ 1261227 h 1946271"/>
              <a:gd name="connsiteX1783" fmla="*/ 1241250 w 1896822"/>
              <a:gd name="connsiteY1783" fmla="*/ 1261227 h 1946271"/>
              <a:gd name="connsiteX1784" fmla="*/ 1248759 w 1896822"/>
              <a:gd name="connsiteY1784" fmla="*/ 1271208 h 1946271"/>
              <a:gd name="connsiteX1785" fmla="*/ 1260067 w 1896822"/>
              <a:gd name="connsiteY1785" fmla="*/ 1246996 h 1946271"/>
              <a:gd name="connsiteX1786" fmla="*/ 1266780 w 1896822"/>
              <a:gd name="connsiteY1786" fmla="*/ 1243207 h 1946271"/>
              <a:gd name="connsiteX1787" fmla="*/ 1266780 w 1896822"/>
              <a:gd name="connsiteY1787" fmla="*/ 1236461 h 1946271"/>
              <a:gd name="connsiteX1788" fmla="*/ 1247964 w 1896822"/>
              <a:gd name="connsiteY1788" fmla="*/ 1237016 h 1946271"/>
              <a:gd name="connsiteX1789" fmla="*/ 1243371 w 1896822"/>
              <a:gd name="connsiteY1789" fmla="*/ 1244224 h 1946271"/>
              <a:gd name="connsiteX1790" fmla="*/ 1236038 w 1896822"/>
              <a:gd name="connsiteY1790" fmla="*/ 1227312 h 1946271"/>
              <a:gd name="connsiteX1791" fmla="*/ 1213070 w 1896822"/>
              <a:gd name="connsiteY1791" fmla="*/ 1270561 h 1946271"/>
              <a:gd name="connsiteX1792" fmla="*/ 1210862 w 1896822"/>
              <a:gd name="connsiteY1792" fmla="*/ 1272594 h 1946271"/>
              <a:gd name="connsiteX1793" fmla="*/ 1215632 w 1896822"/>
              <a:gd name="connsiteY1793" fmla="*/ 1272594 h 1946271"/>
              <a:gd name="connsiteX1794" fmla="*/ 1213070 w 1896822"/>
              <a:gd name="connsiteY1794" fmla="*/ 1270561 h 1946271"/>
              <a:gd name="connsiteX1795" fmla="*/ 1761478 w 1896822"/>
              <a:gd name="connsiteY1795" fmla="*/ 1277769 h 1946271"/>
              <a:gd name="connsiteX1796" fmla="*/ 1763334 w 1896822"/>
              <a:gd name="connsiteY1796" fmla="*/ 1286456 h 1946271"/>
              <a:gd name="connsiteX1797" fmla="*/ 1763069 w 1896822"/>
              <a:gd name="connsiteY1797" fmla="*/ 1279525 h 1946271"/>
              <a:gd name="connsiteX1798" fmla="*/ 1761478 w 1896822"/>
              <a:gd name="connsiteY1798" fmla="*/ 1277769 h 1946271"/>
              <a:gd name="connsiteX1799" fmla="*/ 480829 w 1896822"/>
              <a:gd name="connsiteY1799" fmla="*/ 1227959 h 1946271"/>
              <a:gd name="connsiteX1800" fmla="*/ 478621 w 1896822"/>
              <a:gd name="connsiteY1800" fmla="*/ 1238217 h 1946271"/>
              <a:gd name="connsiteX1801" fmla="*/ 488338 w 1896822"/>
              <a:gd name="connsiteY1801" fmla="*/ 1251339 h 1946271"/>
              <a:gd name="connsiteX1802" fmla="*/ 497437 w 1896822"/>
              <a:gd name="connsiteY1802" fmla="*/ 1237478 h 1946271"/>
              <a:gd name="connsiteX1803" fmla="*/ 480829 w 1896822"/>
              <a:gd name="connsiteY1803" fmla="*/ 1227959 h 1946271"/>
              <a:gd name="connsiteX1804" fmla="*/ 91431 w 1896822"/>
              <a:gd name="connsiteY1804" fmla="*/ 1231841 h 1946271"/>
              <a:gd name="connsiteX1805" fmla="*/ 86926 w 1896822"/>
              <a:gd name="connsiteY1805" fmla="*/ 1239049 h 1946271"/>
              <a:gd name="connsiteX1806" fmla="*/ 91873 w 1896822"/>
              <a:gd name="connsiteY1806" fmla="*/ 1245610 h 1946271"/>
              <a:gd name="connsiteX1807" fmla="*/ 96466 w 1896822"/>
              <a:gd name="connsiteY1807" fmla="*/ 1238587 h 1946271"/>
              <a:gd name="connsiteX1808" fmla="*/ 91431 w 1896822"/>
              <a:gd name="connsiteY1808" fmla="*/ 1231841 h 1946271"/>
              <a:gd name="connsiteX1809" fmla="*/ 464486 w 1896822"/>
              <a:gd name="connsiteY1809" fmla="*/ 1238587 h 1946271"/>
              <a:gd name="connsiteX1810" fmla="*/ 459981 w 1896822"/>
              <a:gd name="connsiteY1810" fmla="*/ 1245795 h 1946271"/>
              <a:gd name="connsiteX1811" fmla="*/ 464751 w 1896822"/>
              <a:gd name="connsiteY1811" fmla="*/ 1252356 h 1946271"/>
              <a:gd name="connsiteX1812" fmla="*/ 469257 w 1896822"/>
              <a:gd name="connsiteY1812" fmla="*/ 1245425 h 1946271"/>
              <a:gd name="connsiteX1813" fmla="*/ 464486 w 1896822"/>
              <a:gd name="connsiteY1813" fmla="*/ 1238587 h 1946271"/>
              <a:gd name="connsiteX1814" fmla="*/ 483744 w 1896822"/>
              <a:gd name="connsiteY1814" fmla="*/ 1252910 h 1946271"/>
              <a:gd name="connsiteX1815" fmla="*/ 481359 w 1896822"/>
              <a:gd name="connsiteY1815" fmla="*/ 1255128 h 1946271"/>
              <a:gd name="connsiteX1816" fmla="*/ 485953 w 1896822"/>
              <a:gd name="connsiteY1816" fmla="*/ 1255128 h 1946271"/>
              <a:gd name="connsiteX1817" fmla="*/ 483744 w 1896822"/>
              <a:gd name="connsiteY1817" fmla="*/ 1252910 h 1946271"/>
              <a:gd name="connsiteX1818" fmla="*/ 493285 w 1896822"/>
              <a:gd name="connsiteY1818" fmla="*/ 1259472 h 1946271"/>
              <a:gd name="connsiteX1819" fmla="*/ 490900 w 1896822"/>
              <a:gd name="connsiteY1819" fmla="*/ 1261689 h 1946271"/>
              <a:gd name="connsiteX1820" fmla="*/ 495670 w 1896822"/>
              <a:gd name="connsiteY1820" fmla="*/ 1261412 h 1946271"/>
              <a:gd name="connsiteX1821" fmla="*/ 493285 w 1896822"/>
              <a:gd name="connsiteY1821" fmla="*/ 1259472 h 1946271"/>
              <a:gd name="connsiteX1822" fmla="*/ 500440 w 1896822"/>
              <a:gd name="connsiteY1822" fmla="*/ 1262614 h 1946271"/>
              <a:gd name="connsiteX1823" fmla="*/ 498055 w 1896822"/>
              <a:gd name="connsiteY1823" fmla="*/ 1264831 h 1946271"/>
              <a:gd name="connsiteX1824" fmla="*/ 502649 w 1896822"/>
              <a:gd name="connsiteY1824" fmla="*/ 1264647 h 1946271"/>
              <a:gd name="connsiteX1825" fmla="*/ 500440 w 1896822"/>
              <a:gd name="connsiteY1825" fmla="*/ 1262614 h 1946271"/>
              <a:gd name="connsiteX1826" fmla="*/ 1090368 w 1896822"/>
              <a:gd name="connsiteY1826" fmla="*/ 1266772 h 1946271"/>
              <a:gd name="connsiteX1827" fmla="*/ 1085862 w 1896822"/>
              <a:gd name="connsiteY1827" fmla="*/ 1273980 h 1946271"/>
              <a:gd name="connsiteX1828" fmla="*/ 1078707 w 1896822"/>
              <a:gd name="connsiteY1828" fmla="*/ 1270746 h 1946271"/>
              <a:gd name="connsiteX1829" fmla="*/ 1069343 w 1896822"/>
              <a:gd name="connsiteY1829" fmla="*/ 1277954 h 1946271"/>
              <a:gd name="connsiteX1830" fmla="*/ 1064573 w 1896822"/>
              <a:gd name="connsiteY1830" fmla="*/ 1284885 h 1946271"/>
              <a:gd name="connsiteX1831" fmla="*/ 1081445 w 1896822"/>
              <a:gd name="connsiteY1831" fmla="*/ 1294588 h 1946271"/>
              <a:gd name="connsiteX1832" fmla="*/ 1076675 w 1896822"/>
              <a:gd name="connsiteY1832" fmla="*/ 1287842 h 1946271"/>
              <a:gd name="connsiteX1833" fmla="*/ 1093018 w 1896822"/>
              <a:gd name="connsiteY1833" fmla="*/ 1283868 h 1946271"/>
              <a:gd name="connsiteX1834" fmla="*/ 1097700 w 1896822"/>
              <a:gd name="connsiteY1834" fmla="*/ 1276937 h 1946271"/>
              <a:gd name="connsiteX1835" fmla="*/ 1102293 w 1896822"/>
              <a:gd name="connsiteY1835" fmla="*/ 1269822 h 1946271"/>
              <a:gd name="connsiteX1836" fmla="*/ 1090368 w 1896822"/>
              <a:gd name="connsiteY1836" fmla="*/ 1266772 h 1946271"/>
              <a:gd name="connsiteX1837" fmla="*/ 1763687 w 1896822"/>
              <a:gd name="connsiteY1837" fmla="*/ 1299948 h 1946271"/>
              <a:gd name="connsiteX1838" fmla="*/ 1754765 w 1896822"/>
              <a:gd name="connsiteY1838" fmla="*/ 1327763 h 1946271"/>
              <a:gd name="connsiteX1839" fmla="*/ 1763687 w 1896822"/>
              <a:gd name="connsiteY1839" fmla="*/ 1299948 h 1946271"/>
              <a:gd name="connsiteX1840" fmla="*/ 595140 w 1896822"/>
              <a:gd name="connsiteY1840" fmla="*/ 1268805 h 1946271"/>
              <a:gd name="connsiteX1841" fmla="*/ 590104 w 1896822"/>
              <a:gd name="connsiteY1841" fmla="*/ 1271762 h 1946271"/>
              <a:gd name="connsiteX1842" fmla="*/ 595140 w 1896822"/>
              <a:gd name="connsiteY1842" fmla="*/ 1285069 h 1946271"/>
              <a:gd name="connsiteX1843" fmla="*/ 604592 w 1896822"/>
              <a:gd name="connsiteY1843" fmla="*/ 1284700 h 1946271"/>
              <a:gd name="connsiteX1844" fmla="*/ 595140 w 1896822"/>
              <a:gd name="connsiteY1844" fmla="*/ 1268805 h 1946271"/>
              <a:gd name="connsiteX1845" fmla="*/ 1055297 w 1896822"/>
              <a:gd name="connsiteY1845" fmla="*/ 1278508 h 1946271"/>
              <a:gd name="connsiteX1846" fmla="*/ 1038778 w 1896822"/>
              <a:gd name="connsiteY1846" fmla="*/ 1282482 h 1946271"/>
              <a:gd name="connsiteX1847" fmla="*/ 1017753 w 1896822"/>
              <a:gd name="connsiteY1847" fmla="*/ 1293386 h 1946271"/>
              <a:gd name="connsiteX1848" fmla="*/ 1027294 w 1896822"/>
              <a:gd name="connsiteY1848" fmla="*/ 1299763 h 1946271"/>
              <a:gd name="connsiteX1849" fmla="*/ 1041163 w 1896822"/>
              <a:gd name="connsiteY1849" fmla="*/ 1292370 h 1946271"/>
              <a:gd name="connsiteX1850" fmla="*/ 1053089 w 1896822"/>
              <a:gd name="connsiteY1850" fmla="*/ 1288673 h 1946271"/>
              <a:gd name="connsiteX1851" fmla="*/ 1062629 w 1896822"/>
              <a:gd name="connsiteY1851" fmla="*/ 1295142 h 1946271"/>
              <a:gd name="connsiteX1852" fmla="*/ 1055297 w 1896822"/>
              <a:gd name="connsiteY1852" fmla="*/ 1278508 h 1946271"/>
              <a:gd name="connsiteX1853" fmla="*/ 611747 w 1896822"/>
              <a:gd name="connsiteY1853" fmla="*/ 1282482 h 1946271"/>
              <a:gd name="connsiteX1854" fmla="*/ 609362 w 1896822"/>
              <a:gd name="connsiteY1854" fmla="*/ 1284700 h 1946271"/>
              <a:gd name="connsiteX1855" fmla="*/ 613956 w 1896822"/>
              <a:gd name="connsiteY1855" fmla="*/ 1284515 h 1946271"/>
              <a:gd name="connsiteX1856" fmla="*/ 611747 w 1896822"/>
              <a:gd name="connsiteY1856" fmla="*/ 1282482 h 1946271"/>
              <a:gd name="connsiteX1857" fmla="*/ 701235 w 1896822"/>
              <a:gd name="connsiteY1857" fmla="*/ 1284700 h 1946271"/>
              <a:gd name="connsiteX1858" fmla="*/ 689751 w 1896822"/>
              <a:gd name="connsiteY1858" fmla="*/ 1295142 h 1946271"/>
              <a:gd name="connsiteX1859" fmla="*/ 678090 w 1896822"/>
              <a:gd name="connsiteY1859" fmla="*/ 1299116 h 1946271"/>
              <a:gd name="connsiteX1860" fmla="*/ 708832 w 1896822"/>
              <a:gd name="connsiteY1860" fmla="*/ 1308080 h 1946271"/>
              <a:gd name="connsiteX1861" fmla="*/ 718549 w 1896822"/>
              <a:gd name="connsiteY1861" fmla="*/ 1314641 h 1946271"/>
              <a:gd name="connsiteX1862" fmla="*/ 708567 w 1896822"/>
              <a:gd name="connsiteY1862" fmla="*/ 1301334 h 1946271"/>
              <a:gd name="connsiteX1863" fmla="*/ 713160 w 1896822"/>
              <a:gd name="connsiteY1863" fmla="*/ 1287657 h 1946271"/>
              <a:gd name="connsiteX1864" fmla="*/ 701235 w 1896822"/>
              <a:gd name="connsiteY1864" fmla="*/ 1284700 h 1946271"/>
              <a:gd name="connsiteX1865" fmla="*/ 727648 w 1896822"/>
              <a:gd name="connsiteY1865" fmla="*/ 1295142 h 1946271"/>
              <a:gd name="connsiteX1866" fmla="*/ 725263 w 1896822"/>
              <a:gd name="connsiteY1866" fmla="*/ 1297360 h 1946271"/>
              <a:gd name="connsiteX1867" fmla="*/ 729856 w 1896822"/>
              <a:gd name="connsiteY1867" fmla="*/ 1297175 h 1946271"/>
              <a:gd name="connsiteX1868" fmla="*/ 727648 w 1896822"/>
              <a:gd name="connsiteY1868" fmla="*/ 1295142 h 1946271"/>
              <a:gd name="connsiteX1869" fmla="*/ 1003884 w 1896822"/>
              <a:gd name="connsiteY1869" fmla="*/ 1296344 h 1946271"/>
              <a:gd name="connsiteX1870" fmla="*/ 1001322 w 1896822"/>
              <a:gd name="connsiteY1870" fmla="*/ 1297545 h 1946271"/>
              <a:gd name="connsiteX1871" fmla="*/ 1006092 w 1896822"/>
              <a:gd name="connsiteY1871" fmla="*/ 1304106 h 1946271"/>
              <a:gd name="connsiteX1872" fmla="*/ 1003884 w 1896822"/>
              <a:gd name="connsiteY1872" fmla="*/ 1296344 h 1946271"/>
              <a:gd name="connsiteX1873" fmla="*/ 1048760 w 1896822"/>
              <a:gd name="connsiteY1873" fmla="*/ 1303921 h 1946271"/>
              <a:gd name="connsiteX1874" fmla="*/ 1046375 w 1896822"/>
              <a:gd name="connsiteY1874" fmla="*/ 1305862 h 1946271"/>
              <a:gd name="connsiteX1875" fmla="*/ 1051145 w 1896822"/>
              <a:gd name="connsiteY1875" fmla="*/ 1305862 h 1946271"/>
              <a:gd name="connsiteX1876" fmla="*/ 1048760 w 1896822"/>
              <a:gd name="connsiteY1876" fmla="*/ 1303921 h 1946271"/>
              <a:gd name="connsiteX1877" fmla="*/ 974909 w 1896822"/>
              <a:gd name="connsiteY1877" fmla="*/ 1302720 h 1946271"/>
              <a:gd name="connsiteX1878" fmla="*/ 970757 w 1896822"/>
              <a:gd name="connsiteY1878" fmla="*/ 1308911 h 1946271"/>
              <a:gd name="connsiteX1879" fmla="*/ 974909 w 1896822"/>
              <a:gd name="connsiteY1879" fmla="*/ 1302720 h 1946271"/>
              <a:gd name="connsiteX1880" fmla="*/ 727648 w 1896822"/>
              <a:gd name="connsiteY1880" fmla="*/ 1307525 h 1946271"/>
              <a:gd name="connsiteX1881" fmla="*/ 723054 w 1896822"/>
              <a:gd name="connsiteY1881" fmla="*/ 1314456 h 1946271"/>
              <a:gd name="connsiteX1882" fmla="*/ 730475 w 1896822"/>
              <a:gd name="connsiteY1882" fmla="*/ 1324529 h 1946271"/>
              <a:gd name="connsiteX1883" fmla="*/ 727648 w 1896822"/>
              <a:gd name="connsiteY1883" fmla="*/ 1307525 h 1946271"/>
              <a:gd name="connsiteX1884" fmla="*/ 742931 w 1896822"/>
              <a:gd name="connsiteY1884" fmla="*/ 1307710 h 1946271"/>
              <a:gd name="connsiteX1885" fmla="*/ 737365 w 1896822"/>
              <a:gd name="connsiteY1885" fmla="*/ 1313994 h 1946271"/>
              <a:gd name="connsiteX1886" fmla="*/ 746906 w 1896822"/>
              <a:gd name="connsiteY1886" fmla="*/ 1327116 h 1946271"/>
              <a:gd name="connsiteX1887" fmla="*/ 742931 w 1896822"/>
              <a:gd name="connsiteY1887" fmla="*/ 1307710 h 1946271"/>
              <a:gd name="connsiteX1888" fmla="*/ 766164 w 1896822"/>
              <a:gd name="connsiteY1888" fmla="*/ 1316027 h 1946271"/>
              <a:gd name="connsiteX1889" fmla="*/ 763160 w 1896822"/>
              <a:gd name="connsiteY1889" fmla="*/ 1316397 h 1946271"/>
              <a:gd name="connsiteX1890" fmla="*/ 765545 w 1896822"/>
              <a:gd name="connsiteY1890" fmla="*/ 1319816 h 1946271"/>
              <a:gd name="connsiteX1891" fmla="*/ 766164 w 1896822"/>
              <a:gd name="connsiteY1891" fmla="*/ 1316027 h 1946271"/>
              <a:gd name="connsiteX1892" fmla="*/ 617136 w 1896822"/>
              <a:gd name="connsiteY1892" fmla="*/ 1289043 h 1946271"/>
              <a:gd name="connsiteX1893" fmla="*/ 618903 w 1896822"/>
              <a:gd name="connsiteY1893" fmla="*/ 1297730 h 1946271"/>
              <a:gd name="connsiteX1894" fmla="*/ 618903 w 1896822"/>
              <a:gd name="connsiteY1894" fmla="*/ 1290984 h 1946271"/>
              <a:gd name="connsiteX1895" fmla="*/ 617136 w 1896822"/>
              <a:gd name="connsiteY1895" fmla="*/ 1289043 h 1946271"/>
              <a:gd name="connsiteX1896" fmla="*/ 661571 w 1896822"/>
              <a:gd name="connsiteY1896" fmla="*/ 1297545 h 1946271"/>
              <a:gd name="connsiteX1897" fmla="*/ 659185 w 1896822"/>
              <a:gd name="connsiteY1897" fmla="*/ 1299763 h 1946271"/>
              <a:gd name="connsiteX1898" fmla="*/ 663956 w 1896822"/>
              <a:gd name="connsiteY1898" fmla="*/ 1299763 h 1946271"/>
              <a:gd name="connsiteX1899" fmla="*/ 661571 w 1896822"/>
              <a:gd name="connsiteY1899" fmla="*/ 1297545 h 1946271"/>
              <a:gd name="connsiteX1900" fmla="*/ 74382 w 1896822"/>
              <a:gd name="connsiteY1900" fmla="*/ 1295419 h 1946271"/>
              <a:gd name="connsiteX1901" fmla="*/ 76148 w 1896822"/>
              <a:gd name="connsiteY1901" fmla="*/ 1304291 h 1946271"/>
              <a:gd name="connsiteX1902" fmla="*/ 76148 w 1896822"/>
              <a:gd name="connsiteY1902" fmla="*/ 1297360 h 1946271"/>
              <a:gd name="connsiteX1903" fmla="*/ 74382 w 1896822"/>
              <a:gd name="connsiteY1903" fmla="*/ 1295419 h 1946271"/>
              <a:gd name="connsiteX1904" fmla="*/ 116696 w 1896822"/>
              <a:gd name="connsiteY1904" fmla="*/ 1321202 h 1946271"/>
              <a:gd name="connsiteX1905" fmla="*/ 114488 w 1896822"/>
              <a:gd name="connsiteY1905" fmla="*/ 1323328 h 1946271"/>
              <a:gd name="connsiteX1906" fmla="*/ 119258 w 1896822"/>
              <a:gd name="connsiteY1906" fmla="*/ 1323143 h 1946271"/>
              <a:gd name="connsiteX1907" fmla="*/ 116696 w 1896822"/>
              <a:gd name="connsiteY1907" fmla="*/ 1321202 h 1946271"/>
              <a:gd name="connsiteX1908" fmla="*/ 1582504 w 1896822"/>
              <a:gd name="connsiteY1908" fmla="*/ 1470631 h 1946271"/>
              <a:gd name="connsiteX1909" fmla="*/ 1577734 w 1896822"/>
              <a:gd name="connsiteY1909" fmla="*/ 1470816 h 1946271"/>
              <a:gd name="connsiteX1910" fmla="*/ 1573228 w 1896822"/>
              <a:gd name="connsiteY1910" fmla="*/ 1477747 h 1946271"/>
              <a:gd name="connsiteX1911" fmla="*/ 1582504 w 1896822"/>
              <a:gd name="connsiteY1911" fmla="*/ 1470631 h 1946271"/>
              <a:gd name="connsiteX1912" fmla="*/ 1568988 w 1896822"/>
              <a:gd name="connsiteY1912" fmla="*/ 1474143 h 1946271"/>
              <a:gd name="connsiteX1913" fmla="*/ 1566073 w 1896822"/>
              <a:gd name="connsiteY1913" fmla="*/ 1474605 h 1946271"/>
              <a:gd name="connsiteX1914" fmla="*/ 1568458 w 1896822"/>
              <a:gd name="connsiteY1914" fmla="*/ 1477747 h 1946271"/>
              <a:gd name="connsiteX1915" fmla="*/ 1568988 w 1896822"/>
              <a:gd name="connsiteY1915" fmla="*/ 1474143 h 1946271"/>
              <a:gd name="connsiteX1916" fmla="*/ 166696 w 1896822"/>
              <a:gd name="connsiteY1916" fmla="*/ 1474974 h 1946271"/>
              <a:gd name="connsiteX1917" fmla="*/ 169434 w 1896822"/>
              <a:gd name="connsiteY1917" fmla="*/ 1505562 h 1946271"/>
              <a:gd name="connsiteX1918" fmla="*/ 183304 w 1896822"/>
              <a:gd name="connsiteY1918" fmla="*/ 1484677 h 1946271"/>
              <a:gd name="connsiteX1919" fmla="*/ 166696 w 1896822"/>
              <a:gd name="connsiteY1919" fmla="*/ 1474974 h 1946271"/>
              <a:gd name="connsiteX1920" fmla="*/ 1557327 w 1896822"/>
              <a:gd name="connsiteY1920" fmla="*/ 1484862 h 1946271"/>
              <a:gd name="connsiteX1921" fmla="*/ 1554589 w 1896822"/>
              <a:gd name="connsiteY1921" fmla="*/ 1485324 h 1946271"/>
              <a:gd name="connsiteX1922" fmla="*/ 1556886 w 1896822"/>
              <a:gd name="connsiteY1922" fmla="*/ 1488466 h 1946271"/>
              <a:gd name="connsiteX1923" fmla="*/ 1557327 w 1896822"/>
              <a:gd name="connsiteY1923" fmla="*/ 1484862 h 1946271"/>
              <a:gd name="connsiteX1924" fmla="*/ 188339 w 1896822"/>
              <a:gd name="connsiteY1924" fmla="*/ 1497985 h 1946271"/>
              <a:gd name="connsiteX1925" fmla="*/ 181360 w 1896822"/>
              <a:gd name="connsiteY1925" fmla="*/ 1501773 h 1946271"/>
              <a:gd name="connsiteX1926" fmla="*/ 186130 w 1896822"/>
              <a:gd name="connsiteY1926" fmla="*/ 1515265 h 1946271"/>
              <a:gd name="connsiteX1927" fmla="*/ 188339 w 1896822"/>
              <a:gd name="connsiteY1927" fmla="*/ 1497985 h 1946271"/>
              <a:gd name="connsiteX1928" fmla="*/ 1561921 w 1896822"/>
              <a:gd name="connsiteY1928" fmla="*/ 1501958 h 1946271"/>
              <a:gd name="connsiteX1929" fmla="*/ 1554942 w 1896822"/>
              <a:gd name="connsiteY1929" fmla="*/ 1512678 h 1946271"/>
              <a:gd name="connsiteX1930" fmla="*/ 1561921 w 1896822"/>
              <a:gd name="connsiteY1930" fmla="*/ 1501958 h 1946271"/>
              <a:gd name="connsiteX1931" fmla="*/ 200795 w 1896822"/>
              <a:gd name="connsiteY1931" fmla="*/ 1511107 h 1946271"/>
              <a:gd name="connsiteX1932" fmla="*/ 198056 w 1896822"/>
              <a:gd name="connsiteY1932" fmla="*/ 1511292 h 1946271"/>
              <a:gd name="connsiteX1933" fmla="*/ 200441 w 1896822"/>
              <a:gd name="connsiteY1933" fmla="*/ 1514619 h 1946271"/>
              <a:gd name="connsiteX1934" fmla="*/ 200795 w 1896822"/>
              <a:gd name="connsiteY1934" fmla="*/ 1511107 h 1946271"/>
              <a:gd name="connsiteX1935" fmla="*/ 152827 w 1896822"/>
              <a:gd name="connsiteY1935" fmla="*/ 1482275 h 1946271"/>
              <a:gd name="connsiteX1936" fmla="*/ 148056 w 1896822"/>
              <a:gd name="connsiteY1936" fmla="*/ 1489298 h 1946271"/>
              <a:gd name="connsiteX1937" fmla="*/ 152827 w 1896822"/>
              <a:gd name="connsiteY1937" fmla="*/ 1496044 h 1946271"/>
              <a:gd name="connsiteX1938" fmla="*/ 157332 w 1896822"/>
              <a:gd name="connsiteY1938" fmla="*/ 1488836 h 1946271"/>
              <a:gd name="connsiteX1939" fmla="*/ 152827 w 1896822"/>
              <a:gd name="connsiteY1939" fmla="*/ 1482275 h 1946271"/>
              <a:gd name="connsiteX1940" fmla="*/ 1546638 w 1896822"/>
              <a:gd name="connsiteY1940" fmla="*/ 1528573 h 1946271"/>
              <a:gd name="connsiteX1941" fmla="*/ 1541073 w 1896822"/>
              <a:gd name="connsiteY1941" fmla="*/ 1533470 h 1946271"/>
              <a:gd name="connsiteX1942" fmla="*/ 1541073 w 1896822"/>
              <a:gd name="connsiteY1942" fmla="*/ 1533470 h 1946271"/>
              <a:gd name="connsiteX1943" fmla="*/ 1546638 w 1896822"/>
              <a:gd name="connsiteY1943" fmla="*/ 1528573 h 1946271"/>
              <a:gd name="connsiteX1944" fmla="*/ 1527204 w 1896822"/>
              <a:gd name="connsiteY1944" fmla="*/ 1540863 h 1946271"/>
              <a:gd name="connsiteX1945" fmla="*/ 1517663 w 1896822"/>
              <a:gd name="connsiteY1945" fmla="*/ 1541233 h 1946271"/>
              <a:gd name="connsiteX1946" fmla="*/ 1522610 w 1896822"/>
              <a:gd name="connsiteY1946" fmla="*/ 1554540 h 1946271"/>
              <a:gd name="connsiteX1947" fmla="*/ 1527204 w 1896822"/>
              <a:gd name="connsiteY1947" fmla="*/ 1540863 h 1946271"/>
              <a:gd name="connsiteX1948" fmla="*/ 1563864 w 1896822"/>
              <a:gd name="connsiteY1948" fmla="*/ 1551121 h 1946271"/>
              <a:gd name="connsiteX1949" fmla="*/ 1550967 w 1896822"/>
              <a:gd name="connsiteY1949" fmla="*/ 1560270 h 1946271"/>
              <a:gd name="connsiteX1950" fmla="*/ 1576938 w 1896822"/>
              <a:gd name="connsiteY1950" fmla="*/ 1556111 h 1946271"/>
              <a:gd name="connsiteX1951" fmla="*/ 1563864 w 1896822"/>
              <a:gd name="connsiteY1951" fmla="*/ 1551121 h 1946271"/>
              <a:gd name="connsiteX1952" fmla="*/ 255211 w 1896822"/>
              <a:gd name="connsiteY1952" fmla="*/ 1544652 h 1946271"/>
              <a:gd name="connsiteX1953" fmla="*/ 252826 w 1896822"/>
              <a:gd name="connsiteY1953" fmla="*/ 1546778 h 1946271"/>
              <a:gd name="connsiteX1954" fmla="*/ 257597 w 1896822"/>
              <a:gd name="connsiteY1954" fmla="*/ 1546778 h 1946271"/>
              <a:gd name="connsiteX1955" fmla="*/ 255211 w 1896822"/>
              <a:gd name="connsiteY1955" fmla="*/ 1544652 h 1946271"/>
              <a:gd name="connsiteX1956" fmla="*/ 242491 w 1896822"/>
              <a:gd name="connsiteY1956" fmla="*/ 1560732 h 1946271"/>
              <a:gd name="connsiteX1957" fmla="*/ 239134 w 1896822"/>
              <a:gd name="connsiteY1957" fmla="*/ 1561101 h 1946271"/>
              <a:gd name="connsiteX1958" fmla="*/ 246024 w 1896822"/>
              <a:gd name="connsiteY1958" fmla="*/ 1564059 h 1946271"/>
              <a:gd name="connsiteX1959" fmla="*/ 242491 w 1896822"/>
              <a:gd name="connsiteY1959" fmla="*/ 1560732 h 1946271"/>
              <a:gd name="connsiteX1960" fmla="*/ 187102 w 1896822"/>
              <a:gd name="connsiteY1960" fmla="*/ 1569788 h 1946271"/>
              <a:gd name="connsiteX1961" fmla="*/ 208745 w 1896822"/>
              <a:gd name="connsiteY1961" fmla="*/ 1586052 h 1946271"/>
              <a:gd name="connsiteX1962" fmla="*/ 187102 w 1896822"/>
              <a:gd name="connsiteY1962" fmla="*/ 1569788 h 1946271"/>
              <a:gd name="connsiteX1963" fmla="*/ 226236 w 1896822"/>
              <a:gd name="connsiteY1963" fmla="*/ 1571636 h 1946271"/>
              <a:gd name="connsiteX1964" fmla="*/ 222614 w 1896822"/>
              <a:gd name="connsiteY1964" fmla="*/ 1571821 h 1946271"/>
              <a:gd name="connsiteX1965" fmla="*/ 229770 w 1896822"/>
              <a:gd name="connsiteY1965" fmla="*/ 1574963 h 1946271"/>
              <a:gd name="connsiteX1966" fmla="*/ 226236 w 1896822"/>
              <a:gd name="connsiteY1966" fmla="*/ 1571636 h 1946271"/>
              <a:gd name="connsiteX1967" fmla="*/ 1412451 w 1896822"/>
              <a:gd name="connsiteY1967" fmla="*/ 1596218 h 1946271"/>
              <a:gd name="connsiteX1968" fmla="*/ 1391427 w 1896822"/>
              <a:gd name="connsiteY1968" fmla="*/ 1614053 h 1946271"/>
              <a:gd name="connsiteX1969" fmla="*/ 1412451 w 1896822"/>
              <a:gd name="connsiteY1969" fmla="*/ 1596218 h 1946271"/>
              <a:gd name="connsiteX1970" fmla="*/ 1427116 w 1896822"/>
              <a:gd name="connsiteY1970" fmla="*/ 1596957 h 1946271"/>
              <a:gd name="connsiteX1971" fmla="*/ 1417398 w 1896822"/>
              <a:gd name="connsiteY1971" fmla="*/ 1609710 h 1946271"/>
              <a:gd name="connsiteX1972" fmla="*/ 1431356 w 1896822"/>
              <a:gd name="connsiteY1972" fmla="*/ 1602317 h 1946271"/>
              <a:gd name="connsiteX1973" fmla="*/ 1427116 w 1896822"/>
              <a:gd name="connsiteY1973" fmla="*/ 1596957 h 1946271"/>
              <a:gd name="connsiteX1974" fmla="*/ 1436480 w 1896822"/>
              <a:gd name="connsiteY1974" fmla="*/ 1615809 h 1946271"/>
              <a:gd name="connsiteX1975" fmla="*/ 1419784 w 1896822"/>
              <a:gd name="connsiteY1975" fmla="*/ 1620060 h 1946271"/>
              <a:gd name="connsiteX1976" fmla="*/ 1429766 w 1896822"/>
              <a:gd name="connsiteY1976" fmla="*/ 1633090 h 1946271"/>
              <a:gd name="connsiteX1977" fmla="*/ 1436480 w 1896822"/>
              <a:gd name="connsiteY1977" fmla="*/ 1615809 h 1946271"/>
              <a:gd name="connsiteX1978" fmla="*/ 1410508 w 1896822"/>
              <a:gd name="connsiteY1978" fmla="*/ 1620245 h 1946271"/>
              <a:gd name="connsiteX1979" fmla="*/ 1401321 w 1896822"/>
              <a:gd name="connsiteY1979" fmla="*/ 1634291 h 1946271"/>
              <a:gd name="connsiteX1980" fmla="*/ 1387098 w 1896822"/>
              <a:gd name="connsiteY1980" fmla="*/ 1627730 h 1946271"/>
              <a:gd name="connsiteX1981" fmla="*/ 1380119 w 1896822"/>
              <a:gd name="connsiteY1981" fmla="*/ 1638265 h 1946271"/>
              <a:gd name="connsiteX1982" fmla="*/ 1370579 w 1896822"/>
              <a:gd name="connsiteY1982" fmla="*/ 1631888 h 1946271"/>
              <a:gd name="connsiteX1983" fmla="*/ 1368370 w 1896822"/>
              <a:gd name="connsiteY1983" fmla="*/ 1648984 h 1946271"/>
              <a:gd name="connsiteX1984" fmla="*/ 1380473 w 1896822"/>
              <a:gd name="connsiteY1984" fmla="*/ 1651942 h 1946271"/>
              <a:gd name="connsiteX1985" fmla="*/ 1408300 w 1896822"/>
              <a:gd name="connsiteY1985" fmla="*/ 1630502 h 1946271"/>
              <a:gd name="connsiteX1986" fmla="*/ 1415455 w 1896822"/>
              <a:gd name="connsiteY1986" fmla="*/ 1633737 h 1946271"/>
              <a:gd name="connsiteX1987" fmla="*/ 1422610 w 1896822"/>
              <a:gd name="connsiteY1987" fmla="*/ 1636879 h 1946271"/>
              <a:gd name="connsiteX1988" fmla="*/ 1410508 w 1896822"/>
              <a:gd name="connsiteY1988" fmla="*/ 1620245 h 1946271"/>
              <a:gd name="connsiteX1989" fmla="*/ 1409713 w 1896822"/>
              <a:gd name="connsiteY1989" fmla="*/ 1642608 h 1946271"/>
              <a:gd name="connsiteX1990" fmla="*/ 1403971 w 1896822"/>
              <a:gd name="connsiteY1990" fmla="*/ 1644456 h 1946271"/>
              <a:gd name="connsiteX1991" fmla="*/ 1415632 w 1896822"/>
              <a:gd name="connsiteY1991" fmla="*/ 1647413 h 1946271"/>
              <a:gd name="connsiteX1992" fmla="*/ 1409713 w 1896822"/>
              <a:gd name="connsiteY1992" fmla="*/ 1642608 h 1946271"/>
              <a:gd name="connsiteX1993" fmla="*/ 1359095 w 1896822"/>
              <a:gd name="connsiteY1993" fmla="*/ 1642608 h 1946271"/>
              <a:gd name="connsiteX1994" fmla="*/ 1342575 w 1896822"/>
              <a:gd name="connsiteY1994" fmla="*/ 1646582 h 1946271"/>
              <a:gd name="connsiteX1995" fmla="*/ 1333476 w 1896822"/>
              <a:gd name="connsiteY1995" fmla="*/ 1660721 h 1946271"/>
              <a:gd name="connsiteX1996" fmla="*/ 1317045 w 1896822"/>
              <a:gd name="connsiteY1996" fmla="*/ 1671625 h 1946271"/>
              <a:gd name="connsiteX1997" fmla="*/ 1298141 w 1896822"/>
              <a:gd name="connsiteY1997" fmla="*/ 1672180 h 1946271"/>
              <a:gd name="connsiteX1998" fmla="*/ 1303088 w 1896822"/>
              <a:gd name="connsiteY1998" fmla="*/ 1685672 h 1946271"/>
              <a:gd name="connsiteX1999" fmla="*/ 1295756 w 1896822"/>
              <a:gd name="connsiteY1999" fmla="*/ 1675599 h 1946271"/>
              <a:gd name="connsiteX2000" fmla="*/ 1284272 w 1896822"/>
              <a:gd name="connsiteY2000" fmla="*/ 1686318 h 1946271"/>
              <a:gd name="connsiteX2001" fmla="*/ 1276940 w 1896822"/>
              <a:gd name="connsiteY2001" fmla="*/ 1676338 h 1946271"/>
              <a:gd name="connsiteX2002" fmla="*/ 1267841 w 1896822"/>
              <a:gd name="connsiteY2002" fmla="*/ 1690477 h 1946271"/>
              <a:gd name="connsiteX2003" fmla="*/ 1225350 w 1896822"/>
              <a:gd name="connsiteY2003" fmla="*/ 1698794 h 1946271"/>
              <a:gd name="connsiteX2004" fmla="*/ 1216251 w 1896822"/>
              <a:gd name="connsiteY2004" fmla="*/ 1712656 h 1946271"/>
              <a:gd name="connsiteX2005" fmla="*/ 1209095 w 1896822"/>
              <a:gd name="connsiteY2005" fmla="*/ 1702768 h 1946271"/>
              <a:gd name="connsiteX2006" fmla="*/ 1197346 w 1896822"/>
              <a:gd name="connsiteY2006" fmla="*/ 1713303 h 1946271"/>
              <a:gd name="connsiteX2007" fmla="*/ 1197169 w 1896822"/>
              <a:gd name="connsiteY2007" fmla="*/ 1699810 h 1946271"/>
              <a:gd name="connsiteX2008" fmla="*/ 1166604 w 1896822"/>
              <a:gd name="connsiteY2008" fmla="*/ 1704339 h 1946271"/>
              <a:gd name="connsiteX2009" fmla="*/ 1157240 w 1896822"/>
              <a:gd name="connsiteY2009" fmla="*/ 1718200 h 1946271"/>
              <a:gd name="connsiteX2010" fmla="*/ 1121728 w 1896822"/>
              <a:gd name="connsiteY2010" fmla="*/ 1709514 h 1946271"/>
              <a:gd name="connsiteX2011" fmla="*/ 1108036 w 1896822"/>
              <a:gd name="connsiteY2011" fmla="*/ 1737052 h 1946271"/>
              <a:gd name="connsiteX2012" fmla="*/ 1079855 w 1896822"/>
              <a:gd name="connsiteY2012" fmla="*/ 1745277 h 1946271"/>
              <a:gd name="connsiteX2013" fmla="*/ 1106092 w 1896822"/>
              <a:gd name="connsiteY2013" fmla="*/ 1754148 h 1946271"/>
              <a:gd name="connsiteX2014" fmla="*/ 1119961 w 1896822"/>
              <a:gd name="connsiteY2014" fmla="*/ 1740102 h 1946271"/>
              <a:gd name="connsiteX2015" fmla="*/ 1122346 w 1896822"/>
              <a:gd name="connsiteY2015" fmla="*/ 1740471 h 1946271"/>
              <a:gd name="connsiteX2016" fmla="*/ 1127470 w 1896822"/>
              <a:gd name="connsiteY2016" fmla="*/ 1727811 h 1946271"/>
              <a:gd name="connsiteX2017" fmla="*/ 1132064 w 1896822"/>
              <a:gd name="connsiteY2017" fmla="*/ 1721065 h 1946271"/>
              <a:gd name="connsiteX2018" fmla="*/ 1141781 w 1896822"/>
              <a:gd name="connsiteY2018" fmla="*/ 1727349 h 1946271"/>
              <a:gd name="connsiteX2019" fmla="*/ 1123760 w 1896822"/>
              <a:gd name="connsiteY2019" fmla="*/ 1740656 h 1946271"/>
              <a:gd name="connsiteX2020" fmla="*/ 1146198 w 1896822"/>
              <a:gd name="connsiteY2020" fmla="*/ 1749435 h 1946271"/>
              <a:gd name="connsiteX2021" fmla="*/ 1169343 w 1896822"/>
              <a:gd name="connsiteY2021" fmla="*/ 1728181 h 1946271"/>
              <a:gd name="connsiteX2022" fmla="*/ 1195579 w 1896822"/>
              <a:gd name="connsiteY2022" fmla="*/ 1737514 h 1946271"/>
              <a:gd name="connsiteX2023" fmla="*/ 1211657 w 1896822"/>
              <a:gd name="connsiteY2023" fmla="*/ 1719679 h 1946271"/>
              <a:gd name="connsiteX2024" fmla="*/ 1242222 w 1896822"/>
              <a:gd name="connsiteY2024" fmla="*/ 1715243 h 1946271"/>
              <a:gd name="connsiteX2025" fmla="*/ 1256710 w 1896822"/>
              <a:gd name="connsiteY2025" fmla="*/ 1728366 h 1946271"/>
              <a:gd name="connsiteX2026" fmla="*/ 1272964 w 1896822"/>
              <a:gd name="connsiteY2026" fmla="*/ 1717461 h 1946271"/>
              <a:gd name="connsiteX2027" fmla="*/ 1261480 w 1896822"/>
              <a:gd name="connsiteY2027" fmla="*/ 1728181 h 1946271"/>
              <a:gd name="connsiteX2028" fmla="*/ 1278088 w 1896822"/>
              <a:gd name="connsiteY2028" fmla="*/ 1737699 h 1946271"/>
              <a:gd name="connsiteX2029" fmla="*/ 1280296 w 1896822"/>
              <a:gd name="connsiteY2029" fmla="*/ 1727349 h 1946271"/>
              <a:gd name="connsiteX2030" fmla="*/ 1317575 w 1896822"/>
              <a:gd name="connsiteY2030" fmla="*/ 1712471 h 1946271"/>
              <a:gd name="connsiteX2031" fmla="*/ 1305915 w 1896822"/>
              <a:gd name="connsiteY2031" fmla="*/ 1709514 h 1946271"/>
              <a:gd name="connsiteX2032" fmla="*/ 1310243 w 1896822"/>
              <a:gd name="connsiteY2032" fmla="*/ 1695652 h 1946271"/>
              <a:gd name="connsiteX2033" fmla="*/ 1329324 w 1896822"/>
              <a:gd name="connsiteY2033" fmla="*/ 1701751 h 1946271"/>
              <a:gd name="connsiteX2034" fmla="*/ 1331710 w 1896822"/>
              <a:gd name="connsiteY2034" fmla="*/ 1704986 h 1946271"/>
              <a:gd name="connsiteX2035" fmla="*/ 1329324 w 1896822"/>
              <a:gd name="connsiteY2035" fmla="*/ 1701751 h 1946271"/>
              <a:gd name="connsiteX2036" fmla="*/ 1368812 w 1896822"/>
              <a:gd name="connsiteY2036" fmla="*/ 1662661 h 1946271"/>
              <a:gd name="connsiteX2037" fmla="*/ 1368812 w 1896822"/>
              <a:gd name="connsiteY2037" fmla="*/ 1662661 h 1946271"/>
              <a:gd name="connsiteX2038" fmla="*/ 1359095 w 1896822"/>
              <a:gd name="connsiteY2038" fmla="*/ 1642608 h 1946271"/>
              <a:gd name="connsiteX2039" fmla="*/ 1349377 w 1896822"/>
              <a:gd name="connsiteY2039" fmla="*/ 1697408 h 1946271"/>
              <a:gd name="connsiteX2040" fmla="*/ 1345756 w 1896822"/>
              <a:gd name="connsiteY2040" fmla="*/ 1697777 h 1946271"/>
              <a:gd name="connsiteX2041" fmla="*/ 1352911 w 1896822"/>
              <a:gd name="connsiteY2041" fmla="*/ 1700827 h 1946271"/>
              <a:gd name="connsiteX2042" fmla="*/ 1349377 w 1896822"/>
              <a:gd name="connsiteY2042" fmla="*/ 1697408 h 1946271"/>
              <a:gd name="connsiteX2043" fmla="*/ 1323582 w 1896822"/>
              <a:gd name="connsiteY2043" fmla="*/ 1708497 h 1946271"/>
              <a:gd name="connsiteX2044" fmla="*/ 1319960 w 1896822"/>
              <a:gd name="connsiteY2044" fmla="*/ 1708682 h 1946271"/>
              <a:gd name="connsiteX2045" fmla="*/ 1327116 w 1896822"/>
              <a:gd name="connsiteY2045" fmla="*/ 1712101 h 1946271"/>
              <a:gd name="connsiteX2046" fmla="*/ 1323582 w 1896822"/>
              <a:gd name="connsiteY2046" fmla="*/ 1708497 h 1946271"/>
              <a:gd name="connsiteX2047" fmla="*/ 1231533 w 1896822"/>
              <a:gd name="connsiteY2047" fmla="*/ 1740841 h 1946271"/>
              <a:gd name="connsiteX2048" fmla="*/ 1233477 w 1896822"/>
              <a:gd name="connsiteY2048" fmla="*/ 1749805 h 1946271"/>
              <a:gd name="connsiteX2049" fmla="*/ 1233300 w 1896822"/>
              <a:gd name="connsiteY2049" fmla="*/ 1742874 h 1946271"/>
              <a:gd name="connsiteX2050" fmla="*/ 1231533 w 1896822"/>
              <a:gd name="connsiteY2050" fmla="*/ 1740841 h 1946271"/>
              <a:gd name="connsiteX2051" fmla="*/ 1219166 w 1896822"/>
              <a:gd name="connsiteY2051" fmla="*/ 1743244 h 1946271"/>
              <a:gd name="connsiteX2052" fmla="*/ 1205120 w 1896822"/>
              <a:gd name="connsiteY2052" fmla="*/ 1750544 h 1946271"/>
              <a:gd name="connsiteX2053" fmla="*/ 1190986 w 1896822"/>
              <a:gd name="connsiteY2053" fmla="*/ 1751191 h 1946271"/>
              <a:gd name="connsiteX2054" fmla="*/ 1171993 w 1896822"/>
              <a:gd name="connsiteY2054" fmla="*/ 1745277 h 1946271"/>
              <a:gd name="connsiteX2055" fmla="*/ 1151145 w 1896822"/>
              <a:gd name="connsiteY2055" fmla="*/ 1762927 h 1946271"/>
              <a:gd name="connsiteX2056" fmla="*/ 1134449 w 1896822"/>
              <a:gd name="connsiteY2056" fmla="*/ 1753409 h 1946271"/>
              <a:gd name="connsiteX2057" fmla="*/ 1118018 w 1896822"/>
              <a:gd name="connsiteY2057" fmla="*/ 1757383 h 1946271"/>
              <a:gd name="connsiteX2058" fmla="*/ 1104060 w 1896822"/>
              <a:gd name="connsiteY2058" fmla="*/ 1771614 h 1946271"/>
              <a:gd name="connsiteX2059" fmla="*/ 1085067 w 1896822"/>
              <a:gd name="connsiteY2059" fmla="*/ 1765515 h 1946271"/>
              <a:gd name="connsiteX2060" fmla="*/ 1075527 w 1896822"/>
              <a:gd name="connsiteY2060" fmla="*/ 1758954 h 1946271"/>
              <a:gd name="connsiteX2061" fmla="*/ 1061658 w 1896822"/>
              <a:gd name="connsiteY2061" fmla="*/ 1779931 h 1946271"/>
              <a:gd name="connsiteX2062" fmla="*/ 1097170 w 1896822"/>
              <a:gd name="connsiteY2062" fmla="*/ 1775218 h 1946271"/>
              <a:gd name="connsiteX2063" fmla="*/ 1099555 w 1896822"/>
              <a:gd name="connsiteY2063" fmla="*/ 1785291 h 1946271"/>
              <a:gd name="connsiteX2064" fmla="*/ 1113424 w 1896822"/>
              <a:gd name="connsiteY2064" fmla="*/ 1771059 h 1946271"/>
              <a:gd name="connsiteX2065" fmla="*/ 1134890 w 1896822"/>
              <a:gd name="connsiteY2065" fmla="*/ 1780763 h 1946271"/>
              <a:gd name="connsiteX2066" fmla="*/ 1163071 w 1896822"/>
              <a:gd name="connsiteY2066" fmla="*/ 1765884 h 1946271"/>
              <a:gd name="connsiteX2067" fmla="*/ 1172346 w 1896822"/>
              <a:gd name="connsiteY2067" fmla="*/ 1772446 h 1946271"/>
              <a:gd name="connsiteX2068" fmla="*/ 1186480 w 1896822"/>
              <a:gd name="connsiteY2068" fmla="*/ 1758122 h 1946271"/>
              <a:gd name="connsiteX2069" fmla="*/ 1197964 w 1896822"/>
              <a:gd name="connsiteY2069" fmla="*/ 1754333 h 1946271"/>
              <a:gd name="connsiteX2070" fmla="*/ 1212452 w 1896822"/>
              <a:gd name="connsiteY2070" fmla="*/ 1760709 h 1946271"/>
              <a:gd name="connsiteX2071" fmla="*/ 1219166 w 1896822"/>
              <a:gd name="connsiteY2071" fmla="*/ 1750175 h 1946271"/>
              <a:gd name="connsiteX2072" fmla="*/ 1219166 w 1896822"/>
              <a:gd name="connsiteY2072" fmla="*/ 1743244 h 1946271"/>
              <a:gd name="connsiteX2073" fmla="*/ 1072523 w 1896822"/>
              <a:gd name="connsiteY2073" fmla="*/ 1729567 h 1946271"/>
              <a:gd name="connsiteX2074" fmla="*/ 1070315 w 1896822"/>
              <a:gd name="connsiteY2074" fmla="*/ 1731785 h 1946271"/>
              <a:gd name="connsiteX2075" fmla="*/ 1075085 w 1896822"/>
              <a:gd name="connsiteY2075" fmla="*/ 1731508 h 1946271"/>
              <a:gd name="connsiteX2076" fmla="*/ 1072523 w 1896822"/>
              <a:gd name="connsiteY2076" fmla="*/ 1729567 h 1946271"/>
              <a:gd name="connsiteX2077" fmla="*/ 1051498 w 1896822"/>
              <a:gd name="connsiteY2077" fmla="*/ 1732339 h 1946271"/>
              <a:gd name="connsiteX2078" fmla="*/ 1037453 w 1896822"/>
              <a:gd name="connsiteY2078" fmla="*/ 1746663 h 1946271"/>
              <a:gd name="connsiteX2079" fmla="*/ 1051675 w 1896822"/>
              <a:gd name="connsiteY2079" fmla="*/ 1746016 h 1946271"/>
              <a:gd name="connsiteX2080" fmla="*/ 1042576 w 1896822"/>
              <a:gd name="connsiteY2080" fmla="*/ 1760155 h 1946271"/>
              <a:gd name="connsiteX2081" fmla="*/ 1051675 w 1896822"/>
              <a:gd name="connsiteY2081" fmla="*/ 1746016 h 1946271"/>
              <a:gd name="connsiteX2082" fmla="*/ 1051498 w 1896822"/>
              <a:gd name="connsiteY2082" fmla="*/ 1732339 h 1946271"/>
              <a:gd name="connsiteX2083" fmla="*/ 1061392 w 1896822"/>
              <a:gd name="connsiteY2083" fmla="*/ 1733541 h 1946271"/>
              <a:gd name="connsiteX2084" fmla="*/ 1063424 w 1896822"/>
              <a:gd name="connsiteY2084" fmla="*/ 1742227 h 1946271"/>
              <a:gd name="connsiteX2085" fmla="*/ 1063248 w 1896822"/>
              <a:gd name="connsiteY2085" fmla="*/ 1735296 h 1946271"/>
              <a:gd name="connsiteX2086" fmla="*/ 1061392 w 1896822"/>
              <a:gd name="connsiteY2086" fmla="*/ 1733541 h 1946271"/>
              <a:gd name="connsiteX2087" fmla="*/ 1051940 w 1896822"/>
              <a:gd name="connsiteY2087" fmla="*/ 1766439 h 1946271"/>
              <a:gd name="connsiteX2088" fmla="*/ 1047347 w 1896822"/>
              <a:gd name="connsiteY2088" fmla="*/ 1773647 h 1946271"/>
              <a:gd name="connsiteX2089" fmla="*/ 1052294 w 1896822"/>
              <a:gd name="connsiteY2089" fmla="*/ 1780116 h 1946271"/>
              <a:gd name="connsiteX2090" fmla="*/ 1056887 w 1896822"/>
              <a:gd name="connsiteY2090" fmla="*/ 1773185 h 1946271"/>
              <a:gd name="connsiteX2091" fmla="*/ 1051940 w 1896822"/>
              <a:gd name="connsiteY2091" fmla="*/ 1766439 h 1946271"/>
              <a:gd name="connsiteX2092" fmla="*/ 1039219 w 1896822"/>
              <a:gd name="connsiteY2092" fmla="*/ 1775957 h 1946271"/>
              <a:gd name="connsiteX2093" fmla="*/ 1028707 w 1896822"/>
              <a:gd name="connsiteY2093" fmla="*/ 1781132 h 1946271"/>
              <a:gd name="connsiteX2094" fmla="*/ 1042753 w 1896822"/>
              <a:gd name="connsiteY2094" fmla="*/ 1780578 h 1946271"/>
              <a:gd name="connsiteX2095" fmla="*/ 1039219 w 1896822"/>
              <a:gd name="connsiteY2095" fmla="*/ 1775957 h 1946271"/>
              <a:gd name="connsiteX2096" fmla="*/ 1010244 w 1896822"/>
              <a:gd name="connsiteY2096" fmla="*/ 1776142 h 1946271"/>
              <a:gd name="connsiteX2097" fmla="*/ 1012188 w 1896822"/>
              <a:gd name="connsiteY2097" fmla="*/ 1785106 h 1946271"/>
              <a:gd name="connsiteX2098" fmla="*/ 1012188 w 1896822"/>
              <a:gd name="connsiteY2098" fmla="*/ 1778360 h 1946271"/>
              <a:gd name="connsiteX2099" fmla="*/ 1010244 w 1896822"/>
              <a:gd name="connsiteY2099" fmla="*/ 1776142 h 1946271"/>
              <a:gd name="connsiteX2100" fmla="*/ 967135 w 1896822"/>
              <a:gd name="connsiteY2100" fmla="*/ 1776604 h 1946271"/>
              <a:gd name="connsiteX2101" fmla="*/ 955651 w 1896822"/>
              <a:gd name="connsiteY2101" fmla="*/ 1794070 h 1946271"/>
              <a:gd name="connsiteX2102" fmla="*/ 969785 w 1896822"/>
              <a:gd name="connsiteY2102" fmla="*/ 1786677 h 1946271"/>
              <a:gd name="connsiteX2103" fmla="*/ 974555 w 1896822"/>
              <a:gd name="connsiteY2103" fmla="*/ 1786492 h 1946271"/>
              <a:gd name="connsiteX2104" fmla="*/ 967135 w 1896822"/>
              <a:gd name="connsiteY2104" fmla="*/ 1776604 h 1946271"/>
              <a:gd name="connsiteX2105" fmla="*/ 996905 w 1896822"/>
              <a:gd name="connsiteY2105" fmla="*/ 1784921 h 1946271"/>
              <a:gd name="connsiteX2106" fmla="*/ 993372 w 1896822"/>
              <a:gd name="connsiteY2106" fmla="*/ 1785753 h 1946271"/>
              <a:gd name="connsiteX2107" fmla="*/ 1000527 w 1896822"/>
              <a:gd name="connsiteY2107" fmla="*/ 1789080 h 1946271"/>
              <a:gd name="connsiteX2108" fmla="*/ 996905 w 1896822"/>
              <a:gd name="connsiteY2108" fmla="*/ 1784921 h 1946271"/>
              <a:gd name="connsiteX2109" fmla="*/ 1290809 w 1896822"/>
              <a:gd name="connsiteY2109" fmla="*/ 1804143 h 1946271"/>
              <a:gd name="connsiteX2110" fmla="*/ 1288865 w 1896822"/>
              <a:gd name="connsiteY2110" fmla="*/ 1805714 h 1946271"/>
              <a:gd name="connsiteX2111" fmla="*/ 1288865 w 1896822"/>
              <a:gd name="connsiteY2111" fmla="*/ 1812460 h 1946271"/>
              <a:gd name="connsiteX2112" fmla="*/ 1290809 w 1896822"/>
              <a:gd name="connsiteY2112" fmla="*/ 1804143 h 1946271"/>
              <a:gd name="connsiteX2113" fmla="*/ 1263424 w 1896822"/>
              <a:gd name="connsiteY2113" fmla="*/ 1820037 h 1946271"/>
              <a:gd name="connsiteX2114" fmla="*/ 1260685 w 1896822"/>
              <a:gd name="connsiteY2114" fmla="*/ 1820222 h 1946271"/>
              <a:gd name="connsiteX2115" fmla="*/ 1263070 w 1896822"/>
              <a:gd name="connsiteY2115" fmla="*/ 1823641 h 1946271"/>
              <a:gd name="connsiteX2116" fmla="*/ 1263424 w 1896822"/>
              <a:gd name="connsiteY2116" fmla="*/ 1820037 h 1946271"/>
              <a:gd name="connsiteX2117" fmla="*/ 1303353 w 1896822"/>
              <a:gd name="connsiteY2117" fmla="*/ 1839074 h 1946271"/>
              <a:gd name="connsiteX2118" fmla="*/ 1282505 w 1896822"/>
              <a:gd name="connsiteY2118" fmla="*/ 1857187 h 1946271"/>
              <a:gd name="connsiteX2119" fmla="*/ 1268371 w 1896822"/>
              <a:gd name="connsiteY2119" fmla="*/ 1857556 h 1946271"/>
              <a:gd name="connsiteX2120" fmla="*/ 1258830 w 1896822"/>
              <a:gd name="connsiteY2120" fmla="*/ 1851180 h 1946271"/>
              <a:gd name="connsiteX2121" fmla="*/ 1280296 w 1896822"/>
              <a:gd name="connsiteY2121" fmla="*/ 1867259 h 1946271"/>
              <a:gd name="connsiteX2122" fmla="*/ 1291780 w 1896822"/>
              <a:gd name="connsiteY2122" fmla="*/ 1856725 h 1946271"/>
              <a:gd name="connsiteX2123" fmla="*/ 1303353 w 1896822"/>
              <a:gd name="connsiteY2123" fmla="*/ 1839074 h 1946271"/>
              <a:gd name="connsiteX2124" fmla="*/ 1324731 w 1896822"/>
              <a:gd name="connsiteY2124" fmla="*/ 1841846 h 1946271"/>
              <a:gd name="connsiteX2125" fmla="*/ 1322346 w 1896822"/>
              <a:gd name="connsiteY2125" fmla="*/ 1845266 h 1946271"/>
              <a:gd name="connsiteX2126" fmla="*/ 1319960 w 1896822"/>
              <a:gd name="connsiteY2126" fmla="*/ 1842031 h 1946271"/>
              <a:gd name="connsiteX2127" fmla="*/ 1315455 w 1896822"/>
              <a:gd name="connsiteY2127" fmla="*/ 1849054 h 1946271"/>
              <a:gd name="connsiteX2128" fmla="*/ 1324731 w 1896822"/>
              <a:gd name="connsiteY2128" fmla="*/ 1841846 h 1946271"/>
              <a:gd name="connsiteX2129" fmla="*/ 726500 w 1896822"/>
              <a:gd name="connsiteY2129" fmla="*/ 1906165 h 1946271"/>
              <a:gd name="connsiteX2130" fmla="*/ 724114 w 1896822"/>
              <a:gd name="connsiteY2130" fmla="*/ 1908382 h 1946271"/>
              <a:gd name="connsiteX2131" fmla="*/ 728885 w 1896822"/>
              <a:gd name="connsiteY2131" fmla="*/ 1908105 h 1946271"/>
              <a:gd name="connsiteX2132" fmla="*/ 726500 w 1896822"/>
              <a:gd name="connsiteY2132" fmla="*/ 1906165 h 1946271"/>
              <a:gd name="connsiteX2133" fmla="*/ 1644076 w 1896822"/>
              <a:gd name="connsiteY2133" fmla="*/ 1590858 h 1946271"/>
              <a:gd name="connsiteX2134" fmla="*/ 1641249 w 1896822"/>
              <a:gd name="connsiteY2134" fmla="*/ 1591412 h 1946271"/>
              <a:gd name="connsiteX2135" fmla="*/ 1643634 w 1896822"/>
              <a:gd name="connsiteY2135" fmla="*/ 1594462 h 1946271"/>
              <a:gd name="connsiteX2136" fmla="*/ 1644076 w 1896822"/>
              <a:gd name="connsiteY2136" fmla="*/ 1590858 h 1946271"/>
              <a:gd name="connsiteX2137" fmla="*/ 1601143 w 1896822"/>
              <a:gd name="connsiteY2137" fmla="*/ 1596218 h 1946271"/>
              <a:gd name="connsiteX2138" fmla="*/ 1601143 w 1896822"/>
              <a:gd name="connsiteY2138" fmla="*/ 1596218 h 1946271"/>
              <a:gd name="connsiteX2139" fmla="*/ 1601143 w 1896822"/>
              <a:gd name="connsiteY2139" fmla="*/ 1596218 h 1946271"/>
              <a:gd name="connsiteX2140" fmla="*/ 1812273 w 1896822"/>
              <a:gd name="connsiteY2140" fmla="*/ 1123350 h 1946271"/>
              <a:gd name="connsiteX2141" fmla="*/ 1809976 w 1896822"/>
              <a:gd name="connsiteY2141" fmla="*/ 1124366 h 1946271"/>
              <a:gd name="connsiteX2142" fmla="*/ 1819694 w 1896822"/>
              <a:gd name="connsiteY2142" fmla="*/ 1130650 h 1946271"/>
              <a:gd name="connsiteX2143" fmla="*/ 1812273 w 1896822"/>
              <a:gd name="connsiteY2143" fmla="*/ 1123350 h 1946271"/>
              <a:gd name="connsiteX2144" fmla="*/ 1852026 w 1896822"/>
              <a:gd name="connsiteY2144" fmla="*/ 1064392 h 1946271"/>
              <a:gd name="connsiteX2145" fmla="*/ 1849199 w 1896822"/>
              <a:gd name="connsiteY2145" fmla="*/ 1064761 h 1946271"/>
              <a:gd name="connsiteX2146" fmla="*/ 1851584 w 1896822"/>
              <a:gd name="connsiteY2146" fmla="*/ 1068181 h 1946271"/>
              <a:gd name="connsiteX2147" fmla="*/ 1852026 w 1896822"/>
              <a:gd name="connsiteY2147" fmla="*/ 1064392 h 1946271"/>
              <a:gd name="connsiteX2148" fmla="*/ 1876584 w 1896822"/>
              <a:gd name="connsiteY2148" fmla="*/ 725705 h 1946271"/>
              <a:gd name="connsiteX2149" fmla="*/ 1873846 w 1896822"/>
              <a:gd name="connsiteY2149" fmla="*/ 726075 h 1946271"/>
              <a:gd name="connsiteX2150" fmla="*/ 1876231 w 1896822"/>
              <a:gd name="connsiteY2150" fmla="*/ 729494 h 1946271"/>
              <a:gd name="connsiteX2151" fmla="*/ 1876584 w 1896822"/>
              <a:gd name="connsiteY2151" fmla="*/ 725705 h 1946271"/>
              <a:gd name="connsiteX2152" fmla="*/ 1770666 w 1896822"/>
              <a:gd name="connsiteY2152" fmla="*/ 565926 h 1946271"/>
              <a:gd name="connsiteX2153" fmla="*/ 1767309 w 1896822"/>
              <a:gd name="connsiteY2153" fmla="*/ 566111 h 1946271"/>
              <a:gd name="connsiteX2154" fmla="*/ 1774376 w 1896822"/>
              <a:gd name="connsiteY2154" fmla="*/ 569345 h 1946271"/>
              <a:gd name="connsiteX2155" fmla="*/ 1770666 w 1896822"/>
              <a:gd name="connsiteY2155" fmla="*/ 565926 h 1946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Lst>
            <a:rect l="l" t="t" r="r" b="b"/>
            <a:pathLst>
              <a:path w="1896822" h="1946271">
                <a:moveTo>
                  <a:pt x="1200350" y="0"/>
                </a:moveTo>
                <a:cubicBezTo>
                  <a:pt x="1208477" y="14786"/>
                  <a:pt x="1216162" y="9981"/>
                  <a:pt x="1224378" y="26430"/>
                </a:cubicBezTo>
                <a:cubicBezTo>
                  <a:pt x="1228088" y="20608"/>
                  <a:pt x="1218812" y="15063"/>
                  <a:pt x="1221551" y="9334"/>
                </a:cubicBezTo>
                <a:cubicBezTo>
                  <a:pt x="1228441" y="-2125"/>
                  <a:pt x="1235774" y="5915"/>
                  <a:pt x="1243017" y="12106"/>
                </a:cubicBezTo>
                <a:cubicBezTo>
                  <a:pt x="1244342" y="13954"/>
                  <a:pt x="1247523" y="12938"/>
                  <a:pt x="1245226" y="8502"/>
                </a:cubicBezTo>
                <a:cubicBezTo>
                  <a:pt x="1259272" y="4344"/>
                  <a:pt x="1273583" y="3604"/>
                  <a:pt x="1288070" y="20608"/>
                </a:cubicBezTo>
                <a:cubicBezTo>
                  <a:pt x="1292045" y="24397"/>
                  <a:pt x="1295667" y="16912"/>
                  <a:pt x="1299554" y="16912"/>
                </a:cubicBezTo>
                <a:cubicBezTo>
                  <a:pt x="1303000" y="22456"/>
                  <a:pt x="1305915" y="23935"/>
                  <a:pt x="1309272" y="23196"/>
                </a:cubicBezTo>
                <a:cubicBezTo>
                  <a:pt x="1311303" y="22826"/>
                  <a:pt x="1310862" y="30866"/>
                  <a:pt x="1309272" y="29942"/>
                </a:cubicBezTo>
                <a:cubicBezTo>
                  <a:pt x="1317575" y="34932"/>
                  <a:pt x="1320932" y="27446"/>
                  <a:pt x="1325968" y="25968"/>
                </a:cubicBezTo>
                <a:cubicBezTo>
                  <a:pt x="1327999" y="25413"/>
                  <a:pt x="1330826" y="34377"/>
                  <a:pt x="1332858" y="29202"/>
                </a:cubicBezTo>
                <a:cubicBezTo>
                  <a:pt x="1333476" y="47777"/>
                  <a:pt x="1346992" y="42417"/>
                  <a:pt x="1354501" y="52397"/>
                </a:cubicBezTo>
                <a:cubicBezTo>
                  <a:pt x="1348847" y="66074"/>
                  <a:pt x="1367045" y="73467"/>
                  <a:pt x="1364660" y="79197"/>
                </a:cubicBezTo>
                <a:cubicBezTo>
                  <a:pt x="1367840" y="82523"/>
                  <a:pt x="1370755" y="77348"/>
                  <a:pt x="1373759" y="72081"/>
                </a:cubicBezTo>
                <a:cubicBezTo>
                  <a:pt x="1379501" y="70233"/>
                  <a:pt x="1384271" y="77903"/>
                  <a:pt x="1388070" y="78365"/>
                </a:cubicBezTo>
                <a:cubicBezTo>
                  <a:pt x="1389483" y="78550"/>
                  <a:pt x="1391162" y="71342"/>
                  <a:pt x="1392664" y="71249"/>
                </a:cubicBezTo>
                <a:cubicBezTo>
                  <a:pt x="1394077" y="71249"/>
                  <a:pt x="1396109" y="78457"/>
                  <a:pt x="1397610" y="78180"/>
                </a:cubicBezTo>
                <a:cubicBezTo>
                  <a:pt x="1406886" y="76147"/>
                  <a:pt x="1410685" y="60252"/>
                  <a:pt x="1416427" y="77441"/>
                </a:cubicBezTo>
                <a:cubicBezTo>
                  <a:pt x="1425084" y="83263"/>
                  <a:pt x="1414130" y="62008"/>
                  <a:pt x="1425349" y="56556"/>
                </a:cubicBezTo>
                <a:cubicBezTo>
                  <a:pt x="1436214" y="72081"/>
                  <a:pt x="1451939" y="87421"/>
                  <a:pt x="1449995" y="103408"/>
                </a:cubicBezTo>
                <a:cubicBezTo>
                  <a:pt x="1457062" y="107290"/>
                  <a:pt x="1464306" y="112834"/>
                  <a:pt x="1471374" y="112927"/>
                </a:cubicBezTo>
                <a:cubicBezTo>
                  <a:pt x="1483476" y="128729"/>
                  <a:pt x="1495578" y="149891"/>
                  <a:pt x="1507504" y="155990"/>
                </a:cubicBezTo>
                <a:cubicBezTo>
                  <a:pt x="1506974" y="164030"/>
                  <a:pt x="1501320" y="171977"/>
                  <a:pt x="1500790" y="180017"/>
                </a:cubicBezTo>
                <a:cubicBezTo>
                  <a:pt x="1505649" y="181865"/>
                  <a:pt x="1510243" y="185192"/>
                  <a:pt x="1515013" y="186301"/>
                </a:cubicBezTo>
                <a:cubicBezTo>
                  <a:pt x="1519518" y="187318"/>
                  <a:pt x="1522522" y="182974"/>
                  <a:pt x="1526939" y="189351"/>
                </a:cubicBezTo>
                <a:cubicBezTo>
                  <a:pt x="1523847" y="193602"/>
                  <a:pt x="1520667" y="189905"/>
                  <a:pt x="1517663" y="196466"/>
                </a:cubicBezTo>
                <a:cubicBezTo>
                  <a:pt x="1524818" y="212638"/>
                  <a:pt x="1536568" y="196374"/>
                  <a:pt x="1536921" y="216150"/>
                </a:cubicBezTo>
                <a:cubicBezTo>
                  <a:pt x="1528529" y="232137"/>
                  <a:pt x="1532592" y="203859"/>
                  <a:pt x="1522787" y="216704"/>
                </a:cubicBezTo>
                <a:cubicBezTo>
                  <a:pt x="1522787" y="232784"/>
                  <a:pt x="1528440" y="232692"/>
                  <a:pt x="1537274" y="243504"/>
                </a:cubicBezTo>
                <a:cubicBezTo>
                  <a:pt x="1536038" y="246923"/>
                  <a:pt x="1536656" y="250527"/>
                  <a:pt x="1539836" y="253854"/>
                </a:cubicBezTo>
                <a:cubicBezTo>
                  <a:pt x="1537716" y="260692"/>
                  <a:pt x="1537628" y="267346"/>
                  <a:pt x="1535508" y="274277"/>
                </a:cubicBezTo>
                <a:cubicBezTo>
                  <a:pt x="1539041" y="277603"/>
                  <a:pt x="1544076" y="275570"/>
                  <a:pt x="1538069" y="284349"/>
                </a:cubicBezTo>
                <a:cubicBezTo>
                  <a:pt x="1546196" y="284904"/>
                  <a:pt x="1562009" y="296732"/>
                  <a:pt x="1545402" y="301261"/>
                </a:cubicBezTo>
                <a:cubicBezTo>
                  <a:pt x="1556444" y="314568"/>
                  <a:pt x="1557416" y="300337"/>
                  <a:pt x="1557150" y="297472"/>
                </a:cubicBezTo>
                <a:cubicBezTo>
                  <a:pt x="1556797" y="294145"/>
                  <a:pt x="1568105" y="296270"/>
                  <a:pt x="1568811" y="293498"/>
                </a:cubicBezTo>
                <a:cubicBezTo>
                  <a:pt x="1570490" y="301353"/>
                  <a:pt x="1568370" y="309393"/>
                  <a:pt x="1562274" y="317525"/>
                </a:cubicBezTo>
                <a:cubicBezTo>
                  <a:pt x="1568635" y="316971"/>
                  <a:pt x="1574907" y="328707"/>
                  <a:pt x="1581355" y="337578"/>
                </a:cubicBezTo>
                <a:cubicBezTo>
                  <a:pt x="1576762" y="342846"/>
                  <a:pt x="1571903" y="339796"/>
                  <a:pt x="1567044" y="331202"/>
                </a:cubicBezTo>
                <a:cubicBezTo>
                  <a:pt x="1565189" y="340166"/>
                  <a:pt x="1566868" y="353750"/>
                  <a:pt x="1572433" y="358371"/>
                </a:cubicBezTo>
                <a:cubicBezTo>
                  <a:pt x="1573228" y="359018"/>
                  <a:pt x="1577998" y="359480"/>
                  <a:pt x="1576938" y="358186"/>
                </a:cubicBezTo>
                <a:cubicBezTo>
                  <a:pt x="1580472" y="362622"/>
                  <a:pt x="1577822" y="369552"/>
                  <a:pt x="1584271" y="374820"/>
                </a:cubicBezTo>
                <a:cubicBezTo>
                  <a:pt x="1589924" y="379440"/>
                  <a:pt x="1598405" y="377223"/>
                  <a:pt x="1603352" y="381196"/>
                </a:cubicBezTo>
                <a:cubicBezTo>
                  <a:pt x="1612539" y="388497"/>
                  <a:pt x="1609624" y="411137"/>
                  <a:pt x="1617839" y="394134"/>
                </a:cubicBezTo>
                <a:cubicBezTo>
                  <a:pt x="1623758" y="403005"/>
                  <a:pt x="1622080" y="412246"/>
                  <a:pt x="1622963" y="421303"/>
                </a:cubicBezTo>
                <a:cubicBezTo>
                  <a:pt x="1627292" y="428049"/>
                  <a:pt x="1630560" y="425092"/>
                  <a:pt x="1634889" y="431006"/>
                </a:cubicBezTo>
                <a:cubicBezTo>
                  <a:pt x="1639129" y="436828"/>
                  <a:pt x="1637804" y="443666"/>
                  <a:pt x="1642486" y="447917"/>
                </a:cubicBezTo>
                <a:cubicBezTo>
                  <a:pt x="1647168" y="452076"/>
                  <a:pt x="1654588" y="440709"/>
                  <a:pt x="1656708" y="454201"/>
                </a:cubicBezTo>
                <a:cubicBezTo>
                  <a:pt x="1666691" y="466769"/>
                  <a:pt x="1652468" y="458452"/>
                  <a:pt x="1654765" y="471297"/>
                </a:cubicBezTo>
                <a:cubicBezTo>
                  <a:pt x="1667044" y="490057"/>
                  <a:pt x="1663687" y="455125"/>
                  <a:pt x="1675966" y="473885"/>
                </a:cubicBezTo>
                <a:cubicBezTo>
                  <a:pt x="1672168" y="481277"/>
                  <a:pt x="1668104" y="477858"/>
                  <a:pt x="1664306" y="484604"/>
                </a:cubicBezTo>
                <a:cubicBezTo>
                  <a:pt x="1668988" y="483957"/>
                  <a:pt x="1673846" y="495878"/>
                  <a:pt x="1678352" y="484235"/>
                </a:cubicBezTo>
                <a:cubicBezTo>
                  <a:pt x="1682415" y="511496"/>
                  <a:pt x="1702821" y="487654"/>
                  <a:pt x="1714129" y="499852"/>
                </a:cubicBezTo>
                <a:cubicBezTo>
                  <a:pt x="1717132" y="495232"/>
                  <a:pt x="1720312" y="490426"/>
                  <a:pt x="1723404" y="485806"/>
                </a:cubicBezTo>
                <a:cubicBezTo>
                  <a:pt x="1729853" y="498558"/>
                  <a:pt x="1736037" y="499020"/>
                  <a:pt x="1742486" y="505582"/>
                </a:cubicBezTo>
                <a:cubicBezTo>
                  <a:pt x="1737892" y="512605"/>
                  <a:pt x="1732857" y="501053"/>
                  <a:pt x="1728351" y="512974"/>
                </a:cubicBezTo>
                <a:cubicBezTo>
                  <a:pt x="1734093" y="522770"/>
                  <a:pt x="1739482" y="519074"/>
                  <a:pt x="1744871" y="509001"/>
                </a:cubicBezTo>
                <a:cubicBezTo>
                  <a:pt x="1747786" y="513437"/>
                  <a:pt x="1745401" y="518057"/>
                  <a:pt x="1749994" y="522493"/>
                </a:cubicBezTo>
                <a:cubicBezTo>
                  <a:pt x="1756355" y="525173"/>
                  <a:pt x="1762362" y="516301"/>
                  <a:pt x="1768634" y="514915"/>
                </a:cubicBezTo>
                <a:cubicBezTo>
                  <a:pt x="1772698" y="520829"/>
                  <a:pt x="1776496" y="520737"/>
                  <a:pt x="1780383" y="517965"/>
                </a:cubicBezTo>
                <a:cubicBezTo>
                  <a:pt x="1784623" y="523417"/>
                  <a:pt x="1784888" y="529054"/>
                  <a:pt x="1783122" y="534784"/>
                </a:cubicBezTo>
                <a:cubicBezTo>
                  <a:pt x="1787980" y="544209"/>
                  <a:pt x="1792662" y="535615"/>
                  <a:pt x="1797609" y="547906"/>
                </a:cubicBezTo>
                <a:cubicBezTo>
                  <a:pt x="1789217" y="562784"/>
                  <a:pt x="1808475" y="555484"/>
                  <a:pt x="1797874" y="568329"/>
                </a:cubicBezTo>
                <a:cubicBezTo>
                  <a:pt x="1806796" y="582652"/>
                  <a:pt x="1815454" y="577015"/>
                  <a:pt x="1824464" y="591339"/>
                </a:cubicBezTo>
                <a:cubicBezTo>
                  <a:pt x="1818192" y="598547"/>
                  <a:pt x="1811390" y="577570"/>
                  <a:pt x="1805383" y="591894"/>
                </a:cubicBezTo>
                <a:cubicBezTo>
                  <a:pt x="1793016" y="579326"/>
                  <a:pt x="1794517" y="577200"/>
                  <a:pt x="1781355" y="572487"/>
                </a:cubicBezTo>
                <a:cubicBezTo>
                  <a:pt x="1772874" y="579603"/>
                  <a:pt x="1778793" y="586072"/>
                  <a:pt x="1772256" y="593095"/>
                </a:cubicBezTo>
                <a:cubicBezTo>
                  <a:pt x="1762097" y="578679"/>
                  <a:pt x="1759270" y="564170"/>
                  <a:pt x="1745666" y="549847"/>
                </a:cubicBezTo>
                <a:cubicBezTo>
                  <a:pt x="1735242" y="557055"/>
                  <a:pt x="1751673" y="563246"/>
                  <a:pt x="1741249" y="570547"/>
                </a:cubicBezTo>
                <a:cubicBezTo>
                  <a:pt x="1738864" y="568698"/>
                  <a:pt x="1736390" y="564078"/>
                  <a:pt x="1734093" y="567312"/>
                </a:cubicBezTo>
                <a:cubicBezTo>
                  <a:pt x="1732150" y="572857"/>
                  <a:pt x="1749994" y="583669"/>
                  <a:pt x="1756002" y="597253"/>
                </a:cubicBezTo>
                <a:cubicBezTo>
                  <a:pt x="1765454" y="598824"/>
                  <a:pt x="1774906" y="603815"/>
                  <a:pt x="1784358" y="603075"/>
                </a:cubicBezTo>
                <a:cubicBezTo>
                  <a:pt x="1790012" y="607788"/>
                  <a:pt x="1787627" y="628026"/>
                  <a:pt x="1796284" y="612779"/>
                </a:cubicBezTo>
                <a:cubicBezTo>
                  <a:pt x="1806531" y="627379"/>
                  <a:pt x="1807503" y="642165"/>
                  <a:pt x="1820224" y="632462"/>
                </a:cubicBezTo>
                <a:cubicBezTo>
                  <a:pt x="1822697" y="635789"/>
                  <a:pt x="1819252" y="642720"/>
                  <a:pt x="1815719" y="639393"/>
                </a:cubicBezTo>
                <a:cubicBezTo>
                  <a:pt x="1815012" y="647340"/>
                  <a:pt x="1817397" y="655288"/>
                  <a:pt x="1818280" y="663143"/>
                </a:cubicBezTo>
                <a:cubicBezTo>
                  <a:pt x="1813687" y="671367"/>
                  <a:pt x="1808740" y="652977"/>
                  <a:pt x="1803970" y="650113"/>
                </a:cubicBezTo>
                <a:cubicBezTo>
                  <a:pt x="1801673" y="654456"/>
                  <a:pt x="1799022" y="659631"/>
                  <a:pt x="1799641" y="663789"/>
                </a:cubicBezTo>
                <a:cubicBezTo>
                  <a:pt x="1800259" y="668502"/>
                  <a:pt x="1804146" y="663605"/>
                  <a:pt x="1804411" y="663789"/>
                </a:cubicBezTo>
                <a:cubicBezTo>
                  <a:pt x="1807061" y="665822"/>
                  <a:pt x="1805295" y="671275"/>
                  <a:pt x="1806973" y="673862"/>
                </a:cubicBezTo>
                <a:cubicBezTo>
                  <a:pt x="1810330" y="679222"/>
                  <a:pt x="1813510" y="677744"/>
                  <a:pt x="1816249" y="680239"/>
                </a:cubicBezTo>
                <a:cubicBezTo>
                  <a:pt x="1820754" y="684397"/>
                  <a:pt x="1824376" y="691790"/>
                  <a:pt x="1828351" y="696873"/>
                </a:cubicBezTo>
                <a:cubicBezTo>
                  <a:pt x="1829941" y="698813"/>
                  <a:pt x="1833651" y="697242"/>
                  <a:pt x="1833386" y="696873"/>
                </a:cubicBezTo>
                <a:cubicBezTo>
                  <a:pt x="1835683" y="699830"/>
                  <a:pt x="1833740" y="704912"/>
                  <a:pt x="1835772" y="706853"/>
                </a:cubicBezTo>
                <a:cubicBezTo>
                  <a:pt x="1838333" y="709256"/>
                  <a:pt x="1842132" y="702787"/>
                  <a:pt x="1842662" y="703249"/>
                </a:cubicBezTo>
                <a:cubicBezTo>
                  <a:pt x="1845754" y="705836"/>
                  <a:pt x="1844252" y="712028"/>
                  <a:pt x="1847874" y="716741"/>
                </a:cubicBezTo>
                <a:cubicBezTo>
                  <a:pt x="1855118" y="726352"/>
                  <a:pt x="1863598" y="720160"/>
                  <a:pt x="1869075" y="726259"/>
                </a:cubicBezTo>
                <a:cubicBezTo>
                  <a:pt x="1869605" y="711566"/>
                  <a:pt x="1870489" y="710365"/>
                  <a:pt x="1880559" y="708794"/>
                </a:cubicBezTo>
                <a:cubicBezTo>
                  <a:pt x="1881796" y="718959"/>
                  <a:pt x="1885330" y="728847"/>
                  <a:pt x="1878792" y="739382"/>
                </a:cubicBezTo>
                <a:cubicBezTo>
                  <a:pt x="1885153" y="745943"/>
                  <a:pt x="1887803" y="752874"/>
                  <a:pt x="1888686" y="759620"/>
                </a:cubicBezTo>
                <a:cubicBezTo>
                  <a:pt x="1885683" y="764240"/>
                  <a:pt x="1882503" y="768861"/>
                  <a:pt x="1879411" y="773481"/>
                </a:cubicBezTo>
                <a:cubicBezTo>
                  <a:pt x="1877026" y="771726"/>
                  <a:pt x="1874552" y="767013"/>
                  <a:pt x="1872256" y="770339"/>
                </a:cubicBezTo>
                <a:cubicBezTo>
                  <a:pt x="1865630" y="767197"/>
                  <a:pt x="1870930" y="756016"/>
                  <a:pt x="1869694" y="753428"/>
                </a:cubicBezTo>
                <a:cubicBezTo>
                  <a:pt x="1867927" y="750009"/>
                  <a:pt x="1863333" y="750379"/>
                  <a:pt x="1859976" y="746959"/>
                </a:cubicBezTo>
                <a:cubicBezTo>
                  <a:pt x="1855559" y="742339"/>
                  <a:pt x="1852468" y="734576"/>
                  <a:pt x="1847874" y="730418"/>
                </a:cubicBezTo>
                <a:cubicBezTo>
                  <a:pt x="1843015" y="726075"/>
                  <a:pt x="1835330" y="725150"/>
                  <a:pt x="1831178" y="720715"/>
                </a:cubicBezTo>
                <a:cubicBezTo>
                  <a:pt x="1827556" y="716926"/>
                  <a:pt x="1828351" y="709348"/>
                  <a:pt x="1826408" y="707407"/>
                </a:cubicBezTo>
                <a:cubicBezTo>
                  <a:pt x="1821107" y="702048"/>
                  <a:pt x="1815630" y="696041"/>
                  <a:pt x="1811920" y="694100"/>
                </a:cubicBezTo>
                <a:cubicBezTo>
                  <a:pt x="1810683" y="693453"/>
                  <a:pt x="1806178" y="698906"/>
                  <a:pt x="1804764" y="697704"/>
                </a:cubicBezTo>
                <a:cubicBezTo>
                  <a:pt x="1801584" y="694840"/>
                  <a:pt x="1805295" y="692807"/>
                  <a:pt x="1804764" y="690958"/>
                </a:cubicBezTo>
                <a:cubicBezTo>
                  <a:pt x="1801231" y="679037"/>
                  <a:pt x="1792220" y="677651"/>
                  <a:pt x="1790277" y="678021"/>
                </a:cubicBezTo>
                <a:cubicBezTo>
                  <a:pt x="1788245" y="678483"/>
                  <a:pt x="1788864" y="670166"/>
                  <a:pt x="1790277" y="671090"/>
                </a:cubicBezTo>
                <a:cubicBezTo>
                  <a:pt x="1786832" y="668872"/>
                  <a:pt x="1784093" y="669149"/>
                  <a:pt x="1780736" y="671275"/>
                </a:cubicBezTo>
                <a:cubicBezTo>
                  <a:pt x="1779941" y="670166"/>
                  <a:pt x="1779146" y="669242"/>
                  <a:pt x="1778351" y="668133"/>
                </a:cubicBezTo>
                <a:cubicBezTo>
                  <a:pt x="1781708" y="656027"/>
                  <a:pt x="1765984" y="656119"/>
                  <a:pt x="1761920" y="665176"/>
                </a:cubicBezTo>
                <a:cubicBezTo>
                  <a:pt x="1767662" y="678945"/>
                  <a:pt x="1772698" y="658337"/>
                  <a:pt x="1778351" y="668133"/>
                </a:cubicBezTo>
                <a:cubicBezTo>
                  <a:pt x="1774376" y="683381"/>
                  <a:pt x="1771196" y="677189"/>
                  <a:pt x="1762274" y="692529"/>
                </a:cubicBezTo>
                <a:cubicBezTo>
                  <a:pt x="1766337" y="699645"/>
                  <a:pt x="1770401" y="695856"/>
                  <a:pt x="1774376" y="702232"/>
                </a:cubicBezTo>
                <a:cubicBezTo>
                  <a:pt x="1772079" y="706853"/>
                  <a:pt x="1767397" y="711658"/>
                  <a:pt x="1769871" y="716187"/>
                </a:cubicBezTo>
                <a:cubicBezTo>
                  <a:pt x="1772344" y="719421"/>
                  <a:pt x="1776850" y="714246"/>
                  <a:pt x="1774376" y="709256"/>
                </a:cubicBezTo>
                <a:cubicBezTo>
                  <a:pt x="1777821" y="704635"/>
                  <a:pt x="1783033" y="713969"/>
                  <a:pt x="1777026" y="719329"/>
                </a:cubicBezTo>
                <a:cubicBezTo>
                  <a:pt x="1788510" y="726814"/>
                  <a:pt x="1790719" y="716649"/>
                  <a:pt x="1797874" y="701493"/>
                </a:cubicBezTo>
                <a:cubicBezTo>
                  <a:pt x="1801673" y="716649"/>
                  <a:pt x="1808298" y="727923"/>
                  <a:pt x="1807945" y="735408"/>
                </a:cubicBezTo>
                <a:cubicBezTo>
                  <a:pt x="1807856" y="737441"/>
                  <a:pt x="1812450" y="739844"/>
                  <a:pt x="1812715" y="741969"/>
                </a:cubicBezTo>
                <a:cubicBezTo>
                  <a:pt x="1812980" y="744649"/>
                  <a:pt x="1809712" y="749547"/>
                  <a:pt x="1810507" y="752227"/>
                </a:cubicBezTo>
                <a:cubicBezTo>
                  <a:pt x="1812008" y="756940"/>
                  <a:pt x="1814658" y="751580"/>
                  <a:pt x="1815277" y="752042"/>
                </a:cubicBezTo>
                <a:cubicBezTo>
                  <a:pt x="1817927" y="754168"/>
                  <a:pt x="1816425" y="759620"/>
                  <a:pt x="1817839" y="762207"/>
                </a:cubicBezTo>
                <a:cubicBezTo>
                  <a:pt x="1823227" y="771633"/>
                  <a:pt x="1842662" y="771910"/>
                  <a:pt x="1837362" y="795568"/>
                </a:cubicBezTo>
                <a:cubicBezTo>
                  <a:pt x="1840542" y="798525"/>
                  <a:pt x="1843545" y="796954"/>
                  <a:pt x="1846637" y="795290"/>
                </a:cubicBezTo>
                <a:cubicBezTo>
                  <a:pt x="1851142" y="800465"/>
                  <a:pt x="1843104" y="803515"/>
                  <a:pt x="1842309" y="809060"/>
                </a:cubicBezTo>
                <a:cubicBezTo>
                  <a:pt x="1840984" y="817562"/>
                  <a:pt x="1846107" y="814420"/>
                  <a:pt x="1847256" y="822737"/>
                </a:cubicBezTo>
                <a:cubicBezTo>
                  <a:pt x="1847697" y="825971"/>
                  <a:pt x="1842309" y="832625"/>
                  <a:pt x="1842662" y="836413"/>
                </a:cubicBezTo>
                <a:cubicBezTo>
                  <a:pt x="1843015" y="839925"/>
                  <a:pt x="1848227" y="842882"/>
                  <a:pt x="1845224" y="846486"/>
                </a:cubicBezTo>
                <a:cubicBezTo>
                  <a:pt x="1850878" y="854249"/>
                  <a:pt x="1856708" y="861919"/>
                  <a:pt x="1862362" y="869774"/>
                </a:cubicBezTo>
                <a:cubicBezTo>
                  <a:pt x="1850878" y="877721"/>
                  <a:pt x="1854146" y="893431"/>
                  <a:pt x="1843457" y="877259"/>
                </a:cubicBezTo>
                <a:cubicBezTo>
                  <a:pt x="1834976" y="884467"/>
                  <a:pt x="1840895" y="891028"/>
                  <a:pt x="1834358" y="898144"/>
                </a:cubicBezTo>
                <a:cubicBezTo>
                  <a:pt x="1834976" y="885484"/>
                  <a:pt x="1824552" y="848889"/>
                  <a:pt x="1809976" y="858038"/>
                </a:cubicBezTo>
                <a:cubicBezTo>
                  <a:pt x="1808475" y="868110"/>
                  <a:pt x="1814217" y="859239"/>
                  <a:pt x="1815100" y="871530"/>
                </a:cubicBezTo>
                <a:cubicBezTo>
                  <a:pt x="1815277" y="874672"/>
                  <a:pt x="1808298" y="878830"/>
                  <a:pt x="1808121" y="882064"/>
                </a:cubicBezTo>
                <a:cubicBezTo>
                  <a:pt x="1808210" y="880401"/>
                  <a:pt x="1812008" y="894725"/>
                  <a:pt x="1810772" y="892137"/>
                </a:cubicBezTo>
                <a:cubicBezTo>
                  <a:pt x="1814040" y="898514"/>
                  <a:pt x="1819517" y="894078"/>
                  <a:pt x="1820489" y="905445"/>
                </a:cubicBezTo>
                <a:cubicBezTo>
                  <a:pt x="1817397" y="909695"/>
                  <a:pt x="1813952" y="906184"/>
                  <a:pt x="1810948" y="912837"/>
                </a:cubicBezTo>
                <a:cubicBezTo>
                  <a:pt x="1807768" y="921986"/>
                  <a:pt x="1822609" y="930488"/>
                  <a:pt x="1811567" y="940006"/>
                </a:cubicBezTo>
                <a:cubicBezTo>
                  <a:pt x="1814747" y="944442"/>
                  <a:pt x="1818015" y="948693"/>
                  <a:pt x="1821284" y="953129"/>
                </a:cubicBezTo>
                <a:cubicBezTo>
                  <a:pt x="1816337" y="958951"/>
                  <a:pt x="1818899" y="964680"/>
                  <a:pt x="1814482" y="970594"/>
                </a:cubicBezTo>
                <a:cubicBezTo>
                  <a:pt x="1824111" y="980667"/>
                  <a:pt x="1833563" y="982146"/>
                  <a:pt x="1843280" y="996932"/>
                </a:cubicBezTo>
                <a:cubicBezTo>
                  <a:pt x="1850966" y="1006912"/>
                  <a:pt x="1842662" y="1017354"/>
                  <a:pt x="1855383" y="1027058"/>
                </a:cubicBezTo>
                <a:cubicBezTo>
                  <a:pt x="1847344" y="1034173"/>
                  <a:pt x="1855736" y="1040734"/>
                  <a:pt x="1851231" y="1047758"/>
                </a:cubicBezTo>
                <a:cubicBezTo>
                  <a:pt x="1857680" y="1056629"/>
                  <a:pt x="1864217" y="1065223"/>
                  <a:pt x="1870665" y="1074095"/>
                </a:cubicBezTo>
                <a:cubicBezTo>
                  <a:pt x="1883033" y="1061342"/>
                  <a:pt x="1864393" y="1049606"/>
                  <a:pt x="1872079" y="1037038"/>
                </a:cubicBezTo>
                <a:cubicBezTo>
                  <a:pt x="1868457" y="1032140"/>
                  <a:pt x="1865100" y="1027242"/>
                  <a:pt x="1861566" y="1022345"/>
                </a:cubicBezTo>
                <a:cubicBezTo>
                  <a:pt x="1872167" y="1012826"/>
                  <a:pt x="1852468" y="1004509"/>
                  <a:pt x="1860948" y="995176"/>
                </a:cubicBezTo>
                <a:cubicBezTo>
                  <a:pt x="1850259" y="987875"/>
                  <a:pt x="1834711" y="976693"/>
                  <a:pt x="1836743" y="961815"/>
                </a:cubicBezTo>
                <a:cubicBezTo>
                  <a:pt x="1846460" y="957102"/>
                  <a:pt x="1851408" y="973367"/>
                  <a:pt x="1865542" y="987968"/>
                </a:cubicBezTo>
                <a:cubicBezTo>
                  <a:pt x="1865895" y="1004509"/>
                  <a:pt x="1872432" y="1020774"/>
                  <a:pt x="1873227" y="1037223"/>
                </a:cubicBezTo>
                <a:cubicBezTo>
                  <a:pt x="1884093" y="1040457"/>
                  <a:pt x="1883651" y="1060880"/>
                  <a:pt x="1896019" y="1049329"/>
                </a:cubicBezTo>
                <a:cubicBezTo>
                  <a:pt x="1899287" y="1061897"/>
                  <a:pt x="1891690" y="1066979"/>
                  <a:pt x="1889305" y="1066794"/>
                </a:cubicBezTo>
                <a:cubicBezTo>
                  <a:pt x="1885771" y="1066425"/>
                  <a:pt x="1881354" y="1084722"/>
                  <a:pt x="1877644" y="1077514"/>
                </a:cubicBezTo>
                <a:cubicBezTo>
                  <a:pt x="1875701" y="1083244"/>
                  <a:pt x="1876142" y="1088881"/>
                  <a:pt x="1880383" y="1094333"/>
                </a:cubicBezTo>
                <a:cubicBezTo>
                  <a:pt x="1878262" y="1098214"/>
                  <a:pt x="1875347" y="1095534"/>
                  <a:pt x="1873227" y="1098122"/>
                </a:cubicBezTo>
                <a:cubicBezTo>
                  <a:pt x="1871284" y="1100524"/>
                  <a:pt x="1871195" y="1108379"/>
                  <a:pt x="1871284" y="1108287"/>
                </a:cubicBezTo>
                <a:cubicBezTo>
                  <a:pt x="1867132" y="1113554"/>
                  <a:pt x="1860153" y="1112168"/>
                  <a:pt x="1854941" y="1126122"/>
                </a:cubicBezTo>
                <a:cubicBezTo>
                  <a:pt x="1851319" y="1122518"/>
                  <a:pt x="1856796" y="1119561"/>
                  <a:pt x="1856973" y="1115772"/>
                </a:cubicBezTo>
                <a:cubicBezTo>
                  <a:pt x="1857061" y="1113185"/>
                  <a:pt x="1851761" y="1103851"/>
                  <a:pt x="1852202" y="1102095"/>
                </a:cubicBezTo>
                <a:cubicBezTo>
                  <a:pt x="1853351" y="1096643"/>
                  <a:pt x="1859800" y="1093594"/>
                  <a:pt x="1861302" y="1088234"/>
                </a:cubicBezTo>
                <a:cubicBezTo>
                  <a:pt x="1858121" y="1084630"/>
                  <a:pt x="1854853" y="1081488"/>
                  <a:pt x="1851849" y="1088603"/>
                </a:cubicBezTo>
                <a:cubicBezTo>
                  <a:pt x="1846107" y="1079824"/>
                  <a:pt x="1840542" y="1071785"/>
                  <a:pt x="1835153" y="1078900"/>
                </a:cubicBezTo>
                <a:cubicBezTo>
                  <a:pt x="1833740" y="1087125"/>
                  <a:pt x="1839305" y="1083059"/>
                  <a:pt x="1842485" y="1095719"/>
                </a:cubicBezTo>
                <a:cubicBezTo>
                  <a:pt x="1833033" y="1098122"/>
                  <a:pt x="1823316" y="1071785"/>
                  <a:pt x="1813687" y="1062821"/>
                </a:cubicBezTo>
                <a:cubicBezTo>
                  <a:pt x="1800878" y="1080379"/>
                  <a:pt x="1818634" y="1076220"/>
                  <a:pt x="1818634" y="1076313"/>
                </a:cubicBezTo>
                <a:cubicBezTo>
                  <a:pt x="1822874" y="1082319"/>
                  <a:pt x="1819870" y="1091745"/>
                  <a:pt x="1828351" y="1096366"/>
                </a:cubicBezTo>
                <a:cubicBezTo>
                  <a:pt x="1823757" y="1103297"/>
                  <a:pt x="1819164" y="1110228"/>
                  <a:pt x="1814482" y="1117158"/>
                </a:cubicBezTo>
                <a:cubicBezTo>
                  <a:pt x="1819340" y="1125106"/>
                  <a:pt x="1824199" y="1125013"/>
                  <a:pt x="1828793" y="1116789"/>
                </a:cubicBezTo>
                <a:cubicBezTo>
                  <a:pt x="1827733" y="1124736"/>
                  <a:pt x="1834093" y="1133423"/>
                  <a:pt x="1833916" y="1137027"/>
                </a:cubicBezTo>
                <a:cubicBezTo>
                  <a:pt x="1833828" y="1139060"/>
                  <a:pt x="1828969" y="1142109"/>
                  <a:pt x="1829146" y="1143958"/>
                </a:cubicBezTo>
                <a:cubicBezTo>
                  <a:pt x="1829941" y="1150149"/>
                  <a:pt x="1831796" y="1155047"/>
                  <a:pt x="1836566" y="1160869"/>
                </a:cubicBezTo>
                <a:cubicBezTo>
                  <a:pt x="1828704" y="1165305"/>
                  <a:pt x="1820931" y="1163456"/>
                  <a:pt x="1812892" y="1154862"/>
                </a:cubicBezTo>
                <a:cubicBezTo>
                  <a:pt x="1813157" y="1140076"/>
                  <a:pt x="1808298" y="1125660"/>
                  <a:pt x="1795666" y="1111244"/>
                </a:cubicBezTo>
                <a:cubicBezTo>
                  <a:pt x="1791690" y="1125753"/>
                  <a:pt x="1788687" y="1129449"/>
                  <a:pt x="1779411" y="1121964"/>
                </a:cubicBezTo>
                <a:cubicBezTo>
                  <a:pt x="1775436" y="1134717"/>
                  <a:pt x="1793457" y="1141463"/>
                  <a:pt x="1793899" y="1142017"/>
                </a:cubicBezTo>
                <a:cubicBezTo>
                  <a:pt x="1795577" y="1144142"/>
                  <a:pt x="1798758" y="1142017"/>
                  <a:pt x="1798581" y="1141832"/>
                </a:cubicBezTo>
                <a:cubicBezTo>
                  <a:pt x="1807768" y="1152182"/>
                  <a:pt x="1810683" y="1162070"/>
                  <a:pt x="1818104" y="1175100"/>
                </a:cubicBezTo>
                <a:cubicBezTo>
                  <a:pt x="1801496" y="1187021"/>
                  <a:pt x="1814482" y="1191827"/>
                  <a:pt x="1825789" y="1212434"/>
                </a:cubicBezTo>
                <a:cubicBezTo>
                  <a:pt x="1819694" y="1221213"/>
                  <a:pt x="1812892" y="1201899"/>
                  <a:pt x="1806973" y="1220012"/>
                </a:cubicBezTo>
                <a:cubicBezTo>
                  <a:pt x="1802821" y="1213266"/>
                  <a:pt x="1813422" y="1206058"/>
                  <a:pt x="1811567" y="1199312"/>
                </a:cubicBezTo>
                <a:cubicBezTo>
                  <a:pt x="1804853" y="1188223"/>
                  <a:pt x="1794694" y="1197556"/>
                  <a:pt x="1794694" y="1182863"/>
                </a:cubicBezTo>
                <a:cubicBezTo>
                  <a:pt x="1786832" y="1195615"/>
                  <a:pt x="1782326" y="1208276"/>
                  <a:pt x="1788068" y="1220566"/>
                </a:cubicBezTo>
                <a:cubicBezTo>
                  <a:pt x="1785065" y="1227035"/>
                  <a:pt x="1779411" y="1231563"/>
                  <a:pt x="1776584" y="1238217"/>
                </a:cubicBezTo>
                <a:cubicBezTo>
                  <a:pt x="1770842" y="1251986"/>
                  <a:pt x="1776938" y="1263907"/>
                  <a:pt x="1765277" y="1269360"/>
                </a:cubicBezTo>
                <a:cubicBezTo>
                  <a:pt x="1776761" y="1283314"/>
                  <a:pt x="1791425" y="1260488"/>
                  <a:pt x="1795666" y="1244409"/>
                </a:cubicBezTo>
                <a:cubicBezTo>
                  <a:pt x="1799376" y="1238587"/>
                  <a:pt x="1790277" y="1233134"/>
                  <a:pt x="1793104" y="1227312"/>
                </a:cubicBezTo>
                <a:cubicBezTo>
                  <a:pt x="1803263" y="1214190"/>
                  <a:pt x="1799376" y="1236369"/>
                  <a:pt x="1809712" y="1237016"/>
                </a:cubicBezTo>
                <a:cubicBezTo>
                  <a:pt x="1818987" y="1241267"/>
                  <a:pt x="1822167" y="1239418"/>
                  <a:pt x="1826584" y="1253557"/>
                </a:cubicBezTo>
                <a:cubicBezTo>
                  <a:pt x="1818987" y="1266680"/>
                  <a:pt x="1811125" y="1272132"/>
                  <a:pt x="1803174" y="1267973"/>
                </a:cubicBezTo>
                <a:cubicBezTo>
                  <a:pt x="1789835" y="1280172"/>
                  <a:pt x="1791160" y="1292740"/>
                  <a:pt x="1777821" y="1299578"/>
                </a:cubicBezTo>
                <a:cubicBezTo>
                  <a:pt x="1773846" y="1306139"/>
                  <a:pt x="1781178" y="1303182"/>
                  <a:pt x="1782592" y="1306139"/>
                </a:cubicBezTo>
                <a:cubicBezTo>
                  <a:pt x="1785242" y="1311869"/>
                  <a:pt x="1782856" y="1317506"/>
                  <a:pt x="1785153" y="1323143"/>
                </a:cubicBezTo>
                <a:cubicBezTo>
                  <a:pt x="1769517" y="1328780"/>
                  <a:pt x="1776143" y="1362048"/>
                  <a:pt x="1757592" y="1358259"/>
                </a:cubicBezTo>
                <a:cubicBezTo>
                  <a:pt x="1752998" y="1379698"/>
                  <a:pt x="1736920" y="1392544"/>
                  <a:pt x="1725436" y="1407329"/>
                </a:cubicBezTo>
                <a:cubicBezTo>
                  <a:pt x="1722168" y="1403078"/>
                  <a:pt x="1718988" y="1407514"/>
                  <a:pt x="1715896" y="1407514"/>
                </a:cubicBezTo>
                <a:cubicBezTo>
                  <a:pt x="1712715" y="1407514"/>
                  <a:pt x="1706797" y="1403078"/>
                  <a:pt x="1703970" y="1404742"/>
                </a:cubicBezTo>
                <a:cubicBezTo>
                  <a:pt x="1701320" y="1406220"/>
                  <a:pt x="1699730" y="1414075"/>
                  <a:pt x="1696991" y="1415277"/>
                </a:cubicBezTo>
                <a:cubicBezTo>
                  <a:pt x="1695931" y="1415646"/>
                  <a:pt x="1693546" y="1407976"/>
                  <a:pt x="1692486" y="1408531"/>
                </a:cubicBezTo>
                <a:cubicBezTo>
                  <a:pt x="1685330" y="1411765"/>
                  <a:pt x="1681178" y="1423871"/>
                  <a:pt x="1673581" y="1422762"/>
                </a:cubicBezTo>
                <a:cubicBezTo>
                  <a:pt x="1671108" y="1427475"/>
                  <a:pt x="1669076" y="1432003"/>
                  <a:pt x="1674023" y="1436439"/>
                </a:cubicBezTo>
                <a:cubicBezTo>
                  <a:pt x="1662981" y="1437086"/>
                  <a:pt x="1651850" y="1434406"/>
                  <a:pt x="1641249" y="1458063"/>
                </a:cubicBezTo>
                <a:cubicBezTo>
                  <a:pt x="1628617" y="1453350"/>
                  <a:pt x="1616338" y="1469522"/>
                  <a:pt x="1603970" y="1480149"/>
                </a:cubicBezTo>
                <a:cubicBezTo>
                  <a:pt x="1600525" y="1475714"/>
                  <a:pt x="1599730" y="1471001"/>
                  <a:pt x="1599023" y="1466472"/>
                </a:cubicBezTo>
                <a:cubicBezTo>
                  <a:pt x="1594960" y="1462222"/>
                  <a:pt x="1591073" y="1471925"/>
                  <a:pt x="1587274" y="1477192"/>
                </a:cubicBezTo>
                <a:cubicBezTo>
                  <a:pt x="1584712" y="1482922"/>
                  <a:pt x="1590101" y="1488559"/>
                  <a:pt x="1590101" y="1494196"/>
                </a:cubicBezTo>
                <a:cubicBezTo>
                  <a:pt x="1577292" y="1498447"/>
                  <a:pt x="1566956" y="1513602"/>
                  <a:pt x="1560066" y="1532916"/>
                </a:cubicBezTo>
                <a:cubicBezTo>
                  <a:pt x="1563334" y="1536243"/>
                  <a:pt x="1566161" y="1530791"/>
                  <a:pt x="1569253" y="1525523"/>
                </a:cubicBezTo>
                <a:cubicBezTo>
                  <a:pt x="1574112" y="1534395"/>
                  <a:pt x="1578970" y="1537721"/>
                  <a:pt x="1583740" y="1538646"/>
                </a:cubicBezTo>
                <a:cubicBezTo>
                  <a:pt x="1587804" y="1536335"/>
                  <a:pt x="1580825" y="1530421"/>
                  <a:pt x="1581179" y="1528573"/>
                </a:cubicBezTo>
                <a:cubicBezTo>
                  <a:pt x="1582416" y="1521919"/>
                  <a:pt x="1593634" y="1523767"/>
                  <a:pt x="1597433" y="1511107"/>
                </a:cubicBezTo>
                <a:cubicBezTo>
                  <a:pt x="1611832" y="1520718"/>
                  <a:pt x="1626850" y="1494288"/>
                  <a:pt x="1634712" y="1489298"/>
                </a:cubicBezTo>
                <a:cubicBezTo>
                  <a:pt x="1637186" y="1493734"/>
                  <a:pt x="1633740" y="1498262"/>
                  <a:pt x="1630384" y="1502975"/>
                </a:cubicBezTo>
                <a:cubicBezTo>
                  <a:pt x="1628970" y="1504731"/>
                  <a:pt x="1625083" y="1503899"/>
                  <a:pt x="1625613" y="1503160"/>
                </a:cubicBezTo>
                <a:cubicBezTo>
                  <a:pt x="1622610" y="1507595"/>
                  <a:pt x="1622963" y="1514803"/>
                  <a:pt x="1621196" y="1517021"/>
                </a:cubicBezTo>
                <a:cubicBezTo>
                  <a:pt x="1618104" y="1520995"/>
                  <a:pt x="1613246" y="1521457"/>
                  <a:pt x="1611656" y="1523952"/>
                </a:cubicBezTo>
                <a:cubicBezTo>
                  <a:pt x="1606267" y="1532639"/>
                  <a:pt x="1602822" y="1553431"/>
                  <a:pt x="1597786" y="1538276"/>
                </a:cubicBezTo>
                <a:cubicBezTo>
                  <a:pt x="1595578" y="1541880"/>
                  <a:pt x="1593193" y="1545114"/>
                  <a:pt x="1591073" y="1548811"/>
                </a:cubicBezTo>
                <a:cubicBezTo>
                  <a:pt x="1589836" y="1550844"/>
                  <a:pt x="1590543" y="1556481"/>
                  <a:pt x="1591073" y="1555742"/>
                </a:cubicBezTo>
                <a:cubicBezTo>
                  <a:pt x="1588599" y="1559623"/>
                  <a:pt x="1585419" y="1558421"/>
                  <a:pt x="1581709" y="1562672"/>
                </a:cubicBezTo>
                <a:cubicBezTo>
                  <a:pt x="1576585" y="1568402"/>
                  <a:pt x="1570136" y="1582818"/>
                  <a:pt x="1565631" y="1587254"/>
                </a:cubicBezTo>
                <a:cubicBezTo>
                  <a:pt x="1557857" y="1595016"/>
                  <a:pt x="1552380" y="1589102"/>
                  <a:pt x="1549377" y="1591227"/>
                </a:cubicBezTo>
                <a:cubicBezTo>
                  <a:pt x="1544783" y="1594647"/>
                  <a:pt x="1542398" y="1606013"/>
                  <a:pt x="1537716" y="1608878"/>
                </a:cubicBezTo>
                <a:cubicBezTo>
                  <a:pt x="1536744" y="1609432"/>
                  <a:pt x="1534006" y="1601855"/>
                  <a:pt x="1532946" y="1601947"/>
                </a:cubicBezTo>
                <a:cubicBezTo>
                  <a:pt x="1527469" y="1602317"/>
                  <a:pt x="1521285" y="1619136"/>
                  <a:pt x="1518988" y="1616271"/>
                </a:cubicBezTo>
                <a:cubicBezTo>
                  <a:pt x="1516073" y="1611835"/>
                  <a:pt x="1518635" y="1607122"/>
                  <a:pt x="1514041" y="1602779"/>
                </a:cubicBezTo>
                <a:cubicBezTo>
                  <a:pt x="1507239" y="1590765"/>
                  <a:pt x="1505119" y="1610449"/>
                  <a:pt x="1497787" y="1613683"/>
                </a:cubicBezTo>
                <a:cubicBezTo>
                  <a:pt x="1495137" y="1614885"/>
                  <a:pt x="1488423" y="1608786"/>
                  <a:pt x="1485861" y="1610726"/>
                </a:cubicBezTo>
                <a:cubicBezTo>
                  <a:pt x="1481267" y="1614145"/>
                  <a:pt x="1478882" y="1624126"/>
                  <a:pt x="1474377" y="1628192"/>
                </a:cubicBezTo>
                <a:cubicBezTo>
                  <a:pt x="1471992" y="1624865"/>
                  <a:pt x="1469430" y="1621353"/>
                  <a:pt x="1467045" y="1618027"/>
                </a:cubicBezTo>
                <a:cubicBezTo>
                  <a:pt x="1457946" y="1637341"/>
                  <a:pt x="1448582" y="1636601"/>
                  <a:pt x="1439041" y="1632905"/>
                </a:cubicBezTo>
                <a:cubicBezTo>
                  <a:pt x="1438335" y="1636047"/>
                  <a:pt x="1436038" y="1654529"/>
                  <a:pt x="1429766" y="1646767"/>
                </a:cubicBezTo>
                <a:cubicBezTo>
                  <a:pt x="1427822" y="1652496"/>
                  <a:pt x="1428264" y="1658318"/>
                  <a:pt x="1432504" y="1663863"/>
                </a:cubicBezTo>
                <a:cubicBezTo>
                  <a:pt x="1428971" y="1670147"/>
                  <a:pt x="1426851" y="1658595"/>
                  <a:pt x="1422964" y="1657301"/>
                </a:cubicBezTo>
                <a:cubicBezTo>
                  <a:pt x="1414306" y="1654437"/>
                  <a:pt x="1405738" y="1666265"/>
                  <a:pt x="1397169" y="1675414"/>
                </a:cubicBezTo>
                <a:cubicBezTo>
                  <a:pt x="1387540" y="1667836"/>
                  <a:pt x="1378618" y="1683916"/>
                  <a:pt x="1368989" y="1676338"/>
                </a:cubicBezTo>
                <a:cubicBezTo>
                  <a:pt x="1363600" y="1689553"/>
                  <a:pt x="1366250" y="1685394"/>
                  <a:pt x="1357505" y="1693804"/>
                </a:cubicBezTo>
                <a:cubicBezTo>
                  <a:pt x="1363247" y="1706741"/>
                  <a:pt x="1368370" y="1685856"/>
                  <a:pt x="1374201" y="1703599"/>
                </a:cubicBezTo>
                <a:cubicBezTo>
                  <a:pt x="1381621" y="1700180"/>
                  <a:pt x="1384801" y="1689830"/>
                  <a:pt x="1390455" y="1685856"/>
                </a:cubicBezTo>
                <a:cubicBezTo>
                  <a:pt x="1391162" y="1685394"/>
                  <a:pt x="1394254" y="1692418"/>
                  <a:pt x="1395225" y="1692418"/>
                </a:cubicBezTo>
                <a:cubicBezTo>
                  <a:pt x="1398140" y="1692602"/>
                  <a:pt x="1401497" y="1679572"/>
                  <a:pt x="1404501" y="1678556"/>
                </a:cubicBezTo>
                <a:cubicBezTo>
                  <a:pt x="1410420" y="1688444"/>
                  <a:pt x="1414660" y="1690015"/>
                  <a:pt x="1418635" y="1684747"/>
                </a:cubicBezTo>
                <a:cubicBezTo>
                  <a:pt x="1423847" y="1677539"/>
                  <a:pt x="1436214" y="1685672"/>
                  <a:pt x="1439660" y="1673751"/>
                </a:cubicBezTo>
                <a:cubicBezTo>
                  <a:pt x="1448494" y="1683916"/>
                  <a:pt x="1456886" y="1667836"/>
                  <a:pt x="1465631" y="1676153"/>
                </a:cubicBezTo>
                <a:cubicBezTo>
                  <a:pt x="1470313" y="1669130"/>
                  <a:pt x="1474995" y="1662107"/>
                  <a:pt x="1479501" y="1655176"/>
                </a:cubicBezTo>
                <a:cubicBezTo>
                  <a:pt x="1482769" y="1659150"/>
                  <a:pt x="1485861" y="1655361"/>
                  <a:pt x="1489041" y="1661737"/>
                </a:cubicBezTo>
                <a:cubicBezTo>
                  <a:pt x="1498935" y="1643162"/>
                  <a:pt x="1509271" y="1652866"/>
                  <a:pt x="1519253" y="1636879"/>
                </a:cubicBezTo>
                <a:cubicBezTo>
                  <a:pt x="1519430" y="1637248"/>
                  <a:pt x="1519606" y="1637341"/>
                  <a:pt x="1519783" y="1637710"/>
                </a:cubicBezTo>
                <a:cubicBezTo>
                  <a:pt x="1518812" y="1621723"/>
                  <a:pt x="1535419" y="1621076"/>
                  <a:pt x="1520402" y="1637895"/>
                </a:cubicBezTo>
                <a:cubicBezTo>
                  <a:pt x="1530560" y="1651664"/>
                  <a:pt x="1539836" y="1618304"/>
                  <a:pt x="1549995" y="1632166"/>
                </a:cubicBezTo>
                <a:cubicBezTo>
                  <a:pt x="1555295" y="1624033"/>
                  <a:pt x="1560684" y="1615901"/>
                  <a:pt x="1566073" y="1607677"/>
                </a:cubicBezTo>
                <a:cubicBezTo>
                  <a:pt x="1569253" y="1612482"/>
                  <a:pt x="1572345" y="1613221"/>
                  <a:pt x="1575613" y="1614053"/>
                </a:cubicBezTo>
                <a:cubicBezTo>
                  <a:pt x="1584712" y="1596680"/>
                  <a:pt x="1593900" y="1589564"/>
                  <a:pt x="1603175" y="1578937"/>
                </a:cubicBezTo>
                <a:cubicBezTo>
                  <a:pt x="1607504" y="1582356"/>
                  <a:pt x="1610242" y="1580508"/>
                  <a:pt x="1610684" y="1589102"/>
                </a:cubicBezTo>
                <a:cubicBezTo>
                  <a:pt x="1617133" y="1591505"/>
                  <a:pt x="1621991" y="1580970"/>
                  <a:pt x="1626762" y="1578197"/>
                </a:cubicBezTo>
                <a:cubicBezTo>
                  <a:pt x="1627998" y="1577458"/>
                  <a:pt x="1632592" y="1582264"/>
                  <a:pt x="1634094" y="1581339"/>
                </a:cubicBezTo>
                <a:cubicBezTo>
                  <a:pt x="1640278" y="1577643"/>
                  <a:pt x="1639659" y="1569973"/>
                  <a:pt x="1645666" y="1570620"/>
                </a:cubicBezTo>
                <a:cubicBezTo>
                  <a:pt x="1647080" y="1570805"/>
                  <a:pt x="1648758" y="1563966"/>
                  <a:pt x="1650171" y="1563504"/>
                </a:cubicBezTo>
                <a:cubicBezTo>
                  <a:pt x="1653528" y="1562488"/>
                  <a:pt x="1658652" y="1567201"/>
                  <a:pt x="1662097" y="1566646"/>
                </a:cubicBezTo>
                <a:cubicBezTo>
                  <a:pt x="1652203" y="1576072"/>
                  <a:pt x="1655118" y="1585221"/>
                  <a:pt x="1653175" y="1594462"/>
                </a:cubicBezTo>
                <a:cubicBezTo>
                  <a:pt x="1647433" y="1606753"/>
                  <a:pt x="1642486" y="1606198"/>
                  <a:pt x="1639306" y="1608323"/>
                </a:cubicBezTo>
                <a:cubicBezTo>
                  <a:pt x="1638511" y="1608878"/>
                  <a:pt x="1637539" y="1611003"/>
                  <a:pt x="1636921" y="1611928"/>
                </a:cubicBezTo>
                <a:cubicBezTo>
                  <a:pt x="1634712" y="1614885"/>
                  <a:pt x="1632769" y="1611465"/>
                  <a:pt x="1632150" y="1612112"/>
                </a:cubicBezTo>
                <a:cubicBezTo>
                  <a:pt x="1627557" y="1616271"/>
                  <a:pt x="1625172" y="1625327"/>
                  <a:pt x="1620666" y="1629578"/>
                </a:cubicBezTo>
                <a:cubicBezTo>
                  <a:pt x="1620048" y="1630040"/>
                  <a:pt x="1618193" y="1627730"/>
                  <a:pt x="1616073" y="1629763"/>
                </a:cubicBezTo>
                <a:cubicBezTo>
                  <a:pt x="1612009" y="1633459"/>
                  <a:pt x="1609977" y="1634661"/>
                  <a:pt x="1606709" y="1636879"/>
                </a:cubicBezTo>
                <a:cubicBezTo>
                  <a:pt x="1605914" y="1637433"/>
                  <a:pt x="1605030" y="1639558"/>
                  <a:pt x="1604324" y="1640483"/>
                </a:cubicBezTo>
                <a:cubicBezTo>
                  <a:pt x="1602115" y="1643532"/>
                  <a:pt x="1600437" y="1640021"/>
                  <a:pt x="1599553" y="1640667"/>
                </a:cubicBezTo>
                <a:cubicBezTo>
                  <a:pt x="1595048" y="1644733"/>
                  <a:pt x="1592398" y="1653605"/>
                  <a:pt x="1588069" y="1658133"/>
                </a:cubicBezTo>
                <a:cubicBezTo>
                  <a:pt x="1587804" y="1658318"/>
                  <a:pt x="1586037" y="1654621"/>
                  <a:pt x="1585684" y="1654714"/>
                </a:cubicBezTo>
                <a:cubicBezTo>
                  <a:pt x="1582504" y="1655730"/>
                  <a:pt x="1579412" y="1666080"/>
                  <a:pt x="1576585" y="1668668"/>
                </a:cubicBezTo>
                <a:cubicBezTo>
                  <a:pt x="1576320" y="1668760"/>
                  <a:pt x="1574377" y="1665249"/>
                  <a:pt x="1574200" y="1665434"/>
                </a:cubicBezTo>
                <a:cubicBezTo>
                  <a:pt x="1565984" y="1674213"/>
                  <a:pt x="1560684" y="1680589"/>
                  <a:pt x="1557946" y="1683084"/>
                </a:cubicBezTo>
                <a:cubicBezTo>
                  <a:pt x="1554235" y="1686596"/>
                  <a:pt x="1551144" y="1687889"/>
                  <a:pt x="1548582" y="1690292"/>
                </a:cubicBezTo>
                <a:cubicBezTo>
                  <a:pt x="1540631" y="1697593"/>
                  <a:pt x="1540808" y="1694913"/>
                  <a:pt x="1534536" y="1697593"/>
                </a:cubicBezTo>
                <a:cubicBezTo>
                  <a:pt x="1532681" y="1698424"/>
                  <a:pt x="1531709" y="1703507"/>
                  <a:pt x="1529942" y="1704523"/>
                </a:cubicBezTo>
                <a:cubicBezTo>
                  <a:pt x="1528617" y="1705263"/>
                  <a:pt x="1524554" y="1700457"/>
                  <a:pt x="1522963" y="1701381"/>
                </a:cubicBezTo>
                <a:cubicBezTo>
                  <a:pt x="1519253" y="1703692"/>
                  <a:pt x="1517221" y="1712563"/>
                  <a:pt x="1513688" y="1715428"/>
                </a:cubicBezTo>
                <a:cubicBezTo>
                  <a:pt x="1510508" y="1711454"/>
                  <a:pt x="1507416" y="1715243"/>
                  <a:pt x="1504147" y="1708959"/>
                </a:cubicBezTo>
                <a:cubicBezTo>
                  <a:pt x="1494872" y="1720233"/>
                  <a:pt x="1481091" y="1731045"/>
                  <a:pt x="1476144" y="1730583"/>
                </a:cubicBezTo>
                <a:cubicBezTo>
                  <a:pt x="1474907" y="1730399"/>
                  <a:pt x="1472875" y="1736775"/>
                  <a:pt x="1471638" y="1737514"/>
                </a:cubicBezTo>
                <a:cubicBezTo>
                  <a:pt x="1471108" y="1737699"/>
                  <a:pt x="1469783" y="1734187"/>
                  <a:pt x="1469253" y="1734095"/>
                </a:cubicBezTo>
                <a:cubicBezTo>
                  <a:pt x="1466426" y="1733818"/>
                  <a:pt x="1462805" y="1744722"/>
                  <a:pt x="1459713" y="1734557"/>
                </a:cubicBezTo>
                <a:cubicBezTo>
                  <a:pt x="1454324" y="1743706"/>
                  <a:pt x="1449024" y="1752023"/>
                  <a:pt x="1443458" y="1745277"/>
                </a:cubicBezTo>
                <a:cubicBezTo>
                  <a:pt x="1440013" y="1765515"/>
                  <a:pt x="1431798" y="1749620"/>
                  <a:pt x="1422610" y="1770043"/>
                </a:cubicBezTo>
                <a:cubicBezTo>
                  <a:pt x="1409801" y="1759046"/>
                  <a:pt x="1397345" y="1771059"/>
                  <a:pt x="1385066" y="1791852"/>
                </a:cubicBezTo>
                <a:cubicBezTo>
                  <a:pt x="1373936" y="1782980"/>
                  <a:pt x="1363247" y="1790651"/>
                  <a:pt x="1352116" y="1786122"/>
                </a:cubicBezTo>
                <a:cubicBezTo>
                  <a:pt x="1345402" y="1803311"/>
                  <a:pt x="1338070" y="1786954"/>
                  <a:pt x="1331268" y="1804143"/>
                </a:cubicBezTo>
                <a:cubicBezTo>
                  <a:pt x="1324112" y="1796935"/>
                  <a:pt x="1316957" y="1804512"/>
                  <a:pt x="1309713" y="1794624"/>
                </a:cubicBezTo>
                <a:cubicBezTo>
                  <a:pt x="1306445" y="1799337"/>
                  <a:pt x="1305915" y="1803958"/>
                  <a:pt x="1305296" y="1808578"/>
                </a:cubicBezTo>
                <a:cubicBezTo>
                  <a:pt x="1309360" y="1815602"/>
                  <a:pt x="1313158" y="1811813"/>
                  <a:pt x="1317222" y="1818282"/>
                </a:cubicBezTo>
                <a:cubicBezTo>
                  <a:pt x="1326144" y="1817819"/>
                  <a:pt x="1323671" y="1811073"/>
                  <a:pt x="1331268" y="1817819"/>
                </a:cubicBezTo>
                <a:cubicBezTo>
                  <a:pt x="1337187" y="1822995"/>
                  <a:pt x="1344254" y="1820777"/>
                  <a:pt x="1347964" y="1813661"/>
                </a:cubicBezTo>
                <a:cubicBezTo>
                  <a:pt x="1357770" y="1833622"/>
                  <a:pt x="1366957" y="1826136"/>
                  <a:pt x="1376586" y="1832975"/>
                </a:cubicBezTo>
                <a:cubicBezTo>
                  <a:pt x="1378794" y="1832328"/>
                  <a:pt x="1381356" y="1822532"/>
                  <a:pt x="1383476" y="1822625"/>
                </a:cubicBezTo>
                <a:cubicBezTo>
                  <a:pt x="1384536" y="1822717"/>
                  <a:pt x="1387363" y="1829741"/>
                  <a:pt x="1388246" y="1829186"/>
                </a:cubicBezTo>
                <a:cubicBezTo>
                  <a:pt x="1393812" y="1825859"/>
                  <a:pt x="1397080" y="1814678"/>
                  <a:pt x="1404501" y="1811720"/>
                </a:cubicBezTo>
                <a:cubicBezTo>
                  <a:pt x="1407946" y="1816156"/>
                  <a:pt x="1408564" y="1820499"/>
                  <a:pt x="1409271" y="1825028"/>
                </a:cubicBezTo>
                <a:cubicBezTo>
                  <a:pt x="1416427" y="1804697"/>
                  <a:pt x="1424819" y="1816433"/>
                  <a:pt x="1430561" y="1814123"/>
                </a:cubicBezTo>
                <a:cubicBezTo>
                  <a:pt x="1439130" y="1810611"/>
                  <a:pt x="1440013" y="1796380"/>
                  <a:pt x="1449200" y="1799615"/>
                </a:cubicBezTo>
                <a:cubicBezTo>
                  <a:pt x="1450172" y="1784274"/>
                  <a:pt x="1456091" y="1772723"/>
                  <a:pt x="1467663" y="1778545"/>
                </a:cubicBezTo>
                <a:cubicBezTo>
                  <a:pt x="1464571" y="1783258"/>
                  <a:pt x="1461568" y="1787971"/>
                  <a:pt x="1458476" y="1792684"/>
                </a:cubicBezTo>
                <a:cubicBezTo>
                  <a:pt x="1463511" y="1807747"/>
                  <a:pt x="1467575" y="1783997"/>
                  <a:pt x="1472610" y="1798968"/>
                </a:cubicBezTo>
                <a:cubicBezTo>
                  <a:pt x="1475614" y="1794347"/>
                  <a:pt x="1478794" y="1789542"/>
                  <a:pt x="1481886" y="1784921"/>
                </a:cubicBezTo>
                <a:cubicBezTo>
                  <a:pt x="1484978" y="1783997"/>
                  <a:pt x="1488423" y="1791390"/>
                  <a:pt x="1491426" y="1791297"/>
                </a:cubicBezTo>
                <a:cubicBezTo>
                  <a:pt x="1495490" y="1791020"/>
                  <a:pt x="1502645" y="1778175"/>
                  <a:pt x="1505296" y="1777159"/>
                </a:cubicBezTo>
                <a:cubicBezTo>
                  <a:pt x="1511303" y="1775126"/>
                  <a:pt x="1519872" y="1789449"/>
                  <a:pt x="1521815" y="1773185"/>
                </a:cubicBezTo>
                <a:cubicBezTo>
                  <a:pt x="1523317" y="1780208"/>
                  <a:pt x="1525348" y="1790281"/>
                  <a:pt x="1522168" y="1793608"/>
                </a:cubicBezTo>
                <a:cubicBezTo>
                  <a:pt x="1519518" y="1796473"/>
                  <a:pt x="1509359" y="1786585"/>
                  <a:pt x="1507681" y="1787324"/>
                </a:cubicBezTo>
                <a:cubicBezTo>
                  <a:pt x="1503617" y="1788987"/>
                  <a:pt x="1498317" y="1799707"/>
                  <a:pt x="1493988" y="1801370"/>
                </a:cubicBezTo>
                <a:cubicBezTo>
                  <a:pt x="1492398" y="1802017"/>
                  <a:pt x="1488511" y="1797027"/>
                  <a:pt x="1486656" y="1798228"/>
                </a:cubicBezTo>
                <a:cubicBezTo>
                  <a:pt x="1481974" y="1801185"/>
                  <a:pt x="1479501" y="1811998"/>
                  <a:pt x="1475172" y="1815879"/>
                </a:cubicBezTo>
                <a:cubicBezTo>
                  <a:pt x="1474554" y="1816341"/>
                  <a:pt x="1469253" y="1811905"/>
                  <a:pt x="1468193" y="1812460"/>
                </a:cubicBezTo>
                <a:cubicBezTo>
                  <a:pt x="1464483" y="1814493"/>
                  <a:pt x="1462540" y="1824196"/>
                  <a:pt x="1458918" y="1826783"/>
                </a:cubicBezTo>
                <a:cubicBezTo>
                  <a:pt x="1450879" y="1817265"/>
                  <a:pt x="1443282" y="1828724"/>
                  <a:pt x="1435508" y="1834361"/>
                </a:cubicBezTo>
                <a:cubicBezTo>
                  <a:pt x="1433034" y="1831034"/>
                  <a:pt x="1434448" y="1827615"/>
                  <a:pt x="1432946" y="1824196"/>
                </a:cubicBezTo>
                <a:cubicBezTo>
                  <a:pt x="1430384" y="1828816"/>
                  <a:pt x="1428352" y="1833345"/>
                  <a:pt x="1433299" y="1837688"/>
                </a:cubicBezTo>
                <a:cubicBezTo>
                  <a:pt x="1421639" y="1845635"/>
                  <a:pt x="1409890" y="1855985"/>
                  <a:pt x="1397964" y="1849424"/>
                </a:cubicBezTo>
                <a:cubicBezTo>
                  <a:pt x="1393458" y="1862084"/>
                  <a:pt x="1388600" y="1853675"/>
                  <a:pt x="1384095" y="1863471"/>
                </a:cubicBezTo>
                <a:cubicBezTo>
                  <a:pt x="1380384" y="1863655"/>
                  <a:pt x="1378441" y="1858111"/>
                  <a:pt x="1374554" y="1857187"/>
                </a:cubicBezTo>
                <a:cubicBezTo>
                  <a:pt x="1367575" y="1855523"/>
                  <a:pt x="1360155" y="1866058"/>
                  <a:pt x="1353353" y="1854414"/>
                </a:cubicBezTo>
                <a:cubicBezTo>
                  <a:pt x="1340985" y="1867352"/>
                  <a:pt x="1328176" y="1856540"/>
                  <a:pt x="1315809" y="1869477"/>
                </a:cubicBezTo>
                <a:cubicBezTo>
                  <a:pt x="1309448" y="1864580"/>
                  <a:pt x="1303088" y="1866058"/>
                  <a:pt x="1296816" y="1863286"/>
                </a:cubicBezTo>
                <a:cubicBezTo>
                  <a:pt x="1293724" y="1867999"/>
                  <a:pt x="1290720" y="1872712"/>
                  <a:pt x="1287628" y="1877425"/>
                </a:cubicBezTo>
                <a:cubicBezTo>
                  <a:pt x="1280120" y="1870956"/>
                  <a:pt x="1278883" y="1874652"/>
                  <a:pt x="1273583" y="1877794"/>
                </a:cubicBezTo>
                <a:cubicBezTo>
                  <a:pt x="1271021" y="1879273"/>
                  <a:pt x="1267134" y="1873913"/>
                  <a:pt x="1264042" y="1878164"/>
                </a:cubicBezTo>
                <a:cubicBezTo>
                  <a:pt x="1260155" y="1883524"/>
                  <a:pt x="1251674" y="1880751"/>
                  <a:pt x="1247523" y="1882138"/>
                </a:cubicBezTo>
                <a:cubicBezTo>
                  <a:pt x="1244784" y="1883154"/>
                  <a:pt x="1243017" y="1885095"/>
                  <a:pt x="1240456" y="1885926"/>
                </a:cubicBezTo>
                <a:cubicBezTo>
                  <a:pt x="1235862" y="1887313"/>
                  <a:pt x="1227293" y="1885834"/>
                  <a:pt x="1226321" y="1886296"/>
                </a:cubicBezTo>
                <a:cubicBezTo>
                  <a:pt x="1222699" y="1888329"/>
                  <a:pt x="1220668" y="1898125"/>
                  <a:pt x="1217046" y="1893689"/>
                </a:cubicBezTo>
                <a:cubicBezTo>
                  <a:pt x="1214130" y="1890085"/>
                  <a:pt x="1215102" y="1893319"/>
                  <a:pt x="1212452" y="1893689"/>
                </a:cubicBezTo>
                <a:cubicBezTo>
                  <a:pt x="1204060" y="1894890"/>
                  <a:pt x="1196374" y="1893504"/>
                  <a:pt x="1188866" y="1894613"/>
                </a:cubicBezTo>
                <a:cubicBezTo>
                  <a:pt x="1187099" y="1894983"/>
                  <a:pt x="1185950" y="1901267"/>
                  <a:pt x="1184272" y="1901636"/>
                </a:cubicBezTo>
                <a:cubicBezTo>
                  <a:pt x="1175703" y="1903207"/>
                  <a:pt x="1164926" y="1894151"/>
                  <a:pt x="1158300" y="1905980"/>
                </a:cubicBezTo>
                <a:cubicBezTo>
                  <a:pt x="1155032" y="1902283"/>
                  <a:pt x="1151763" y="1899141"/>
                  <a:pt x="1148760" y="1906349"/>
                </a:cubicBezTo>
                <a:cubicBezTo>
                  <a:pt x="1142399" y="1896923"/>
                  <a:pt x="1140191" y="1905425"/>
                  <a:pt x="1139219" y="1893042"/>
                </a:cubicBezTo>
                <a:cubicBezTo>
                  <a:pt x="1128530" y="1889253"/>
                  <a:pt x="1124820" y="1900897"/>
                  <a:pt x="1120580" y="1900435"/>
                </a:cubicBezTo>
                <a:cubicBezTo>
                  <a:pt x="1119254" y="1900343"/>
                  <a:pt x="1117046" y="1906811"/>
                  <a:pt x="1115809" y="1907551"/>
                </a:cubicBezTo>
                <a:cubicBezTo>
                  <a:pt x="1115368" y="1907736"/>
                  <a:pt x="1113954" y="1904224"/>
                  <a:pt x="1113424" y="1904131"/>
                </a:cubicBezTo>
                <a:cubicBezTo>
                  <a:pt x="1112011" y="1904039"/>
                  <a:pt x="1110244" y="1910600"/>
                  <a:pt x="1108830" y="1911155"/>
                </a:cubicBezTo>
                <a:cubicBezTo>
                  <a:pt x="1103000" y="1913095"/>
                  <a:pt x="1098318" y="1906811"/>
                  <a:pt x="1094785" y="1911709"/>
                </a:cubicBezTo>
                <a:cubicBezTo>
                  <a:pt x="1088424" y="1920396"/>
                  <a:pt x="1077558" y="1910323"/>
                  <a:pt x="1073318" y="1909122"/>
                </a:cubicBezTo>
                <a:cubicBezTo>
                  <a:pt x="1066693" y="1907366"/>
                  <a:pt x="1055297" y="1910508"/>
                  <a:pt x="1052117" y="1906534"/>
                </a:cubicBezTo>
                <a:cubicBezTo>
                  <a:pt x="1049113" y="1902930"/>
                  <a:pt x="1049555" y="1907089"/>
                  <a:pt x="1047347" y="1906534"/>
                </a:cubicBezTo>
                <a:cubicBezTo>
                  <a:pt x="1041075" y="1904871"/>
                  <a:pt x="1037188" y="1900805"/>
                  <a:pt x="1033036" y="1900435"/>
                </a:cubicBezTo>
                <a:cubicBezTo>
                  <a:pt x="1031622" y="1900250"/>
                  <a:pt x="1029944" y="1907366"/>
                  <a:pt x="1028530" y="1907366"/>
                </a:cubicBezTo>
                <a:cubicBezTo>
                  <a:pt x="1023672" y="1907181"/>
                  <a:pt x="1021640" y="1897755"/>
                  <a:pt x="1016781" y="1904409"/>
                </a:cubicBezTo>
                <a:cubicBezTo>
                  <a:pt x="1014043" y="1908105"/>
                  <a:pt x="1013954" y="1903669"/>
                  <a:pt x="1012011" y="1904594"/>
                </a:cubicBezTo>
                <a:cubicBezTo>
                  <a:pt x="1009891" y="1905518"/>
                  <a:pt x="1005032" y="1911709"/>
                  <a:pt x="1002735" y="1911709"/>
                </a:cubicBezTo>
                <a:cubicBezTo>
                  <a:pt x="1001145" y="1911709"/>
                  <a:pt x="999379" y="1905702"/>
                  <a:pt x="997965" y="1904963"/>
                </a:cubicBezTo>
                <a:cubicBezTo>
                  <a:pt x="993548" y="1902653"/>
                  <a:pt x="984803" y="1909676"/>
                  <a:pt x="981446" y="1909122"/>
                </a:cubicBezTo>
                <a:cubicBezTo>
                  <a:pt x="979944" y="1908937"/>
                  <a:pt x="977824" y="1903577"/>
                  <a:pt x="976499" y="1902376"/>
                </a:cubicBezTo>
                <a:cubicBezTo>
                  <a:pt x="971905" y="1898402"/>
                  <a:pt x="963513" y="1898864"/>
                  <a:pt x="960244" y="1906534"/>
                </a:cubicBezTo>
                <a:cubicBezTo>
                  <a:pt x="957683" y="1900343"/>
                  <a:pt x="958831" y="1896831"/>
                  <a:pt x="952912" y="1896646"/>
                </a:cubicBezTo>
                <a:cubicBezTo>
                  <a:pt x="949909" y="1902376"/>
                  <a:pt x="956623" y="1907736"/>
                  <a:pt x="960244" y="1913280"/>
                </a:cubicBezTo>
                <a:cubicBezTo>
                  <a:pt x="956092" y="1918086"/>
                  <a:pt x="951852" y="1915313"/>
                  <a:pt x="947524" y="1908752"/>
                </a:cubicBezTo>
                <a:cubicBezTo>
                  <a:pt x="946375" y="1909306"/>
                  <a:pt x="945845" y="1908105"/>
                  <a:pt x="946375" y="1907366"/>
                </a:cubicBezTo>
                <a:cubicBezTo>
                  <a:pt x="946199" y="1907181"/>
                  <a:pt x="946022" y="1907181"/>
                  <a:pt x="945934" y="1906996"/>
                </a:cubicBezTo>
                <a:cubicBezTo>
                  <a:pt x="948849" y="1901174"/>
                  <a:pt x="942223" y="1895814"/>
                  <a:pt x="938601" y="1890270"/>
                </a:cubicBezTo>
                <a:cubicBezTo>
                  <a:pt x="936128" y="1886943"/>
                  <a:pt x="931623" y="1892210"/>
                  <a:pt x="934008" y="1897201"/>
                </a:cubicBezTo>
                <a:cubicBezTo>
                  <a:pt x="924556" y="1896646"/>
                  <a:pt x="914838" y="1884448"/>
                  <a:pt x="905651" y="1898217"/>
                </a:cubicBezTo>
                <a:cubicBezTo>
                  <a:pt x="903796" y="1896554"/>
                  <a:pt x="902736" y="1892950"/>
                  <a:pt x="900881" y="1891471"/>
                </a:cubicBezTo>
                <a:cubicBezTo>
                  <a:pt x="896464" y="1887960"/>
                  <a:pt x="897524" y="1895537"/>
                  <a:pt x="893725" y="1895260"/>
                </a:cubicBezTo>
                <a:cubicBezTo>
                  <a:pt x="892047" y="1895168"/>
                  <a:pt x="890722" y="1889068"/>
                  <a:pt x="888955" y="1888699"/>
                </a:cubicBezTo>
                <a:cubicBezTo>
                  <a:pt x="881446" y="1887035"/>
                  <a:pt x="874997" y="1886573"/>
                  <a:pt x="867754" y="1892857"/>
                </a:cubicBezTo>
                <a:cubicBezTo>
                  <a:pt x="861570" y="1878349"/>
                  <a:pt x="852736" y="1892950"/>
                  <a:pt x="848937" y="1893689"/>
                </a:cubicBezTo>
                <a:cubicBezTo>
                  <a:pt x="847436" y="1893874"/>
                  <a:pt x="845580" y="1886481"/>
                  <a:pt x="844167" y="1886758"/>
                </a:cubicBezTo>
                <a:cubicBezTo>
                  <a:pt x="838425" y="1887590"/>
                  <a:pt x="835245" y="1892026"/>
                  <a:pt x="830033" y="1894243"/>
                </a:cubicBezTo>
                <a:cubicBezTo>
                  <a:pt x="827559" y="1890177"/>
                  <a:pt x="823054" y="1894059"/>
                  <a:pt x="825263" y="1887497"/>
                </a:cubicBezTo>
                <a:cubicBezTo>
                  <a:pt x="817930" y="1886666"/>
                  <a:pt x="811217" y="1892026"/>
                  <a:pt x="804061" y="1891656"/>
                </a:cubicBezTo>
                <a:cubicBezTo>
                  <a:pt x="798054" y="1891471"/>
                  <a:pt x="791340" y="1885002"/>
                  <a:pt x="785245" y="1885557"/>
                </a:cubicBezTo>
                <a:cubicBezTo>
                  <a:pt x="781358" y="1891379"/>
                  <a:pt x="777560" y="1897201"/>
                  <a:pt x="773673" y="1903023"/>
                </a:cubicBezTo>
                <a:cubicBezTo>
                  <a:pt x="769697" y="1896554"/>
                  <a:pt x="765634" y="1898864"/>
                  <a:pt x="761747" y="1906996"/>
                </a:cubicBezTo>
                <a:cubicBezTo>
                  <a:pt x="755033" y="1901914"/>
                  <a:pt x="760687" y="1886389"/>
                  <a:pt x="752295" y="1900435"/>
                </a:cubicBezTo>
                <a:cubicBezTo>
                  <a:pt x="749026" y="1896739"/>
                  <a:pt x="745758" y="1893597"/>
                  <a:pt x="742754" y="1900805"/>
                </a:cubicBezTo>
                <a:cubicBezTo>
                  <a:pt x="741252" y="1897385"/>
                  <a:pt x="742754" y="1893966"/>
                  <a:pt x="740369" y="1890639"/>
                </a:cubicBezTo>
                <a:cubicBezTo>
                  <a:pt x="734273" y="1895999"/>
                  <a:pt x="739309" y="1905333"/>
                  <a:pt x="742754" y="1900805"/>
                </a:cubicBezTo>
                <a:cubicBezTo>
                  <a:pt x="745758" y="1911802"/>
                  <a:pt x="729150" y="1912541"/>
                  <a:pt x="724468" y="1928805"/>
                </a:cubicBezTo>
                <a:cubicBezTo>
                  <a:pt x="721023" y="1924370"/>
                  <a:pt x="720228" y="1919841"/>
                  <a:pt x="719521" y="1915313"/>
                </a:cubicBezTo>
                <a:cubicBezTo>
                  <a:pt x="706182" y="1925940"/>
                  <a:pt x="723938" y="1935644"/>
                  <a:pt x="712984" y="1946271"/>
                </a:cubicBezTo>
                <a:cubicBezTo>
                  <a:pt x="706447" y="1934073"/>
                  <a:pt x="700528" y="1949505"/>
                  <a:pt x="693903" y="1933333"/>
                </a:cubicBezTo>
                <a:cubicBezTo>
                  <a:pt x="700086" y="1930099"/>
                  <a:pt x="708302" y="1933795"/>
                  <a:pt x="707772" y="1919287"/>
                </a:cubicBezTo>
                <a:cubicBezTo>
                  <a:pt x="703002" y="1913650"/>
                  <a:pt x="698496" y="1928990"/>
                  <a:pt x="693726" y="1926587"/>
                </a:cubicBezTo>
                <a:cubicBezTo>
                  <a:pt x="690457" y="1922891"/>
                  <a:pt x="687454" y="1919841"/>
                  <a:pt x="684362" y="1926957"/>
                </a:cubicBezTo>
                <a:cubicBezTo>
                  <a:pt x="676323" y="1912911"/>
                  <a:pt x="668461" y="1919102"/>
                  <a:pt x="660599" y="1920858"/>
                </a:cubicBezTo>
                <a:cubicBezTo>
                  <a:pt x="650086" y="1902006"/>
                  <a:pt x="639044" y="1918640"/>
                  <a:pt x="634627" y="1898587"/>
                </a:cubicBezTo>
                <a:cubicBezTo>
                  <a:pt x="633744" y="1897940"/>
                  <a:pt x="633920" y="1896831"/>
                  <a:pt x="635952" y="1897385"/>
                </a:cubicBezTo>
                <a:cubicBezTo>
                  <a:pt x="639486" y="1895075"/>
                  <a:pt x="643284" y="1896923"/>
                  <a:pt x="648496" y="1897385"/>
                </a:cubicBezTo>
                <a:cubicBezTo>
                  <a:pt x="652913" y="1897940"/>
                  <a:pt x="658744" y="1895630"/>
                  <a:pt x="662542" y="1896831"/>
                </a:cubicBezTo>
                <a:cubicBezTo>
                  <a:pt x="664309" y="1897385"/>
                  <a:pt x="665546" y="1903207"/>
                  <a:pt x="667313" y="1903577"/>
                </a:cubicBezTo>
                <a:cubicBezTo>
                  <a:pt x="679327" y="1905610"/>
                  <a:pt x="696111" y="1898310"/>
                  <a:pt x="707772" y="1912356"/>
                </a:cubicBezTo>
                <a:cubicBezTo>
                  <a:pt x="710864" y="1907366"/>
                  <a:pt x="713779" y="1906165"/>
                  <a:pt x="716959" y="1905148"/>
                </a:cubicBezTo>
                <a:cubicBezTo>
                  <a:pt x="718902" y="1901174"/>
                  <a:pt x="715987" y="1895260"/>
                  <a:pt x="712012" y="1891656"/>
                </a:cubicBezTo>
                <a:cubicBezTo>
                  <a:pt x="706093" y="1886573"/>
                  <a:pt x="705828" y="1894613"/>
                  <a:pt x="700263" y="1895630"/>
                </a:cubicBezTo>
                <a:cubicBezTo>
                  <a:pt x="698054" y="1895999"/>
                  <a:pt x="695316" y="1887405"/>
                  <a:pt x="693108" y="1892488"/>
                </a:cubicBezTo>
                <a:cubicBezTo>
                  <a:pt x="689044" y="1877425"/>
                  <a:pt x="679238" y="1876131"/>
                  <a:pt x="669079" y="1865873"/>
                </a:cubicBezTo>
                <a:cubicBezTo>
                  <a:pt x="672171" y="1861622"/>
                  <a:pt x="675440" y="1865319"/>
                  <a:pt x="678443" y="1858758"/>
                </a:cubicBezTo>
                <a:cubicBezTo>
                  <a:pt x="673585" y="1849886"/>
                  <a:pt x="668726" y="1846744"/>
                  <a:pt x="663956" y="1845820"/>
                </a:cubicBezTo>
                <a:cubicBezTo>
                  <a:pt x="658567" y="1852012"/>
                  <a:pt x="653002" y="1848223"/>
                  <a:pt x="647525" y="1849609"/>
                </a:cubicBezTo>
                <a:cubicBezTo>
                  <a:pt x="644609" y="1856909"/>
                  <a:pt x="651235" y="1853121"/>
                  <a:pt x="654857" y="1859497"/>
                </a:cubicBezTo>
                <a:cubicBezTo>
                  <a:pt x="647878" y="1867629"/>
                  <a:pt x="640811" y="1862916"/>
                  <a:pt x="633567" y="1857187"/>
                </a:cubicBezTo>
                <a:cubicBezTo>
                  <a:pt x="620493" y="1872897"/>
                  <a:pt x="606624" y="1847206"/>
                  <a:pt x="593550" y="1861900"/>
                </a:cubicBezTo>
                <a:cubicBezTo>
                  <a:pt x="583479" y="1851642"/>
                  <a:pt x="580740" y="1847299"/>
                  <a:pt x="567313" y="1845820"/>
                </a:cubicBezTo>
                <a:cubicBezTo>
                  <a:pt x="556889" y="1836487"/>
                  <a:pt x="546995" y="1858850"/>
                  <a:pt x="536394" y="1836671"/>
                </a:cubicBezTo>
                <a:cubicBezTo>
                  <a:pt x="544875" y="1822717"/>
                  <a:pt x="546730" y="1839813"/>
                  <a:pt x="545670" y="1822810"/>
                </a:cubicBezTo>
                <a:cubicBezTo>
                  <a:pt x="545493" y="1819945"/>
                  <a:pt x="524204" y="1823919"/>
                  <a:pt x="540546" y="1809318"/>
                </a:cubicBezTo>
                <a:cubicBezTo>
                  <a:pt x="538691" y="1803496"/>
                  <a:pt x="535423" y="1813384"/>
                  <a:pt x="533744" y="1812922"/>
                </a:cubicBezTo>
                <a:cubicBezTo>
                  <a:pt x="531094" y="1812182"/>
                  <a:pt x="529150" y="1803496"/>
                  <a:pt x="526412" y="1802941"/>
                </a:cubicBezTo>
                <a:cubicBezTo>
                  <a:pt x="522172" y="1802110"/>
                  <a:pt x="518903" y="1804605"/>
                  <a:pt x="514751" y="1806730"/>
                </a:cubicBezTo>
                <a:cubicBezTo>
                  <a:pt x="509981" y="1802941"/>
                  <a:pt x="507596" y="1799152"/>
                  <a:pt x="502649" y="1797027"/>
                </a:cubicBezTo>
                <a:cubicBezTo>
                  <a:pt x="499822" y="1795918"/>
                  <a:pt x="490546" y="1798413"/>
                  <a:pt x="488515" y="1797397"/>
                </a:cubicBezTo>
                <a:cubicBezTo>
                  <a:pt x="483214" y="1794624"/>
                  <a:pt x="477384" y="1784736"/>
                  <a:pt x="471642" y="1781132"/>
                </a:cubicBezTo>
                <a:cubicBezTo>
                  <a:pt x="467667" y="1778637"/>
                  <a:pt x="465458" y="1782796"/>
                  <a:pt x="462366" y="1781502"/>
                </a:cubicBezTo>
                <a:cubicBezTo>
                  <a:pt x="454239" y="1778360"/>
                  <a:pt x="454062" y="1771429"/>
                  <a:pt x="448055" y="1768472"/>
                </a:cubicBezTo>
                <a:cubicBezTo>
                  <a:pt x="446819" y="1767825"/>
                  <a:pt x="442490" y="1772723"/>
                  <a:pt x="440900" y="1771984"/>
                </a:cubicBezTo>
                <a:cubicBezTo>
                  <a:pt x="436041" y="1769951"/>
                  <a:pt x="433568" y="1759508"/>
                  <a:pt x="428974" y="1762280"/>
                </a:cubicBezTo>
                <a:cubicBezTo>
                  <a:pt x="424381" y="1765607"/>
                  <a:pt x="419787" y="1783997"/>
                  <a:pt x="414928" y="1776142"/>
                </a:cubicBezTo>
                <a:cubicBezTo>
                  <a:pt x="404416" y="1767733"/>
                  <a:pt x="418285" y="1759138"/>
                  <a:pt x="421642" y="1758954"/>
                </a:cubicBezTo>
                <a:cubicBezTo>
                  <a:pt x="417578" y="1751838"/>
                  <a:pt x="413780" y="1755627"/>
                  <a:pt x="409716" y="1749158"/>
                </a:cubicBezTo>
                <a:cubicBezTo>
                  <a:pt x="406536" y="1752023"/>
                  <a:pt x="403798" y="1749158"/>
                  <a:pt x="400441" y="1749805"/>
                </a:cubicBezTo>
                <a:cubicBezTo>
                  <a:pt x="398586" y="1750175"/>
                  <a:pt x="398762" y="1741950"/>
                  <a:pt x="400441" y="1742874"/>
                </a:cubicBezTo>
                <a:cubicBezTo>
                  <a:pt x="396289" y="1740656"/>
                  <a:pt x="396465" y="1747033"/>
                  <a:pt x="393285" y="1746386"/>
                </a:cubicBezTo>
                <a:cubicBezTo>
                  <a:pt x="387455" y="1745277"/>
                  <a:pt x="385070" y="1730583"/>
                  <a:pt x="376589" y="1736867"/>
                </a:cubicBezTo>
                <a:cubicBezTo>
                  <a:pt x="366607" y="1726148"/>
                  <a:pt x="355476" y="1703969"/>
                  <a:pt x="345052" y="1693619"/>
                </a:cubicBezTo>
                <a:cubicBezTo>
                  <a:pt x="342579" y="1691124"/>
                  <a:pt x="340017" y="1692787"/>
                  <a:pt x="338162" y="1690477"/>
                </a:cubicBezTo>
                <a:cubicBezTo>
                  <a:pt x="336130" y="1687982"/>
                  <a:pt x="333568" y="1690847"/>
                  <a:pt x="333391" y="1690662"/>
                </a:cubicBezTo>
                <a:cubicBezTo>
                  <a:pt x="332243" y="1689553"/>
                  <a:pt x="328974" y="1679665"/>
                  <a:pt x="330741" y="1680589"/>
                </a:cubicBezTo>
                <a:cubicBezTo>
                  <a:pt x="326943" y="1678741"/>
                  <a:pt x="324911" y="1681606"/>
                  <a:pt x="321289" y="1680774"/>
                </a:cubicBezTo>
                <a:cubicBezTo>
                  <a:pt x="312278" y="1675784"/>
                  <a:pt x="327649" y="1647875"/>
                  <a:pt x="314134" y="1664047"/>
                </a:cubicBezTo>
                <a:cubicBezTo>
                  <a:pt x="311130" y="1659612"/>
                  <a:pt x="313515" y="1654991"/>
                  <a:pt x="308922" y="1650555"/>
                </a:cubicBezTo>
                <a:cubicBezTo>
                  <a:pt x="304946" y="1645658"/>
                  <a:pt x="301324" y="1656932"/>
                  <a:pt x="297261" y="1647598"/>
                </a:cubicBezTo>
                <a:cubicBezTo>
                  <a:pt x="293374" y="1651849"/>
                  <a:pt x="289222" y="1647968"/>
                  <a:pt x="285335" y="1651387"/>
                </a:cubicBezTo>
                <a:cubicBezTo>
                  <a:pt x="282862" y="1646951"/>
                  <a:pt x="286483" y="1642331"/>
                  <a:pt x="289929" y="1637710"/>
                </a:cubicBezTo>
                <a:cubicBezTo>
                  <a:pt x="284187" y="1624957"/>
                  <a:pt x="278710" y="1629116"/>
                  <a:pt x="273056" y="1621169"/>
                </a:cubicBezTo>
                <a:cubicBezTo>
                  <a:pt x="268462" y="1628192"/>
                  <a:pt x="276678" y="1634753"/>
                  <a:pt x="268639" y="1641869"/>
                </a:cubicBezTo>
                <a:cubicBezTo>
                  <a:pt x="260070" y="1641129"/>
                  <a:pt x="265724" y="1637248"/>
                  <a:pt x="258922" y="1628562"/>
                </a:cubicBezTo>
                <a:cubicBezTo>
                  <a:pt x="255388" y="1621816"/>
                  <a:pt x="253180" y="1635030"/>
                  <a:pt x="249646" y="1635677"/>
                </a:cubicBezTo>
                <a:cubicBezTo>
                  <a:pt x="247438" y="1636139"/>
                  <a:pt x="244788" y="1627453"/>
                  <a:pt x="242667" y="1632535"/>
                </a:cubicBezTo>
                <a:cubicBezTo>
                  <a:pt x="230565" y="1614515"/>
                  <a:pt x="218462" y="1602686"/>
                  <a:pt x="206802" y="1609894"/>
                </a:cubicBezTo>
                <a:cubicBezTo>
                  <a:pt x="201148" y="1601115"/>
                  <a:pt x="195494" y="1593260"/>
                  <a:pt x="190106" y="1600376"/>
                </a:cubicBezTo>
                <a:cubicBezTo>
                  <a:pt x="184982" y="1594924"/>
                  <a:pt x="187367" y="1589010"/>
                  <a:pt x="182774" y="1583465"/>
                </a:cubicBezTo>
                <a:cubicBezTo>
                  <a:pt x="174293" y="1580600"/>
                  <a:pt x="164046" y="1567478"/>
                  <a:pt x="158922" y="1577551"/>
                </a:cubicBezTo>
                <a:cubicBezTo>
                  <a:pt x="152120" y="1570989"/>
                  <a:pt x="157950" y="1563966"/>
                  <a:pt x="149205" y="1557497"/>
                </a:cubicBezTo>
                <a:cubicBezTo>
                  <a:pt x="159364" y="1558699"/>
                  <a:pt x="163957" y="1556111"/>
                  <a:pt x="163516" y="1563689"/>
                </a:cubicBezTo>
                <a:cubicBezTo>
                  <a:pt x="163074" y="1571544"/>
                  <a:pt x="178092" y="1557497"/>
                  <a:pt x="177827" y="1563227"/>
                </a:cubicBezTo>
                <a:cubicBezTo>
                  <a:pt x="182332" y="1552969"/>
                  <a:pt x="168463" y="1551029"/>
                  <a:pt x="165724" y="1546778"/>
                </a:cubicBezTo>
                <a:cubicBezTo>
                  <a:pt x="165106" y="1545946"/>
                  <a:pt x="168374" y="1542896"/>
                  <a:pt x="165459" y="1539847"/>
                </a:cubicBezTo>
                <a:cubicBezTo>
                  <a:pt x="159275" y="1533286"/>
                  <a:pt x="150530" y="1531622"/>
                  <a:pt x="143816" y="1523582"/>
                </a:cubicBezTo>
                <a:cubicBezTo>
                  <a:pt x="144346" y="1511015"/>
                  <a:pt x="133657" y="1498909"/>
                  <a:pt x="136131" y="1486248"/>
                </a:cubicBezTo>
                <a:cubicBezTo>
                  <a:pt x="132950" y="1482182"/>
                  <a:pt x="129859" y="1486248"/>
                  <a:pt x="126590" y="1479964"/>
                </a:cubicBezTo>
                <a:cubicBezTo>
                  <a:pt x="119435" y="1475344"/>
                  <a:pt x="112632" y="1483661"/>
                  <a:pt x="105565" y="1483938"/>
                </a:cubicBezTo>
                <a:cubicBezTo>
                  <a:pt x="103004" y="1479502"/>
                  <a:pt x="104064" y="1470169"/>
                  <a:pt x="98233" y="1473958"/>
                </a:cubicBezTo>
                <a:cubicBezTo>
                  <a:pt x="95053" y="1468413"/>
                  <a:pt x="101502" y="1462499"/>
                  <a:pt x="104947" y="1456677"/>
                </a:cubicBezTo>
                <a:cubicBezTo>
                  <a:pt x="113958" y="1479133"/>
                  <a:pt x="122173" y="1457324"/>
                  <a:pt x="130742" y="1452334"/>
                </a:cubicBezTo>
                <a:cubicBezTo>
                  <a:pt x="136396" y="1462961"/>
                  <a:pt x="141431" y="1460743"/>
                  <a:pt x="147438" y="1461852"/>
                </a:cubicBezTo>
                <a:cubicBezTo>
                  <a:pt x="150088" y="1462314"/>
                  <a:pt x="152120" y="1465271"/>
                  <a:pt x="154770" y="1465086"/>
                </a:cubicBezTo>
                <a:cubicBezTo>
                  <a:pt x="156537" y="1464901"/>
                  <a:pt x="162721" y="1457601"/>
                  <a:pt x="164134" y="1458063"/>
                </a:cubicBezTo>
                <a:cubicBezTo>
                  <a:pt x="170318" y="1460096"/>
                  <a:pt x="165901" y="1474605"/>
                  <a:pt x="173586" y="1471185"/>
                </a:cubicBezTo>
                <a:cubicBezTo>
                  <a:pt x="175000" y="1463146"/>
                  <a:pt x="172615" y="1455291"/>
                  <a:pt x="166254" y="1447621"/>
                </a:cubicBezTo>
                <a:cubicBezTo>
                  <a:pt x="161484" y="1441983"/>
                  <a:pt x="156714" y="1457416"/>
                  <a:pt x="152032" y="1454921"/>
                </a:cubicBezTo>
                <a:cubicBezTo>
                  <a:pt x="148851" y="1448914"/>
                  <a:pt x="155388" y="1444941"/>
                  <a:pt x="158922" y="1444386"/>
                </a:cubicBezTo>
                <a:cubicBezTo>
                  <a:pt x="161572" y="1438657"/>
                  <a:pt x="156360" y="1433204"/>
                  <a:pt x="156360" y="1427567"/>
                </a:cubicBezTo>
                <a:cubicBezTo>
                  <a:pt x="153180" y="1423871"/>
                  <a:pt x="149823" y="1420544"/>
                  <a:pt x="146820" y="1427752"/>
                </a:cubicBezTo>
                <a:cubicBezTo>
                  <a:pt x="137809" y="1420082"/>
                  <a:pt x="143816" y="1411950"/>
                  <a:pt x="134717" y="1404280"/>
                </a:cubicBezTo>
                <a:cubicBezTo>
                  <a:pt x="130035" y="1404280"/>
                  <a:pt x="125353" y="1404649"/>
                  <a:pt x="120671" y="1404927"/>
                </a:cubicBezTo>
                <a:cubicBezTo>
                  <a:pt x="115459" y="1391342"/>
                  <a:pt x="129682" y="1399567"/>
                  <a:pt x="132332" y="1394392"/>
                </a:cubicBezTo>
                <a:cubicBezTo>
                  <a:pt x="130300" y="1375447"/>
                  <a:pt x="112986" y="1393468"/>
                  <a:pt x="103534" y="1374801"/>
                </a:cubicBezTo>
                <a:cubicBezTo>
                  <a:pt x="99470" y="1380530"/>
                  <a:pt x="99382" y="1386444"/>
                  <a:pt x="101413" y="1391989"/>
                </a:cubicBezTo>
                <a:cubicBezTo>
                  <a:pt x="90371" y="1392266"/>
                  <a:pt x="79329" y="1389494"/>
                  <a:pt x="68021" y="1372768"/>
                </a:cubicBezTo>
                <a:cubicBezTo>
                  <a:pt x="64046" y="1368979"/>
                  <a:pt x="60247" y="1376556"/>
                  <a:pt x="56361" y="1376556"/>
                </a:cubicBezTo>
                <a:cubicBezTo>
                  <a:pt x="47262" y="1368886"/>
                  <a:pt x="53269" y="1360754"/>
                  <a:pt x="44258" y="1353084"/>
                </a:cubicBezTo>
                <a:cubicBezTo>
                  <a:pt x="58746" y="1325730"/>
                  <a:pt x="74293" y="1367315"/>
                  <a:pt x="88869" y="1348186"/>
                </a:cubicBezTo>
                <a:cubicBezTo>
                  <a:pt x="96290" y="1334971"/>
                  <a:pt x="74117" y="1344490"/>
                  <a:pt x="81537" y="1331275"/>
                </a:cubicBezTo>
                <a:cubicBezTo>
                  <a:pt x="75177" y="1326747"/>
                  <a:pt x="69258" y="1348094"/>
                  <a:pt x="62721" y="1332107"/>
                </a:cubicBezTo>
                <a:cubicBezTo>
                  <a:pt x="69435" y="1323882"/>
                  <a:pt x="71732" y="1315750"/>
                  <a:pt x="64664" y="1308080"/>
                </a:cubicBezTo>
                <a:cubicBezTo>
                  <a:pt x="62544" y="1305030"/>
                  <a:pt x="62103" y="1306047"/>
                  <a:pt x="59894" y="1308080"/>
                </a:cubicBezTo>
                <a:cubicBezTo>
                  <a:pt x="57421" y="1310390"/>
                  <a:pt x="57774" y="1318522"/>
                  <a:pt x="57774" y="1318615"/>
                </a:cubicBezTo>
                <a:cubicBezTo>
                  <a:pt x="52120" y="1325361"/>
                  <a:pt x="45053" y="1319631"/>
                  <a:pt x="39046" y="1332846"/>
                </a:cubicBezTo>
                <a:cubicBezTo>
                  <a:pt x="37368" y="1316212"/>
                  <a:pt x="52032" y="1320186"/>
                  <a:pt x="52739" y="1305123"/>
                </a:cubicBezTo>
                <a:cubicBezTo>
                  <a:pt x="56007" y="1308357"/>
                  <a:pt x="59011" y="1303182"/>
                  <a:pt x="62103" y="1298007"/>
                </a:cubicBezTo>
                <a:cubicBezTo>
                  <a:pt x="56449" y="1290060"/>
                  <a:pt x="50972" y="1294218"/>
                  <a:pt x="45230" y="1281465"/>
                </a:cubicBezTo>
                <a:cubicBezTo>
                  <a:pt x="36749" y="1288673"/>
                  <a:pt x="42668" y="1295050"/>
                  <a:pt x="36131" y="1302165"/>
                </a:cubicBezTo>
                <a:cubicBezTo>
                  <a:pt x="31007" y="1296621"/>
                  <a:pt x="33392" y="1290984"/>
                  <a:pt x="28799" y="1285439"/>
                </a:cubicBezTo>
                <a:cubicBezTo>
                  <a:pt x="30477" y="1283591"/>
                  <a:pt x="31449" y="1280172"/>
                  <a:pt x="33304" y="1278508"/>
                </a:cubicBezTo>
                <a:cubicBezTo>
                  <a:pt x="34629" y="1277307"/>
                  <a:pt x="41431" y="1280818"/>
                  <a:pt x="40636" y="1281650"/>
                </a:cubicBezTo>
                <a:cubicBezTo>
                  <a:pt x="47350" y="1273703"/>
                  <a:pt x="37279" y="1270653"/>
                  <a:pt x="33127" y="1258085"/>
                </a:cubicBezTo>
                <a:cubicBezTo>
                  <a:pt x="29947" y="1254851"/>
                  <a:pt x="26855" y="1259934"/>
                  <a:pt x="23764" y="1265201"/>
                </a:cubicBezTo>
                <a:cubicBezTo>
                  <a:pt x="20142" y="1250600"/>
                  <a:pt x="14135" y="1235907"/>
                  <a:pt x="20583" y="1220936"/>
                </a:cubicBezTo>
                <a:cubicBezTo>
                  <a:pt x="24647" y="1227035"/>
                  <a:pt x="28622" y="1230454"/>
                  <a:pt x="32509" y="1230732"/>
                </a:cubicBezTo>
                <a:cubicBezTo>
                  <a:pt x="38604" y="1222507"/>
                  <a:pt x="41431" y="1240897"/>
                  <a:pt x="42226" y="1243946"/>
                </a:cubicBezTo>
                <a:cubicBezTo>
                  <a:pt x="43816" y="1241636"/>
                  <a:pt x="45318" y="1239326"/>
                  <a:pt x="46820" y="1237016"/>
                </a:cubicBezTo>
                <a:cubicBezTo>
                  <a:pt x="51060" y="1228883"/>
                  <a:pt x="41520" y="1229808"/>
                  <a:pt x="39665" y="1227128"/>
                </a:cubicBezTo>
                <a:cubicBezTo>
                  <a:pt x="36219" y="1222230"/>
                  <a:pt x="36484" y="1216778"/>
                  <a:pt x="34541" y="1213451"/>
                </a:cubicBezTo>
                <a:cubicBezTo>
                  <a:pt x="28180" y="1202639"/>
                  <a:pt x="16608" y="1198203"/>
                  <a:pt x="17668" y="1190256"/>
                </a:cubicBezTo>
                <a:cubicBezTo>
                  <a:pt x="23675" y="1174453"/>
                  <a:pt x="30477" y="1198573"/>
                  <a:pt x="36926" y="1203286"/>
                </a:cubicBezTo>
                <a:cubicBezTo>
                  <a:pt x="40813" y="1194507"/>
                  <a:pt x="31802" y="1189794"/>
                  <a:pt x="31714" y="1183048"/>
                </a:cubicBezTo>
                <a:cubicBezTo>
                  <a:pt x="31714" y="1181477"/>
                  <a:pt x="36661" y="1177318"/>
                  <a:pt x="36308" y="1175932"/>
                </a:cubicBezTo>
                <a:cubicBezTo>
                  <a:pt x="34983" y="1170849"/>
                  <a:pt x="28887" y="1176486"/>
                  <a:pt x="26767" y="1169556"/>
                </a:cubicBezTo>
                <a:cubicBezTo>
                  <a:pt x="26325" y="1168262"/>
                  <a:pt x="29947" y="1160499"/>
                  <a:pt x="28976" y="1159021"/>
                </a:cubicBezTo>
                <a:cubicBezTo>
                  <a:pt x="26325" y="1155232"/>
                  <a:pt x="22173" y="1158651"/>
                  <a:pt x="19435" y="1159668"/>
                </a:cubicBezTo>
                <a:cubicBezTo>
                  <a:pt x="11573" y="1148578"/>
                  <a:pt x="11308" y="1137119"/>
                  <a:pt x="0" y="1126122"/>
                </a:cubicBezTo>
                <a:cubicBezTo>
                  <a:pt x="3711" y="1115772"/>
                  <a:pt x="-1766" y="1105699"/>
                  <a:pt x="1944" y="1095349"/>
                </a:cubicBezTo>
                <a:cubicBezTo>
                  <a:pt x="6891" y="1104221"/>
                  <a:pt x="9188" y="1113370"/>
                  <a:pt x="11926" y="1122333"/>
                </a:cubicBezTo>
                <a:cubicBezTo>
                  <a:pt x="18198" y="1117620"/>
                  <a:pt x="11573" y="1113185"/>
                  <a:pt x="11484" y="1108657"/>
                </a:cubicBezTo>
                <a:cubicBezTo>
                  <a:pt x="11484" y="1106346"/>
                  <a:pt x="16078" y="1103759"/>
                  <a:pt x="16078" y="1101541"/>
                </a:cubicBezTo>
                <a:cubicBezTo>
                  <a:pt x="15990" y="1099323"/>
                  <a:pt x="11308" y="1097105"/>
                  <a:pt x="11308" y="1094980"/>
                </a:cubicBezTo>
                <a:cubicBezTo>
                  <a:pt x="11308" y="1092577"/>
                  <a:pt x="15813" y="1090452"/>
                  <a:pt x="15901" y="1088049"/>
                </a:cubicBezTo>
                <a:cubicBezTo>
                  <a:pt x="16078" y="1081673"/>
                  <a:pt x="13605" y="1077422"/>
                  <a:pt x="13251" y="1071138"/>
                </a:cubicBezTo>
                <a:cubicBezTo>
                  <a:pt x="13074" y="1066887"/>
                  <a:pt x="20142" y="1061619"/>
                  <a:pt x="13074" y="1057461"/>
                </a:cubicBezTo>
                <a:cubicBezTo>
                  <a:pt x="20407" y="1048127"/>
                  <a:pt x="14488" y="1039071"/>
                  <a:pt x="21820" y="1029645"/>
                </a:cubicBezTo>
                <a:cubicBezTo>
                  <a:pt x="24117" y="1025025"/>
                  <a:pt x="20672" y="1020774"/>
                  <a:pt x="17050" y="1016430"/>
                </a:cubicBezTo>
                <a:cubicBezTo>
                  <a:pt x="23057" y="1004786"/>
                  <a:pt x="24735" y="993050"/>
                  <a:pt x="25795" y="981684"/>
                </a:cubicBezTo>
                <a:cubicBezTo>
                  <a:pt x="20848" y="969393"/>
                  <a:pt x="16343" y="978172"/>
                  <a:pt x="11484" y="968746"/>
                </a:cubicBezTo>
                <a:cubicBezTo>
                  <a:pt x="20230" y="952205"/>
                  <a:pt x="20848" y="973182"/>
                  <a:pt x="25619" y="968192"/>
                </a:cubicBezTo>
                <a:cubicBezTo>
                  <a:pt x="30212" y="963017"/>
                  <a:pt x="21113" y="959782"/>
                  <a:pt x="20583" y="954700"/>
                </a:cubicBezTo>
                <a:cubicBezTo>
                  <a:pt x="20407" y="952297"/>
                  <a:pt x="25000" y="943241"/>
                  <a:pt x="25177" y="940746"/>
                </a:cubicBezTo>
                <a:cubicBezTo>
                  <a:pt x="25530" y="935571"/>
                  <a:pt x="22350" y="929194"/>
                  <a:pt x="22438" y="923927"/>
                </a:cubicBezTo>
                <a:cubicBezTo>
                  <a:pt x="31361" y="916626"/>
                  <a:pt x="31537" y="916164"/>
                  <a:pt x="36131" y="902857"/>
                </a:cubicBezTo>
                <a:cubicBezTo>
                  <a:pt x="34276" y="897035"/>
                  <a:pt x="31007" y="907108"/>
                  <a:pt x="29329" y="906646"/>
                </a:cubicBezTo>
                <a:cubicBezTo>
                  <a:pt x="24382" y="905352"/>
                  <a:pt x="22615" y="892507"/>
                  <a:pt x="21820" y="890012"/>
                </a:cubicBezTo>
                <a:cubicBezTo>
                  <a:pt x="12721" y="884005"/>
                  <a:pt x="19258" y="903966"/>
                  <a:pt x="10336" y="900547"/>
                </a:cubicBezTo>
                <a:cubicBezTo>
                  <a:pt x="7156" y="894910"/>
                  <a:pt x="13605" y="889088"/>
                  <a:pt x="17050" y="883266"/>
                </a:cubicBezTo>
                <a:cubicBezTo>
                  <a:pt x="20760" y="879939"/>
                  <a:pt x="15636" y="872361"/>
                  <a:pt x="16696" y="869589"/>
                </a:cubicBezTo>
                <a:cubicBezTo>
                  <a:pt x="17491" y="867371"/>
                  <a:pt x="24294" y="863860"/>
                  <a:pt x="23764" y="865800"/>
                </a:cubicBezTo>
                <a:cubicBezTo>
                  <a:pt x="25619" y="859054"/>
                  <a:pt x="20583" y="855358"/>
                  <a:pt x="25795" y="848704"/>
                </a:cubicBezTo>
                <a:cubicBezTo>
                  <a:pt x="28710" y="852031"/>
                  <a:pt x="26325" y="858869"/>
                  <a:pt x="30742" y="855265"/>
                </a:cubicBezTo>
                <a:cubicBezTo>
                  <a:pt x="33922" y="860810"/>
                  <a:pt x="27474" y="866909"/>
                  <a:pt x="24029" y="872731"/>
                </a:cubicBezTo>
                <a:cubicBezTo>
                  <a:pt x="30301" y="873655"/>
                  <a:pt x="32597" y="877074"/>
                  <a:pt x="33481" y="886038"/>
                </a:cubicBezTo>
                <a:cubicBezTo>
                  <a:pt x="36749" y="877906"/>
                  <a:pt x="50707" y="869404"/>
                  <a:pt x="40283" y="861826"/>
                </a:cubicBezTo>
                <a:cubicBezTo>
                  <a:pt x="44081" y="852216"/>
                  <a:pt x="50000" y="858962"/>
                  <a:pt x="54329" y="854434"/>
                </a:cubicBezTo>
                <a:cubicBezTo>
                  <a:pt x="60954" y="847595"/>
                  <a:pt x="61131" y="836598"/>
                  <a:pt x="67845" y="826710"/>
                </a:cubicBezTo>
                <a:cubicBezTo>
                  <a:pt x="70406" y="820888"/>
                  <a:pt x="65283" y="815528"/>
                  <a:pt x="65283" y="809799"/>
                </a:cubicBezTo>
                <a:cubicBezTo>
                  <a:pt x="66520" y="806380"/>
                  <a:pt x="69788" y="802683"/>
                  <a:pt x="67491" y="799264"/>
                </a:cubicBezTo>
                <a:cubicBezTo>
                  <a:pt x="70495" y="794644"/>
                  <a:pt x="73498" y="790115"/>
                  <a:pt x="76590" y="785402"/>
                </a:cubicBezTo>
                <a:cubicBezTo>
                  <a:pt x="76590" y="778564"/>
                  <a:pt x="76414" y="771818"/>
                  <a:pt x="76148" y="764980"/>
                </a:cubicBezTo>
                <a:cubicBezTo>
                  <a:pt x="89311" y="758788"/>
                  <a:pt x="82156" y="742062"/>
                  <a:pt x="92226" y="726906"/>
                </a:cubicBezTo>
                <a:cubicBezTo>
                  <a:pt x="93110" y="716556"/>
                  <a:pt x="96025" y="706114"/>
                  <a:pt x="89046" y="696133"/>
                </a:cubicBezTo>
                <a:cubicBezTo>
                  <a:pt x="110247" y="666839"/>
                  <a:pt x="95495" y="639116"/>
                  <a:pt x="118463" y="609821"/>
                </a:cubicBezTo>
                <a:cubicBezTo>
                  <a:pt x="130389" y="621927"/>
                  <a:pt x="116431" y="634772"/>
                  <a:pt x="126237" y="646878"/>
                </a:cubicBezTo>
                <a:cubicBezTo>
                  <a:pt x="119700" y="653994"/>
                  <a:pt x="125530" y="660740"/>
                  <a:pt x="117049" y="667948"/>
                </a:cubicBezTo>
                <a:cubicBezTo>
                  <a:pt x="114664" y="664529"/>
                  <a:pt x="112102" y="661202"/>
                  <a:pt x="109717" y="657783"/>
                </a:cubicBezTo>
                <a:cubicBezTo>
                  <a:pt x="101855" y="674417"/>
                  <a:pt x="117226" y="664159"/>
                  <a:pt x="114841" y="678298"/>
                </a:cubicBezTo>
                <a:cubicBezTo>
                  <a:pt x="114046" y="683565"/>
                  <a:pt x="106449" y="677651"/>
                  <a:pt x="105389" y="678668"/>
                </a:cubicBezTo>
                <a:cubicBezTo>
                  <a:pt x="104770" y="679222"/>
                  <a:pt x="101237" y="690219"/>
                  <a:pt x="100972" y="692344"/>
                </a:cubicBezTo>
                <a:cubicBezTo>
                  <a:pt x="100442" y="697150"/>
                  <a:pt x="103799" y="704173"/>
                  <a:pt x="103534" y="709256"/>
                </a:cubicBezTo>
                <a:cubicBezTo>
                  <a:pt x="107155" y="714061"/>
                  <a:pt x="118198" y="689757"/>
                  <a:pt x="119611" y="684767"/>
                </a:cubicBezTo>
                <a:cubicBezTo>
                  <a:pt x="123586" y="670998"/>
                  <a:pt x="118109" y="670258"/>
                  <a:pt x="128798" y="663974"/>
                </a:cubicBezTo>
                <a:cubicBezTo>
                  <a:pt x="133480" y="654733"/>
                  <a:pt x="124735" y="645954"/>
                  <a:pt x="133127" y="636621"/>
                </a:cubicBezTo>
                <a:cubicBezTo>
                  <a:pt x="136396" y="640317"/>
                  <a:pt x="139222" y="636805"/>
                  <a:pt x="142491" y="636159"/>
                </a:cubicBezTo>
                <a:cubicBezTo>
                  <a:pt x="143993" y="635881"/>
                  <a:pt x="144788" y="643736"/>
                  <a:pt x="142668" y="643089"/>
                </a:cubicBezTo>
                <a:cubicBezTo>
                  <a:pt x="150265" y="645215"/>
                  <a:pt x="151767" y="634218"/>
                  <a:pt x="159099" y="645954"/>
                </a:cubicBezTo>
                <a:cubicBezTo>
                  <a:pt x="165989" y="635419"/>
                  <a:pt x="160689" y="625346"/>
                  <a:pt x="165724" y="614996"/>
                </a:cubicBezTo>
                <a:cubicBezTo>
                  <a:pt x="180123" y="606772"/>
                  <a:pt x="180035" y="600857"/>
                  <a:pt x="193463" y="579603"/>
                </a:cubicBezTo>
                <a:cubicBezTo>
                  <a:pt x="202296" y="598917"/>
                  <a:pt x="201590" y="559642"/>
                  <a:pt x="193463" y="579603"/>
                </a:cubicBezTo>
                <a:cubicBezTo>
                  <a:pt x="182950" y="571009"/>
                  <a:pt x="196908" y="567220"/>
                  <a:pt x="200441" y="569345"/>
                </a:cubicBezTo>
                <a:cubicBezTo>
                  <a:pt x="205212" y="562230"/>
                  <a:pt x="202561" y="554744"/>
                  <a:pt x="206978" y="545134"/>
                </a:cubicBezTo>
                <a:cubicBezTo>
                  <a:pt x="206713" y="545688"/>
                  <a:pt x="210159" y="547721"/>
                  <a:pt x="211749" y="544949"/>
                </a:cubicBezTo>
                <a:cubicBezTo>
                  <a:pt x="218462" y="532658"/>
                  <a:pt x="224381" y="511496"/>
                  <a:pt x="234364" y="496340"/>
                </a:cubicBezTo>
                <a:cubicBezTo>
                  <a:pt x="241961" y="502809"/>
                  <a:pt x="242137" y="509648"/>
                  <a:pt x="234717" y="516763"/>
                </a:cubicBezTo>
                <a:cubicBezTo>
                  <a:pt x="241166" y="524896"/>
                  <a:pt x="247261" y="511496"/>
                  <a:pt x="253356" y="502255"/>
                </a:cubicBezTo>
                <a:cubicBezTo>
                  <a:pt x="242491" y="490981"/>
                  <a:pt x="244699" y="494215"/>
                  <a:pt x="236307" y="479060"/>
                </a:cubicBezTo>
                <a:cubicBezTo>
                  <a:pt x="239399" y="474439"/>
                  <a:pt x="242579" y="469818"/>
                  <a:pt x="245671" y="465106"/>
                </a:cubicBezTo>
                <a:cubicBezTo>
                  <a:pt x="242049" y="452168"/>
                  <a:pt x="228268" y="473423"/>
                  <a:pt x="238339" y="455218"/>
                </a:cubicBezTo>
                <a:cubicBezTo>
                  <a:pt x="231890" y="448656"/>
                  <a:pt x="226060" y="467231"/>
                  <a:pt x="219699" y="462795"/>
                </a:cubicBezTo>
                <a:cubicBezTo>
                  <a:pt x="215547" y="468617"/>
                  <a:pt x="215547" y="474162"/>
                  <a:pt x="217491" y="479799"/>
                </a:cubicBezTo>
                <a:cubicBezTo>
                  <a:pt x="209540" y="475825"/>
                  <a:pt x="202385" y="506506"/>
                  <a:pt x="194434" y="501238"/>
                </a:cubicBezTo>
                <a:cubicBezTo>
                  <a:pt x="189929" y="508262"/>
                  <a:pt x="197968" y="514730"/>
                  <a:pt x="189929" y="521938"/>
                </a:cubicBezTo>
                <a:cubicBezTo>
                  <a:pt x="183480" y="513714"/>
                  <a:pt x="177562" y="526929"/>
                  <a:pt x="171466" y="536170"/>
                </a:cubicBezTo>
                <a:cubicBezTo>
                  <a:pt x="169523" y="541899"/>
                  <a:pt x="169788" y="547536"/>
                  <a:pt x="174028" y="553081"/>
                </a:cubicBezTo>
                <a:cubicBezTo>
                  <a:pt x="163074" y="564817"/>
                  <a:pt x="163251" y="576276"/>
                  <a:pt x="155742" y="588012"/>
                </a:cubicBezTo>
                <a:cubicBezTo>
                  <a:pt x="149558" y="582745"/>
                  <a:pt x="151502" y="559550"/>
                  <a:pt x="152827" y="557424"/>
                </a:cubicBezTo>
                <a:cubicBezTo>
                  <a:pt x="154947" y="553728"/>
                  <a:pt x="152208" y="552064"/>
                  <a:pt x="152827" y="550493"/>
                </a:cubicBezTo>
                <a:cubicBezTo>
                  <a:pt x="156007" y="540513"/>
                  <a:pt x="168904" y="535985"/>
                  <a:pt x="166519" y="522678"/>
                </a:cubicBezTo>
                <a:cubicBezTo>
                  <a:pt x="159010" y="515654"/>
                  <a:pt x="157155" y="554190"/>
                  <a:pt x="145671" y="547259"/>
                </a:cubicBezTo>
                <a:cubicBezTo>
                  <a:pt x="148321" y="564540"/>
                  <a:pt x="130830" y="585517"/>
                  <a:pt x="132332" y="595498"/>
                </a:cubicBezTo>
                <a:cubicBezTo>
                  <a:pt x="128887" y="601320"/>
                  <a:pt x="136572" y="606864"/>
                  <a:pt x="130124" y="612779"/>
                </a:cubicBezTo>
                <a:cubicBezTo>
                  <a:pt x="130124" y="596329"/>
                  <a:pt x="122350" y="611947"/>
                  <a:pt x="115901" y="599656"/>
                </a:cubicBezTo>
                <a:cubicBezTo>
                  <a:pt x="117844" y="597438"/>
                  <a:pt x="117668" y="595313"/>
                  <a:pt x="118640" y="593095"/>
                </a:cubicBezTo>
                <a:cubicBezTo>
                  <a:pt x="121996" y="585979"/>
                  <a:pt x="122085" y="579048"/>
                  <a:pt x="115459" y="572302"/>
                </a:cubicBezTo>
                <a:cubicBezTo>
                  <a:pt x="122261" y="555391"/>
                  <a:pt x="126678" y="549384"/>
                  <a:pt x="138339" y="544117"/>
                </a:cubicBezTo>
                <a:cubicBezTo>
                  <a:pt x="136131" y="536262"/>
                  <a:pt x="150353" y="527945"/>
                  <a:pt x="140459" y="520275"/>
                </a:cubicBezTo>
                <a:cubicBezTo>
                  <a:pt x="159275" y="496895"/>
                  <a:pt x="157067" y="474162"/>
                  <a:pt x="172261" y="450874"/>
                </a:cubicBezTo>
                <a:cubicBezTo>
                  <a:pt x="182774" y="466030"/>
                  <a:pt x="164929" y="485990"/>
                  <a:pt x="158745" y="492367"/>
                </a:cubicBezTo>
                <a:cubicBezTo>
                  <a:pt x="156714" y="496987"/>
                  <a:pt x="157774" y="501423"/>
                  <a:pt x="158922" y="506044"/>
                </a:cubicBezTo>
                <a:cubicBezTo>
                  <a:pt x="165724" y="513714"/>
                  <a:pt x="159717" y="495324"/>
                  <a:pt x="168286" y="491905"/>
                </a:cubicBezTo>
                <a:cubicBezTo>
                  <a:pt x="173940" y="490888"/>
                  <a:pt x="181360" y="499298"/>
                  <a:pt x="184717" y="494677"/>
                </a:cubicBezTo>
                <a:cubicBezTo>
                  <a:pt x="187279" y="491258"/>
                  <a:pt x="188251" y="495601"/>
                  <a:pt x="189487" y="494677"/>
                </a:cubicBezTo>
                <a:cubicBezTo>
                  <a:pt x="199735" y="487469"/>
                  <a:pt x="203798" y="465845"/>
                  <a:pt x="205565" y="463350"/>
                </a:cubicBezTo>
                <a:cubicBezTo>
                  <a:pt x="207155" y="461039"/>
                  <a:pt x="210512" y="462795"/>
                  <a:pt x="210335" y="462980"/>
                </a:cubicBezTo>
                <a:cubicBezTo>
                  <a:pt x="214929" y="457158"/>
                  <a:pt x="209452" y="452722"/>
                  <a:pt x="217049" y="452445"/>
                </a:cubicBezTo>
                <a:cubicBezTo>
                  <a:pt x="217932" y="452445"/>
                  <a:pt x="232155" y="436828"/>
                  <a:pt x="231007" y="438306"/>
                </a:cubicBezTo>
                <a:cubicBezTo>
                  <a:pt x="234187" y="434148"/>
                  <a:pt x="237279" y="429158"/>
                  <a:pt x="240106" y="424445"/>
                </a:cubicBezTo>
                <a:cubicBezTo>
                  <a:pt x="241342" y="422412"/>
                  <a:pt x="240547" y="416775"/>
                  <a:pt x="240106" y="417514"/>
                </a:cubicBezTo>
                <a:cubicBezTo>
                  <a:pt x="242579" y="413540"/>
                  <a:pt x="245671" y="414834"/>
                  <a:pt x="249381" y="410583"/>
                </a:cubicBezTo>
                <a:cubicBezTo>
                  <a:pt x="253798" y="405593"/>
                  <a:pt x="256713" y="398015"/>
                  <a:pt x="260954" y="392932"/>
                </a:cubicBezTo>
                <a:cubicBezTo>
                  <a:pt x="263250" y="389328"/>
                  <a:pt x="259452" y="382767"/>
                  <a:pt x="256007" y="386371"/>
                </a:cubicBezTo>
                <a:cubicBezTo>
                  <a:pt x="250353" y="379718"/>
                  <a:pt x="263074" y="372417"/>
                  <a:pt x="265105" y="365486"/>
                </a:cubicBezTo>
                <a:cubicBezTo>
                  <a:pt x="279151" y="377685"/>
                  <a:pt x="278445" y="335268"/>
                  <a:pt x="265105" y="365486"/>
                </a:cubicBezTo>
                <a:cubicBezTo>
                  <a:pt x="264310" y="362437"/>
                  <a:pt x="261484" y="344047"/>
                  <a:pt x="255388" y="352272"/>
                </a:cubicBezTo>
                <a:cubicBezTo>
                  <a:pt x="250176" y="338502"/>
                  <a:pt x="264310" y="346357"/>
                  <a:pt x="267049" y="348298"/>
                </a:cubicBezTo>
                <a:cubicBezTo>
                  <a:pt x="276324" y="337393"/>
                  <a:pt x="285865" y="335360"/>
                  <a:pt x="295052" y="319928"/>
                </a:cubicBezTo>
                <a:cubicBezTo>
                  <a:pt x="297526" y="324363"/>
                  <a:pt x="293992" y="329076"/>
                  <a:pt x="290459" y="333789"/>
                </a:cubicBezTo>
                <a:cubicBezTo>
                  <a:pt x="295317" y="339426"/>
                  <a:pt x="299823" y="324179"/>
                  <a:pt x="304593" y="326674"/>
                </a:cubicBezTo>
                <a:cubicBezTo>
                  <a:pt x="305830" y="353473"/>
                  <a:pt x="320141" y="306990"/>
                  <a:pt x="304593" y="326674"/>
                </a:cubicBezTo>
                <a:cubicBezTo>
                  <a:pt x="297614" y="310409"/>
                  <a:pt x="319699" y="292759"/>
                  <a:pt x="327826" y="312165"/>
                </a:cubicBezTo>
                <a:cubicBezTo>
                  <a:pt x="332155" y="294053"/>
                  <a:pt x="339398" y="295531"/>
                  <a:pt x="343904" y="280561"/>
                </a:cubicBezTo>
                <a:cubicBezTo>
                  <a:pt x="350529" y="284072"/>
                  <a:pt x="352561" y="276402"/>
                  <a:pt x="357950" y="273260"/>
                </a:cubicBezTo>
                <a:cubicBezTo>
                  <a:pt x="359275" y="272521"/>
                  <a:pt x="363338" y="277696"/>
                  <a:pt x="364928" y="276587"/>
                </a:cubicBezTo>
                <a:cubicBezTo>
                  <a:pt x="371466" y="272336"/>
                  <a:pt x="378709" y="261893"/>
                  <a:pt x="385953" y="251821"/>
                </a:cubicBezTo>
                <a:cubicBezTo>
                  <a:pt x="390723" y="257735"/>
                  <a:pt x="395140" y="242672"/>
                  <a:pt x="399999" y="251451"/>
                </a:cubicBezTo>
                <a:cubicBezTo>
                  <a:pt x="415105" y="229180"/>
                  <a:pt x="416342" y="228903"/>
                  <a:pt x="430034" y="212731"/>
                </a:cubicBezTo>
                <a:cubicBezTo>
                  <a:pt x="435688" y="221602"/>
                  <a:pt x="441165" y="217721"/>
                  <a:pt x="446642" y="215503"/>
                </a:cubicBezTo>
                <a:cubicBezTo>
                  <a:pt x="452472" y="207279"/>
                  <a:pt x="449204" y="198407"/>
                  <a:pt x="455564" y="194711"/>
                </a:cubicBezTo>
                <a:cubicBezTo>
                  <a:pt x="456889" y="193879"/>
                  <a:pt x="461218" y="199054"/>
                  <a:pt x="462720" y="197853"/>
                </a:cubicBezTo>
                <a:cubicBezTo>
                  <a:pt x="466253" y="195173"/>
                  <a:pt x="468108" y="185747"/>
                  <a:pt x="471907" y="183806"/>
                </a:cubicBezTo>
                <a:cubicBezTo>
                  <a:pt x="472879" y="183252"/>
                  <a:pt x="475705" y="190552"/>
                  <a:pt x="476854" y="190275"/>
                </a:cubicBezTo>
                <a:cubicBezTo>
                  <a:pt x="479681" y="189536"/>
                  <a:pt x="477296" y="174750"/>
                  <a:pt x="483744" y="186763"/>
                </a:cubicBezTo>
                <a:cubicBezTo>
                  <a:pt x="487631" y="180941"/>
                  <a:pt x="491430" y="175119"/>
                  <a:pt x="495317" y="169298"/>
                </a:cubicBezTo>
                <a:cubicBezTo>
                  <a:pt x="501942" y="178723"/>
                  <a:pt x="511924" y="163014"/>
                  <a:pt x="511924" y="178816"/>
                </a:cubicBezTo>
                <a:cubicBezTo>
                  <a:pt x="522172" y="178446"/>
                  <a:pt x="532331" y="175027"/>
                  <a:pt x="542313" y="160703"/>
                </a:cubicBezTo>
                <a:cubicBezTo>
                  <a:pt x="545493" y="164769"/>
                  <a:pt x="548585" y="160888"/>
                  <a:pt x="551854" y="167264"/>
                </a:cubicBezTo>
                <a:cubicBezTo>
                  <a:pt x="556447" y="160334"/>
                  <a:pt x="560952" y="153310"/>
                  <a:pt x="565546" y="146287"/>
                </a:cubicBezTo>
                <a:cubicBezTo>
                  <a:pt x="568108" y="151277"/>
                  <a:pt x="567136" y="158485"/>
                  <a:pt x="572878" y="149429"/>
                </a:cubicBezTo>
                <a:cubicBezTo>
                  <a:pt x="579150" y="156083"/>
                  <a:pt x="568815" y="163198"/>
                  <a:pt x="573055" y="169852"/>
                </a:cubicBezTo>
                <a:cubicBezTo>
                  <a:pt x="570228" y="177522"/>
                  <a:pt x="566430" y="162921"/>
                  <a:pt x="563514" y="163291"/>
                </a:cubicBezTo>
                <a:cubicBezTo>
                  <a:pt x="558921" y="163938"/>
                  <a:pt x="556712" y="180110"/>
                  <a:pt x="551854" y="174010"/>
                </a:cubicBezTo>
                <a:cubicBezTo>
                  <a:pt x="547348" y="168558"/>
                  <a:pt x="541076" y="173271"/>
                  <a:pt x="537719" y="174473"/>
                </a:cubicBezTo>
                <a:cubicBezTo>
                  <a:pt x="530917" y="187040"/>
                  <a:pt x="534716" y="188796"/>
                  <a:pt x="538161" y="188149"/>
                </a:cubicBezTo>
                <a:cubicBezTo>
                  <a:pt x="541253" y="187503"/>
                  <a:pt x="538426" y="195173"/>
                  <a:pt x="538338" y="194895"/>
                </a:cubicBezTo>
                <a:cubicBezTo>
                  <a:pt x="542048" y="212823"/>
                  <a:pt x="548497" y="206724"/>
                  <a:pt x="557419" y="214764"/>
                </a:cubicBezTo>
                <a:cubicBezTo>
                  <a:pt x="558921" y="207833"/>
                  <a:pt x="556624" y="201179"/>
                  <a:pt x="552472" y="194433"/>
                </a:cubicBezTo>
                <a:cubicBezTo>
                  <a:pt x="556271" y="189905"/>
                  <a:pt x="560334" y="199424"/>
                  <a:pt x="564309" y="204414"/>
                </a:cubicBezTo>
                <a:cubicBezTo>
                  <a:pt x="570758" y="205061"/>
                  <a:pt x="572790" y="200070"/>
                  <a:pt x="578444" y="197021"/>
                </a:cubicBezTo>
                <a:cubicBezTo>
                  <a:pt x="578885" y="196836"/>
                  <a:pt x="580122" y="200163"/>
                  <a:pt x="580652" y="200255"/>
                </a:cubicBezTo>
                <a:cubicBezTo>
                  <a:pt x="581889" y="200348"/>
                  <a:pt x="584097" y="193971"/>
                  <a:pt x="585334" y="193324"/>
                </a:cubicBezTo>
                <a:cubicBezTo>
                  <a:pt x="587366" y="192215"/>
                  <a:pt x="592578" y="194803"/>
                  <a:pt x="594698" y="186116"/>
                </a:cubicBezTo>
                <a:cubicBezTo>
                  <a:pt x="595581" y="195173"/>
                  <a:pt x="597966" y="198407"/>
                  <a:pt x="604239" y="199239"/>
                </a:cubicBezTo>
                <a:cubicBezTo>
                  <a:pt x="611836" y="203305"/>
                  <a:pt x="616341" y="189905"/>
                  <a:pt x="620935" y="195450"/>
                </a:cubicBezTo>
                <a:cubicBezTo>
                  <a:pt x="624556" y="199978"/>
                  <a:pt x="628885" y="194895"/>
                  <a:pt x="632595" y="198407"/>
                </a:cubicBezTo>
                <a:cubicBezTo>
                  <a:pt x="636394" y="192123"/>
                  <a:pt x="640369" y="188242"/>
                  <a:pt x="644344" y="187687"/>
                </a:cubicBezTo>
                <a:cubicBezTo>
                  <a:pt x="649645" y="179463"/>
                  <a:pt x="636747" y="179740"/>
                  <a:pt x="634804" y="187965"/>
                </a:cubicBezTo>
                <a:cubicBezTo>
                  <a:pt x="633214" y="184083"/>
                  <a:pt x="632772" y="178261"/>
                  <a:pt x="634627" y="174473"/>
                </a:cubicBezTo>
                <a:cubicBezTo>
                  <a:pt x="636747" y="169944"/>
                  <a:pt x="637984" y="175119"/>
                  <a:pt x="639309" y="174195"/>
                </a:cubicBezTo>
                <a:cubicBezTo>
                  <a:pt x="642224" y="172532"/>
                  <a:pt x="643461" y="165509"/>
                  <a:pt x="646288" y="163753"/>
                </a:cubicBezTo>
                <a:cubicBezTo>
                  <a:pt x="647083" y="163198"/>
                  <a:pt x="649998" y="170406"/>
                  <a:pt x="651058" y="170499"/>
                </a:cubicBezTo>
                <a:cubicBezTo>
                  <a:pt x="653267" y="170591"/>
                  <a:pt x="655828" y="160611"/>
                  <a:pt x="658037" y="159964"/>
                </a:cubicBezTo>
                <a:cubicBezTo>
                  <a:pt x="660599" y="159225"/>
                  <a:pt x="664751" y="170129"/>
                  <a:pt x="667313" y="159594"/>
                </a:cubicBezTo>
                <a:cubicBezTo>
                  <a:pt x="673673" y="166156"/>
                  <a:pt x="676146" y="172809"/>
                  <a:pt x="677030" y="179555"/>
                </a:cubicBezTo>
                <a:cubicBezTo>
                  <a:pt x="674733" y="181588"/>
                  <a:pt x="672525" y="181034"/>
                  <a:pt x="670139" y="176598"/>
                </a:cubicBezTo>
                <a:cubicBezTo>
                  <a:pt x="667843" y="181311"/>
                  <a:pt x="671464" y="185469"/>
                  <a:pt x="675086" y="189905"/>
                </a:cubicBezTo>
                <a:cubicBezTo>
                  <a:pt x="680652" y="196836"/>
                  <a:pt x="685952" y="176506"/>
                  <a:pt x="691341" y="172255"/>
                </a:cubicBezTo>
                <a:cubicBezTo>
                  <a:pt x="685687" y="164400"/>
                  <a:pt x="680210" y="168466"/>
                  <a:pt x="674468" y="155806"/>
                </a:cubicBezTo>
                <a:cubicBezTo>
                  <a:pt x="683390" y="144624"/>
                  <a:pt x="686747" y="155621"/>
                  <a:pt x="691164" y="165509"/>
                </a:cubicBezTo>
                <a:cubicBezTo>
                  <a:pt x="709185" y="163198"/>
                  <a:pt x="727206" y="162644"/>
                  <a:pt x="744962" y="139541"/>
                </a:cubicBezTo>
                <a:cubicBezTo>
                  <a:pt x="752118" y="147489"/>
                  <a:pt x="759008" y="130947"/>
                  <a:pt x="766164" y="135567"/>
                </a:cubicBezTo>
                <a:cubicBezTo>
                  <a:pt x="770757" y="122260"/>
                  <a:pt x="770934" y="121706"/>
                  <a:pt x="779856" y="114498"/>
                </a:cubicBezTo>
                <a:cubicBezTo>
                  <a:pt x="774821" y="99435"/>
                  <a:pt x="770581" y="123184"/>
                  <a:pt x="765545" y="108121"/>
                </a:cubicBezTo>
                <a:cubicBezTo>
                  <a:pt x="772436" y="96662"/>
                  <a:pt x="779591" y="104610"/>
                  <a:pt x="786835" y="110709"/>
                </a:cubicBezTo>
                <a:cubicBezTo>
                  <a:pt x="791605" y="116623"/>
                  <a:pt x="796199" y="101375"/>
                  <a:pt x="801058" y="110154"/>
                </a:cubicBezTo>
                <a:cubicBezTo>
                  <a:pt x="809538" y="102946"/>
                  <a:pt x="803708" y="96570"/>
                  <a:pt x="810245" y="89547"/>
                </a:cubicBezTo>
                <a:cubicBezTo>
                  <a:pt x="813602" y="93890"/>
                  <a:pt x="814220" y="98511"/>
                  <a:pt x="814927" y="103039"/>
                </a:cubicBezTo>
                <a:cubicBezTo>
                  <a:pt x="831446" y="99342"/>
                  <a:pt x="847877" y="97217"/>
                  <a:pt x="864220" y="84187"/>
                </a:cubicBezTo>
                <a:cubicBezTo>
                  <a:pt x="869167" y="99250"/>
                  <a:pt x="873496" y="75223"/>
                  <a:pt x="878443" y="90286"/>
                </a:cubicBezTo>
                <a:cubicBezTo>
                  <a:pt x="880386" y="85758"/>
                  <a:pt x="875262" y="81322"/>
                  <a:pt x="878266" y="76609"/>
                </a:cubicBezTo>
                <a:cubicBezTo>
                  <a:pt x="873496" y="74484"/>
                  <a:pt x="868814" y="78088"/>
                  <a:pt x="864220" y="84187"/>
                </a:cubicBezTo>
                <a:cubicBezTo>
                  <a:pt x="859803" y="80768"/>
                  <a:pt x="857418" y="82616"/>
                  <a:pt x="857065" y="74022"/>
                </a:cubicBezTo>
                <a:cubicBezTo>
                  <a:pt x="861747" y="72728"/>
                  <a:pt x="866340" y="69124"/>
                  <a:pt x="870934" y="59975"/>
                </a:cubicBezTo>
                <a:cubicBezTo>
                  <a:pt x="876411" y="56833"/>
                  <a:pt x="882153" y="76979"/>
                  <a:pt x="887365" y="62748"/>
                </a:cubicBezTo>
                <a:cubicBezTo>
                  <a:pt x="896994" y="71434"/>
                  <a:pt x="886658" y="75408"/>
                  <a:pt x="883036" y="76609"/>
                </a:cubicBezTo>
                <a:cubicBezTo>
                  <a:pt x="889573" y="88715"/>
                  <a:pt x="895492" y="75962"/>
                  <a:pt x="901852" y="82801"/>
                </a:cubicBezTo>
                <a:cubicBezTo>
                  <a:pt x="904414" y="75870"/>
                  <a:pt x="896464" y="69124"/>
                  <a:pt x="906446" y="61916"/>
                </a:cubicBezTo>
                <a:cubicBezTo>
                  <a:pt x="908920" y="65982"/>
                  <a:pt x="913513" y="62101"/>
                  <a:pt x="911216" y="68662"/>
                </a:cubicBezTo>
                <a:cubicBezTo>
                  <a:pt x="915192" y="72636"/>
                  <a:pt x="919167" y="64411"/>
                  <a:pt x="923142" y="64688"/>
                </a:cubicBezTo>
                <a:cubicBezTo>
                  <a:pt x="924820" y="64781"/>
                  <a:pt x="926057" y="70880"/>
                  <a:pt x="927647" y="71434"/>
                </a:cubicBezTo>
                <a:cubicBezTo>
                  <a:pt x="931976" y="72913"/>
                  <a:pt x="931004" y="67738"/>
                  <a:pt x="934803" y="67645"/>
                </a:cubicBezTo>
                <a:cubicBezTo>
                  <a:pt x="938866" y="67645"/>
                  <a:pt x="942753" y="76609"/>
                  <a:pt x="946729" y="77626"/>
                </a:cubicBezTo>
                <a:cubicBezTo>
                  <a:pt x="949909" y="71711"/>
                  <a:pt x="952736" y="70048"/>
                  <a:pt x="956092" y="70418"/>
                </a:cubicBezTo>
                <a:cubicBezTo>
                  <a:pt x="958036" y="70695"/>
                  <a:pt x="957506" y="62563"/>
                  <a:pt x="955828" y="63487"/>
                </a:cubicBezTo>
                <a:cubicBezTo>
                  <a:pt x="959184" y="61454"/>
                  <a:pt x="962100" y="63210"/>
                  <a:pt x="965368" y="63117"/>
                </a:cubicBezTo>
                <a:cubicBezTo>
                  <a:pt x="969343" y="62932"/>
                  <a:pt x="973230" y="62285"/>
                  <a:pt x="977117" y="59328"/>
                </a:cubicBezTo>
                <a:cubicBezTo>
                  <a:pt x="987276" y="65889"/>
                  <a:pt x="982948" y="69124"/>
                  <a:pt x="991605" y="72451"/>
                </a:cubicBezTo>
                <a:cubicBezTo>
                  <a:pt x="996375" y="77441"/>
                  <a:pt x="1001145" y="74206"/>
                  <a:pt x="1005651" y="65335"/>
                </a:cubicBezTo>
                <a:cubicBezTo>
                  <a:pt x="1009714" y="72358"/>
                  <a:pt x="1013513" y="68569"/>
                  <a:pt x="1017576" y="75038"/>
                </a:cubicBezTo>
                <a:cubicBezTo>
                  <a:pt x="1022082" y="67923"/>
                  <a:pt x="1013866" y="61546"/>
                  <a:pt x="1021905" y="54338"/>
                </a:cubicBezTo>
                <a:cubicBezTo>
                  <a:pt x="1030386" y="45836"/>
                  <a:pt x="1039043" y="43803"/>
                  <a:pt x="1047965" y="56741"/>
                </a:cubicBezTo>
                <a:cubicBezTo>
                  <a:pt x="1053442" y="57850"/>
                  <a:pt x="1058919" y="54061"/>
                  <a:pt x="1064396" y="52767"/>
                </a:cubicBezTo>
                <a:cubicBezTo>
                  <a:pt x="1074202" y="72543"/>
                  <a:pt x="1083036" y="47684"/>
                  <a:pt x="1092753" y="65335"/>
                </a:cubicBezTo>
                <a:cubicBezTo>
                  <a:pt x="1101233" y="52213"/>
                  <a:pt x="1109802" y="50087"/>
                  <a:pt x="1118371" y="47222"/>
                </a:cubicBezTo>
                <a:cubicBezTo>
                  <a:pt x="1122788" y="52767"/>
                  <a:pt x="1125615" y="58404"/>
                  <a:pt x="1125880" y="64134"/>
                </a:cubicBezTo>
                <a:cubicBezTo>
                  <a:pt x="1129502" y="61361"/>
                  <a:pt x="1131269" y="52305"/>
                  <a:pt x="1135067" y="50180"/>
                </a:cubicBezTo>
                <a:cubicBezTo>
                  <a:pt x="1137717" y="48701"/>
                  <a:pt x="1141958" y="57018"/>
                  <a:pt x="1144608" y="56556"/>
                </a:cubicBezTo>
                <a:cubicBezTo>
                  <a:pt x="1148848" y="55909"/>
                  <a:pt x="1152028" y="42232"/>
                  <a:pt x="1156268" y="46021"/>
                </a:cubicBezTo>
                <a:cubicBezTo>
                  <a:pt x="1157859" y="48239"/>
                  <a:pt x="1159449" y="50457"/>
                  <a:pt x="1161039" y="52582"/>
                </a:cubicBezTo>
                <a:cubicBezTo>
                  <a:pt x="1158919" y="57203"/>
                  <a:pt x="1162187" y="57942"/>
                  <a:pt x="1163424" y="56002"/>
                </a:cubicBezTo>
                <a:cubicBezTo>
                  <a:pt x="1163071" y="55447"/>
                  <a:pt x="1162806" y="54893"/>
                  <a:pt x="1162452" y="54338"/>
                </a:cubicBezTo>
                <a:cubicBezTo>
                  <a:pt x="1165632" y="47962"/>
                  <a:pt x="1169873" y="49625"/>
                  <a:pt x="1165014" y="56926"/>
                </a:cubicBezTo>
                <a:cubicBezTo>
                  <a:pt x="1174025" y="64781"/>
                  <a:pt x="1183212" y="69216"/>
                  <a:pt x="1191957" y="61731"/>
                </a:cubicBezTo>
                <a:cubicBezTo>
                  <a:pt x="1200791" y="70233"/>
                  <a:pt x="1209272" y="69771"/>
                  <a:pt x="1217841" y="64134"/>
                </a:cubicBezTo>
                <a:cubicBezTo>
                  <a:pt x="1218106" y="77903"/>
                  <a:pt x="1223671" y="69216"/>
                  <a:pt x="1229943" y="74022"/>
                </a:cubicBezTo>
                <a:cubicBezTo>
                  <a:pt x="1238600" y="75038"/>
                  <a:pt x="1247081" y="75685"/>
                  <a:pt x="1255473" y="62932"/>
                </a:cubicBezTo>
                <a:cubicBezTo>
                  <a:pt x="1257152" y="66352"/>
                  <a:pt x="1258742" y="64503"/>
                  <a:pt x="1260243" y="62563"/>
                </a:cubicBezTo>
                <a:cubicBezTo>
                  <a:pt x="1264837" y="66906"/>
                  <a:pt x="1262452" y="71619"/>
                  <a:pt x="1265455" y="76055"/>
                </a:cubicBezTo>
                <a:cubicBezTo>
                  <a:pt x="1270137" y="76055"/>
                  <a:pt x="1274819" y="75962"/>
                  <a:pt x="1279501" y="75593"/>
                </a:cubicBezTo>
                <a:cubicBezTo>
                  <a:pt x="1282063" y="60068"/>
                  <a:pt x="1265190" y="63302"/>
                  <a:pt x="1260243" y="62563"/>
                </a:cubicBezTo>
                <a:cubicBezTo>
                  <a:pt x="1258653" y="59051"/>
                  <a:pt x="1257063" y="60992"/>
                  <a:pt x="1255473" y="62932"/>
                </a:cubicBezTo>
                <a:cubicBezTo>
                  <a:pt x="1254148" y="59513"/>
                  <a:pt x="1250968" y="56094"/>
                  <a:pt x="1253088" y="52582"/>
                </a:cubicBezTo>
                <a:cubicBezTo>
                  <a:pt x="1249113" y="48793"/>
                  <a:pt x="1245314" y="56464"/>
                  <a:pt x="1241427" y="56371"/>
                </a:cubicBezTo>
                <a:cubicBezTo>
                  <a:pt x="1237364" y="50364"/>
                  <a:pt x="1233388" y="46853"/>
                  <a:pt x="1229502" y="46668"/>
                </a:cubicBezTo>
                <a:cubicBezTo>
                  <a:pt x="1224643" y="52582"/>
                  <a:pt x="1226940" y="58035"/>
                  <a:pt x="1222523" y="63949"/>
                </a:cubicBezTo>
                <a:cubicBezTo>
                  <a:pt x="1221198" y="60530"/>
                  <a:pt x="1217752" y="57480"/>
                  <a:pt x="1219961" y="53968"/>
                </a:cubicBezTo>
                <a:cubicBezTo>
                  <a:pt x="1215191" y="51104"/>
                  <a:pt x="1210597" y="51289"/>
                  <a:pt x="1205915" y="54338"/>
                </a:cubicBezTo>
                <a:cubicBezTo>
                  <a:pt x="1200173" y="41585"/>
                  <a:pt x="1195049" y="62470"/>
                  <a:pt x="1189219" y="44820"/>
                </a:cubicBezTo>
                <a:cubicBezTo>
                  <a:pt x="1195138" y="26153"/>
                  <a:pt x="1201763" y="40846"/>
                  <a:pt x="1207858" y="30404"/>
                </a:cubicBezTo>
                <a:cubicBezTo>
                  <a:pt x="1209802" y="19129"/>
                  <a:pt x="1191957" y="3512"/>
                  <a:pt x="1186480" y="14139"/>
                </a:cubicBezTo>
                <a:cubicBezTo>
                  <a:pt x="1184184" y="-9333"/>
                  <a:pt x="1192929" y="6007"/>
                  <a:pt x="1200350" y="0"/>
                </a:cubicBezTo>
                <a:close/>
                <a:moveTo>
                  <a:pt x="1214837" y="28186"/>
                </a:moveTo>
                <a:cubicBezTo>
                  <a:pt x="1213600" y="28001"/>
                  <a:pt x="1212629" y="28648"/>
                  <a:pt x="1212629" y="30404"/>
                </a:cubicBezTo>
                <a:cubicBezTo>
                  <a:pt x="1212629" y="32252"/>
                  <a:pt x="1217487" y="33546"/>
                  <a:pt x="1217399" y="29942"/>
                </a:cubicBezTo>
                <a:cubicBezTo>
                  <a:pt x="1217399" y="29017"/>
                  <a:pt x="1215986" y="28371"/>
                  <a:pt x="1214837" y="28186"/>
                </a:cubicBezTo>
                <a:close/>
                <a:moveTo>
                  <a:pt x="920757" y="76609"/>
                </a:moveTo>
                <a:cubicBezTo>
                  <a:pt x="919520" y="76424"/>
                  <a:pt x="918548" y="76794"/>
                  <a:pt x="918548" y="78550"/>
                </a:cubicBezTo>
                <a:cubicBezTo>
                  <a:pt x="918637" y="80490"/>
                  <a:pt x="923230" y="81969"/>
                  <a:pt x="923142" y="78365"/>
                </a:cubicBezTo>
                <a:cubicBezTo>
                  <a:pt x="923142" y="77441"/>
                  <a:pt x="921905" y="76794"/>
                  <a:pt x="920757" y="76609"/>
                </a:cubicBezTo>
                <a:close/>
                <a:moveTo>
                  <a:pt x="1393812" y="98233"/>
                </a:moveTo>
                <a:cubicBezTo>
                  <a:pt x="1392840" y="98603"/>
                  <a:pt x="1391780" y="99804"/>
                  <a:pt x="1390808" y="102207"/>
                </a:cubicBezTo>
                <a:cubicBezTo>
                  <a:pt x="1393812" y="112095"/>
                  <a:pt x="1407593" y="108121"/>
                  <a:pt x="1402557" y="98418"/>
                </a:cubicBezTo>
                <a:cubicBezTo>
                  <a:pt x="1399642" y="102299"/>
                  <a:pt x="1396727" y="97032"/>
                  <a:pt x="1393812" y="98233"/>
                </a:cubicBezTo>
                <a:close/>
                <a:moveTo>
                  <a:pt x="859980" y="111541"/>
                </a:moveTo>
                <a:cubicBezTo>
                  <a:pt x="859803" y="111356"/>
                  <a:pt x="858125" y="115052"/>
                  <a:pt x="857860" y="115145"/>
                </a:cubicBezTo>
                <a:cubicBezTo>
                  <a:pt x="857330" y="115145"/>
                  <a:pt x="850704" y="119118"/>
                  <a:pt x="850704" y="118656"/>
                </a:cubicBezTo>
                <a:cubicBezTo>
                  <a:pt x="849997" y="127435"/>
                  <a:pt x="870050" y="121151"/>
                  <a:pt x="859980" y="111541"/>
                </a:cubicBezTo>
                <a:close/>
                <a:moveTo>
                  <a:pt x="791782" y="118841"/>
                </a:moveTo>
                <a:cubicBezTo>
                  <a:pt x="790545" y="118749"/>
                  <a:pt x="789309" y="119118"/>
                  <a:pt x="789397" y="120874"/>
                </a:cubicBezTo>
                <a:cubicBezTo>
                  <a:pt x="789397" y="122722"/>
                  <a:pt x="794167" y="124201"/>
                  <a:pt x="794167" y="120689"/>
                </a:cubicBezTo>
                <a:cubicBezTo>
                  <a:pt x="794079" y="119765"/>
                  <a:pt x="792930" y="119026"/>
                  <a:pt x="791782" y="118841"/>
                </a:cubicBezTo>
                <a:close/>
                <a:moveTo>
                  <a:pt x="838425" y="124386"/>
                </a:moveTo>
                <a:cubicBezTo>
                  <a:pt x="837895" y="124478"/>
                  <a:pt x="837453" y="124663"/>
                  <a:pt x="836835" y="125864"/>
                </a:cubicBezTo>
                <a:cubicBezTo>
                  <a:pt x="840457" y="127805"/>
                  <a:pt x="839927" y="124386"/>
                  <a:pt x="838425" y="124386"/>
                </a:cubicBezTo>
                <a:close/>
                <a:moveTo>
                  <a:pt x="879679" y="127620"/>
                </a:moveTo>
                <a:cubicBezTo>
                  <a:pt x="879238" y="126604"/>
                  <a:pt x="878443" y="126326"/>
                  <a:pt x="876852" y="127990"/>
                </a:cubicBezTo>
                <a:cubicBezTo>
                  <a:pt x="875616" y="129930"/>
                  <a:pt x="876234" y="134551"/>
                  <a:pt x="879238" y="131132"/>
                </a:cubicBezTo>
                <a:cubicBezTo>
                  <a:pt x="879944" y="130208"/>
                  <a:pt x="880033" y="128637"/>
                  <a:pt x="879679" y="127620"/>
                </a:cubicBezTo>
                <a:close/>
                <a:moveTo>
                  <a:pt x="824909" y="129746"/>
                </a:moveTo>
                <a:cubicBezTo>
                  <a:pt x="822612" y="133257"/>
                  <a:pt x="820316" y="131132"/>
                  <a:pt x="817930" y="133350"/>
                </a:cubicBezTo>
                <a:cubicBezTo>
                  <a:pt x="821994" y="138247"/>
                  <a:pt x="826058" y="145548"/>
                  <a:pt x="829856" y="136492"/>
                </a:cubicBezTo>
                <a:cubicBezTo>
                  <a:pt x="828178" y="134274"/>
                  <a:pt x="826499" y="132056"/>
                  <a:pt x="824909" y="129746"/>
                </a:cubicBezTo>
                <a:close/>
                <a:moveTo>
                  <a:pt x="845757" y="132610"/>
                </a:moveTo>
                <a:cubicBezTo>
                  <a:pt x="844344" y="132056"/>
                  <a:pt x="842930" y="132148"/>
                  <a:pt x="841517" y="132795"/>
                </a:cubicBezTo>
                <a:cubicBezTo>
                  <a:pt x="841517" y="142868"/>
                  <a:pt x="851853" y="153403"/>
                  <a:pt x="858213" y="142313"/>
                </a:cubicBezTo>
                <a:cubicBezTo>
                  <a:pt x="854061" y="139264"/>
                  <a:pt x="849909" y="133996"/>
                  <a:pt x="845757" y="132610"/>
                </a:cubicBezTo>
                <a:close/>
                <a:moveTo>
                  <a:pt x="806800" y="140465"/>
                </a:moveTo>
                <a:cubicBezTo>
                  <a:pt x="806446" y="139449"/>
                  <a:pt x="805563" y="139264"/>
                  <a:pt x="804061" y="140927"/>
                </a:cubicBezTo>
                <a:cubicBezTo>
                  <a:pt x="802736" y="142868"/>
                  <a:pt x="803354" y="147396"/>
                  <a:pt x="806446" y="144069"/>
                </a:cubicBezTo>
                <a:cubicBezTo>
                  <a:pt x="807065" y="143145"/>
                  <a:pt x="807241" y="141482"/>
                  <a:pt x="806800" y="140465"/>
                </a:cubicBezTo>
                <a:close/>
                <a:moveTo>
                  <a:pt x="792754" y="141112"/>
                </a:moveTo>
                <a:cubicBezTo>
                  <a:pt x="792400" y="140096"/>
                  <a:pt x="791340" y="139818"/>
                  <a:pt x="789750" y="141482"/>
                </a:cubicBezTo>
                <a:cubicBezTo>
                  <a:pt x="788514" y="143422"/>
                  <a:pt x="789132" y="148043"/>
                  <a:pt x="792135" y="144716"/>
                </a:cubicBezTo>
                <a:cubicBezTo>
                  <a:pt x="792842" y="143700"/>
                  <a:pt x="793107" y="142129"/>
                  <a:pt x="792754" y="141112"/>
                </a:cubicBezTo>
                <a:close/>
                <a:moveTo>
                  <a:pt x="782860" y="145086"/>
                </a:moveTo>
                <a:cubicBezTo>
                  <a:pt x="778885" y="145548"/>
                  <a:pt x="774909" y="149429"/>
                  <a:pt x="771111" y="155806"/>
                </a:cubicBezTo>
                <a:cubicBezTo>
                  <a:pt x="769521" y="153588"/>
                  <a:pt x="767931" y="151185"/>
                  <a:pt x="766340" y="149059"/>
                </a:cubicBezTo>
                <a:cubicBezTo>
                  <a:pt x="764839" y="151370"/>
                  <a:pt x="763337" y="153865"/>
                  <a:pt x="761747" y="156175"/>
                </a:cubicBezTo>
                <a:cubicBezTo>
                  <a:pt x="765015" y="163106"/>
                  <a:pt x="768019" y="159687"/>
                  <a:pt x="771111" y="155806"/>
                </a:cubicBezTo>
                <a:cubicBezTo>
                  <a:pt x="773938" y="157839"/>
                  <a:pt x="787895" y="153865"/>
                  <a:pt x="782860" y="145086"/>
                </a:cubicBezTo>
                <a:close/>
                <a:moveTo>
                  <a:pt x="1488688" y="147026"/>
                </a:moveTo>
                <a:cubicBezTo>
                  <a:pt x="1487186" y="146934"/>
                  <a:pt x="1485508" y="147858"/>
                  <a:pt x="1483741" y="149984"/>
                </a:cubicBezTo>
                <a:cubicBezTo>
                  <a:pt x="1487098" y="154419"/>
                  <a:pt x="1488158" y="158763"/>
                  <a:pt x="1488864" y="163291"/>
                </a:cubicBezTo>
                <a:cubicBezTo>
                  <a:pt x="1495048" y="156360"/>
                  <a:pt x="1493016" y="147489"/>
                  <a:pt x="1488688" y="147026"/>
                </a:cubicBezTo>
                <a:close/>
                <a:moveTo>
                  <a:pt x="1495578" y="159779"/>
                </a:moveTo>
                <a:cubicBezTo>
                  <a:pt x="1494076" y="162089"/>
                  <a:pt x="1492575" y="164307"/>
                  <a:pt x="1491073" y="166710"/>
                </a:cubicBezTo>
                <a:cubicBezTo>
                  <a:pt x="1492663" y="168928"/>
                  <a:pt x="1494430" y="171238"/>
                  <a:pt x="1496020" y="173456"/>
                </a:cubicBezTo>
                <a:cubicBezTo>
                  <a:pt x="1497522" y="171146"/>
                  <a:pt x="1499024" y="168651"/>
                  <a:pt x="1500614" y="166340"/>
                </a:cubicBezTo>
                <a:cubicBezTo>
                  <a:pt x="1498935" y="164123"/>
                  <a:pt x="1497257" y="161997"/>
                  <a:pt x="1495578" y="159779"/>
                </a:cubicBezTo>
                <a:close/>
                <a:moveTo>
                  <a:pt x="738160" y="163753"/>
                </a:moveTo>
                <a:cubicBezTo>
                  <a:pt x="735864" y="168373"/>
                  <a:pt x="731182" y="172994"/>
                  <a:pt x="733567" y="177430"/>
                </a:cubicBezTo>
                <a:cubicBezTo>
                  <a:pt x="735157" y="175489"/>
                  <a:pt x="736747" y="173918"/>
                  <a:pt x="738337" y="177430"/>
                </a:cubicBezTo>
                <a:cubicBezTo>
                  <a:pt x="740899" y="172809"/>
                  <a:pt x="743107" y="168096"/>
                  <a:pt x="738160" y="163753"/>
                </a:cubicBezTo>
                <a:close/>
                <a:moveTo>
                  <a:pt x="712984" y="178169"/>
                </a:moveTo>
                <a:cubicBezTo>
                  <a:pt x="712630" y="177152"/>
                  <a:pt x="711747" y="176690"/>
                  <a:pt x="710157" y="178446"/>
                </a:cubicBezTo>
                <a:cubicBezTo>
                  <a:pt x="708920" y="180294"/>
                  <a:pt x="709539" y="185192"/>
                  <a:pt x="712542" y="181773"/>
                </a:cubicBezTo>
                <a:cubicBezTo>
                  <a:pt x="713249" y="180849"/>
                  <a:pt x="713337" y="179186"/>
                  <a:pt x="712984" y="178169"/>
                </a:cubicBezTo>
                <a:close/>
                <a:moveTo>
                  <a:pt x="653620" y="176228"/>
                </a:moveTo>
                <a:cubicBezTo>
                  <a:pt x="652825" y="176044"/>
                  <a:pt x="651942" y="176321"/>
                  <a:pt x="651058" y="177245"/>
                </a:cubicBezTo>
                <a:cubicBezTo>
                  <a:pt x="653973" y="180572"/>
                  <a:pt x="651588" y="187410"/>
                  <a:pt x="656005" y="183806"/>
                </a:cubicBezTo>
                <a:cubicBezTo>
                  <a:pt x="657772" y="181126"/>
                  <a:pt x="656005" y="176783"/>
                  <a:pt x="653620" y="176228"/>
                </a:cubicBezTo>
                <a:close/>
                <a:moveTo>
                  <a:pt x="663161" y="181588"/>
                </a:moveTo>
                <a:cubicBezTo>
                  <a:pt x="662012" y="181403"/>
                  <a:pt x="660776" y="181773"/>
                  <a:pt x="660776" y="183529"/>
                </a:cubicBezTo>
                <a:cubicBezTo>
                  <a:pt x="660776" y="185469"/>
                  <a:pt x="665634" y="186856"/>
                  <a:pt x="665546" y="183344"/>
                </a:cubicBezTo>
                <a:cubicBezTo>
                  <a:pt x="665546" y="182420"/>
                  <a:pt x="664309" y="181773"/>
                  <a:pt x="663161" y="181588"/>
                </a:cubicBezTo>
                <a:close/>
                <a:moveTo>
                  <a:pt x="666341" y="200255"/>
                </a:moveTo>
                <a:cubicBezTo>
                  <a:pt x="665988" y="199239"/>
                  <a:pt x="664927" y="198962"/>
                  <a:pt x="663337" y="200625"/>
                </a:cubicBezTo>
                <a:cubicBezTo>
                  <a:pt x="662101" y="202566"/>
                  <a:pt x="662719" y="207094"/>
                  <a:pt x="665722" y="203767"/>
                </a:cubicBezTo>
                <a:cubicBezTo>
                  <a:pt x="666341" y="202843"/>
                  <a:pt x="666694" y="201272"/>
                  <a:pt x="666341" y="200255"/>
                </a:cubicBezTo>
                <a:close/>
                <a:moveTo>
                  <a:pt x="620935" y="203582"/>
                </a:moveTo>
                <a:cubicBezTo>
                  <a:pt x="619698" y="203397"/>
                  <a:pt x="618461" y="203952"/>
                  <a:pt x="618550" y="205800"/>
                </a:cubicBezTo>
                <a:cubicBezTo>
                  <a:pt x="618550" y="207648"/>
                  <a:pt x="623320" y="208849"/>
                  <a:pt x="623320" y="205430"/>
                </a:cubicBezTo>
                <a:cubicBezTo>
                  <a:pt x="623231" y="204414"/>
                  <a:pt x="622083" y="203767"/>
                  <a:pt x="620935" y="203582"/>
                </a:cubicBezTo>
                <a:close/>
                <a:moveTo>
                  <a:pt x="581005" y="213932"/>
                </a:moveTo>
                <a:cubicBezTo>
                  <a:pt x="578002" y="219662"/>
                  <a:pt x="571730" y="225576"/>
                  <a:pt x="574292" y="231213"/>
                </a:cubicBezTo>
                <a:cubicBezTo>
                  <a:pt x="578090" y="226962"/>
                  <a:pt x="582066" y="230843"/>
                  <a:pt x="585952" y="227424"/>
                </a:cubicBezTo>
                <a:cubicBezTo>
                  <a:pt x="584627" y="225114"/>
                  <a:pt x="583567" y="222804"/>
                  <a:pt x="585952" y="220493"/>
                </a:cubicBezTo>
                <a:cubicBezTo>
                  <a:pt x="584362" y="218275"/>
                  <a:pt x="582596" y="216150"/>
                  <a:pt x="581005" y="213932"/>
                </a:cubicBezTo>
                <a:close/>
                <a:moveTo>
                  <a:pt x="1508476" y="217259"/>
                </a:moveTo>
                <a:cubicBezTo>
                  <a:pt x="1506974" y="219662"/>
                  <a:pt x="1505472" y="221879"/>
                  <a:pt x="1503970" y="224282"/>
                </a:cubicBezTo>
                <a:cubicBezTo>
                  <a:pt x="1505561" y="226408"/>
                  <a:pt x="1507062" y="228810"/>
                  <a:pt x="1508741" y="231028"/>
                </a:cubicBezTo>
                <a:cubicBezTo>
                  <a:pt x="1510243" y="228718"/>
                  <a:pt x="1511744" y="226223"/>
                  <a:pt x="1513246" y="223820"/>
                </a:cubicBezTo>
                <a:cubicBezTo>
                  <a:pt x="1511656" y="221602"/>
                  <a:pt x="1510154" y="219569"/>
                  <a:pt x="1508476" y="217259"/>
                </a:cubicBezTo>
                <a:close/>
                <a:moveTo>
                  <a:pt x="528620" y="190737"/>
                </a:moveTo>
                <a:cubicBezTo>
                  <a:pt x="526324" y="191661"/>
                  <a:pt x="524292" y="197945"/>
                  <a:pt x="521642" y="199054"/>
                </a:cubicBezTo>
                <a:cubicBezTo>
                  <a:pt x="519963" y="199701"/>
                  <a:pt x="516253" y="195173"/>
                  <a:pt x="514751" y="195912"/>
                </a:cubicBezTo>
                <a:cubicBezTo>
                  <a:pt x="513426" y="196466"/>
                  <a:pt x="511483" y="203028"/>
                  <a:pt x="510158" y="202843"/>
                </a:cubicBezTo>
                <a:cubicBezTo>
                  <a:pt x="509716" y="202750"/>
                  <a:pt x="508038" y="199239"/>
                  <a:pt x="507596" y="199424"/>
                </a:cubicBezTo>
                <a:cubicBezTo>
                  <a:pt x="506359" y="200070"/>
                  <a:pt x="504327" y="206724"/>
                  <a:pt x="503002" y="206539"/>
                </a:cubicBezTo>
                <a:cubicBezTo>
                  <a:pt x="497083" y="205892"/>
                  <a:pt x="497437" y="213193"/>
                  <a:pt x="491341" y="217259"/>
                </a:cubicBezTo>
                <a:cubicBezTo>
                  <a:pt x="489928" y="218183"/>
                  <a:pt x="485423" y="213378"/>
                  <a:pt x="484363" y="214117"/>
                </a:cubicBezTo>
                <a:cubicBezTo>
                  <a:pt x="479504" y="217536"/>
                  <a:pt x="482949" y="224190"/>
                  <a:pt x="479769" y="227794"/>
                </a:cubicBezTo>
                <a:cubicBezTo>
                  <a:pt x="481536" y="225853"/>
                  <a:pt x="471819" y="231675"/>
                  <a:pt x="472702" y="231583"/>
                </a:cubicBezTo>
                <a:cubicBezTo>
                  <a:pt x="470317" y="231675"/>
                  <a:pt x="467755" y="222804"/>
                  <a:pt x="465546" y="228441"/>
                </a:cubicBezTo>
                <a:cubicBezTo>
                  <a:pt x="467843" y="231767"/>
                  <a:pt x="464575" y="235279"/>
                  <a:pt x="463338" y="238698"/>
                </a:cubicBezTo>
                <a:cubicBezTo>
                  <a:pt x="473762" y="243504"/>
                  <a:pt x="485511" y="238698"/>
                  <a:pt x="489133" y="220678"/>
                </a:cubicBezTo>
                <a:cubicBezTo>
                  <a:pt x="494257" y="230751"/>
                  <a:pt x="500440" y="224005"/>
                  <a:pt x="505829" y="223635"/>
                </a:cubicBezTo>
                <a:cubicBezTo>
                  <a:pt x="507949" y="223543"/>
                  <a:pt x="523938" y="215133"/>
                  <a:pt x="529062" y="208942"/>
                </a:cubicBezTo>
                <a:cubicBezTo>
                  <a:pt x="529150" y="208849"/>
                  <a:pt x="531977" y="211529"/>
                  <a:pt x="533744" y="208757"/>
                </a:cubicBezTo>
                <a:cubicBezTo>
                  <a:pt x="536571" y="204506"/>
                  <a:pt x="534451" y="196189"/>
                  <a:pt x="531006" y="191661"/>
                </a:cubicBezTo>
                <a:cubicBezTo>
                  <a:pt x="530122" y="190460"/>
                  <a:pt x="529416" y="190367"/>
                  <a:pt x="528620" y="190737"/>
                </a:cubicBezTo>
                <a:close/>
                <a:moveTo>
                  <a:pt x="531801" y="232784"/>
                </a:moveTo>
                <a:cubicBezTo>
                  <a:pt x="521023" y="252190"/>
                  <a:pt x="520670" y="234909"/>
                  <a:pt x="512984" y="233338"/>
                </a:cubicBezTo>
                <a:cubicBezTo>
                  <a:pt x="506536" y="239253"/>
                  <a:pt x="514398" y="244890"/>
                  <a:pt x="510953" y="250619"/>
                </a:cubicBezTo>
                <a:cubicBezTo>
                  <a:pt x="506006" y="239160"/>
                  <a:pt x="501765" y="269471"/>
                  <a:pt x="496907" y="258012"/>
                </a:cubicBezTo>
                <a:cubicBezTo>
                  <a:pt x="493903" y="252375"/>
                  <a:pt x="502826" y="246368"/>
                  <a:pt x="498850" y="240916"/>
                </a:cubicBezTo>
                <a:cubicBezTo>
                  <a:pt x="492843" y="253484"/>
                  <a:pt x="486218" y="238606"/>
                  <a:pt x="480211" y="255240"/>
                </a:cubicBezTo>
                <a:cubicBezTo>
                  <a:pt x="481801" y="257365"/>
                  <a:pt x="483568" y="259491"/>
                  <a:pt x="485158" y="261709"/>
                </a:cubicBezTo>
                <a:cubicBezTo>
                  <a:pt x="482861" y="265220"/>
                  <a:pt x="480476" y="268732"/>
                  <a:pt x="478179" y="272244"/>
                </a:cubicBezTo>
                <a:cubicBezTo>
                  <a:pt x="471819" y="273168"/>
                  <a:pt x="467667" y="276864"/>
                  <a:pt x="459539" y="279821"/>
                </a:cubicBezTo>
                <a:cubicBezTo>
                  <a:pt x="458921" y="280098"/>
                  <a:pt x="454327" y="280376"/>
                  <a:pt x="454769" y="280006"/>
                </a:cubicBezTo>
                <a:cubicBezTo>
                  <a:pt x="451677" y="282316"/>
                  <a:pt x="448850" y="293128"/>
                  <a:pt x="445494" y="294053"/>
                </a:cubicBezTo>
                <a:cubicBezTo>
                  <a:pt x="445140" y="294237"/>
                  <a:pt x="443285" y="290449"/>
                  <a:pt x="443108" y="290726"/>
                </a:cubicBezTo>
                <a:cubicBezTo>
                  <a:pt x="437985" y="296548"/>
                  <a:pt x="425971" y="312535"/>
                  <a:pt x="427207" y="322053"/>
                </a:cubicBezTo>
                <a:cubicBezTo>
                  <a:pt x="429504" y="318726"/>
                  <a:pt x="431978" y="323254"/>
                  <a:pt x="434363" y="325010"/>
                </a:cubicBezTo>
                <a:cubicBezTo>
                  <a:pt x="441165" y="309485"/>
                  <a:pt x="448320" y="311795"/>
                  <a:pt x="455564" y="320852"/>
                </a:cubicBezTo>
                <a:cubicBezTo>
                  <a:pt x="468462" y="293590"/>
                  <a:pt x="480829" y="301815"/>
                  <a:pt x="487720" y="278805"/>
                </a:cubicBezTo>
                <a:cubicBezTo>
                  <a:pt x="491783" y="282871"/>
                  <a:pt x="495405" y="269564"/>
                  <a:pt x="499469" y="275016"/>
                </a:cubicBezTo>
                <a:cubicBezTo>
                  <a:pt x="496377" y="278620"/>
                  <a:pt x="496112" y="281947"/>
                  <a:pt x="497437" y="285366"/>
                </a:cubicBezTo>
                <a:cubicBezTo>
                  <a:pt x="500529" y="278158"/>
                  <a:pt x="503532" y="281300"/>
                  <a:pt x="506801" y="284996"/>
                </a:cubicBezTo>
                <a:cubicBezTo>
                  <a:pt x="509804" y="280376"/>
                  <a:pt x="512808" y="275570"/>
                  <a:pt x="515900" y="270857"/>
                </a:cubicBezTo>
                <a:cubicBezTo>
                  <a:pt x="525175" y="282778"/>
                  <a:pt x="525440" y="274277"/>
                  <a:pt x="530034" y="263742"/>
                </a:cubicBezTo>
                <a:cubicBezTo>
                  <a:pt x="532242" y="277788"/>
                  <a:pt x="540635" y="261893"/>
                  <a:pt x="546288" y="252837"/>
                </a:cubicBezTo>
                <a:cubicBezTo>
                  <a:pt x="545670" y="253854"/>
                  <a:pt x="551412" y="256256"/>
                  <a:pt x="551059" y="252375"/>
                </a:cubicBezTo>
                <a:cubicBezTo>
                  <a:pt x="550264" y="243966"/>
                  <a:pt x="548320" y="245814"/>
                  <a:pt x="543726" y="242487"/>
                </a:cubicBezTo>
                <a:cubicBezTo>
                  <a:pt x="540635" y="241471"/>
                  <a:pt x="534892" y="251543"/>
                  <a:pt x="531977" y="246461"/>
                </a:cubicBezTo>
                <a:cubicBezTo>
                  <a:pt x="532331" y="247015"/>
                  <a:pt x="537896" y="233154"/>
                  <a:pt x="531801" y="232784"/>
                </a:cubicBezTo>
                <a:close/>
                <a:moveTo>
                  <a:pt x="1511126" y="234170"/>
                </a:moveTo>
                <a:cubicBezTo>
                  <a:pt x="1500349" y="239807"/>
                  <a:pt x="1519783" y="266606"/>
                  <a:pt x="1523228" y="250804"/>
                </a:cubicBezTo>
                <a:cubicBezTo>
                  <a:pt x="1527999" y="241748"/>
                  <a:pt x="1513864" y="234170"/>
                  <a:pt x="1511126" y="234170"/>
                </a:cubicBezTo>
                <a:close/>
                <a:moveTo>
                  <a:pt x="895934" y="280838"/>
                </a:moveTo>
                <a:cubicBezTo>
                  <a:pt x="894432" y="283148"/>
                  <a:pt x="892842" y="285551"/>
                  <a:pt x="891340" y="287953"/>
                </a:cubicBezTo>
                <a:cubicBezTo>
                  <a:pt x="893018" y="290171"/>
                  <a:pt x="894697" y="292204"/>
                  <a:pt x="896287" y="294515"/>
                </a:cubicBezTo>
                <a:cubicBezTo>
                  <a:pt x="897877" y="292112"/>
                  <a:pt x="899379" y="289894"/>
                  <a:pt x="900881" y="287584"/>
                </a:cubicBezTo>
                <a:cubicBezTo>
                  <a:pt x="899291" y="285273"/>
                  <a:pt x="897524" y="283056"/>
                  <a:pt x="895934" y="280838"/>
                </a:cubicBezTo>
                <a:close/>
                <a:moveTo>
                  <a:pt x="907859" y="285181"/>
                </a:moveTo>
                <a:cubicBezTo>
                  <a:pt x="906623" y="284996"/>
                  <a:pt x="905651" y="285366"/>
                  <a:pt x="905651" y="287122"/>
                </a:cubicBezTo>
                <a:cubicBezTo>
                  <a:pt x="905651" y="289062"/>
                  <a:pt x="910333" y="290633"/>
                  <a:pt x="910245" y="287122"/>
                </a:cubicBezTo>
                <a:cubicBezTo>
                  <a:pt x="910245" y="286198"/>
                  <a:pt x="909008" y="285366"/>
                  <a:pt x="907859" y="285181"/>
                </a:cubicBezTo>
                <a:close/>
                <a:moveTo>
                  <a:pt x="492666" y="286752"/>
                </a:moveTo>
                <a:cubicBezTo>
                  <a:pt x="491518" y="286567"/>
                  <a:pt x="490281" y="287214"/>
                  <a:pt x="490370" y="288970"/>
                </a:cubicBezTo>
                <a:cubicBezTo>
                  <a:pt x="490370" y="290818"/>
                  <a:pt x="495140" y="292204"/>
                  <a:pt x="495052" y="288693"/>
                </a:cubicBezTo>
                <a:cubicBezTo>
                  <a:pt x="495052" y="287769"/>
                  <a:pt x="493903" y="286937"/>
                  <a:pt x="492666" y="286752"/>
                </a:cubicBezTo>
                <a:close/>
                <a:moveTo>
                  <a:pt x="572878" y="291280"/>
                </a:moveTo>
                <a:cubicBezTo>
                  <a:pt x="572437" y="291188"/>
                  <a:pt x="571730" y="291465"/>
                  <a:pt x="570670" y="292666"/>
                </a:cubicBezTo>
                <a:cubicBezTo>
                  <a:pt x="567931" y="295901"/>
                  <a:pt x="566695" y="304403"/>
                  <a:pt x="570935" y="299690"/>
                </a:cubicBezTo>
                <a:cubicBezTo>
                  <a:pt x="572967" y="297287"/>
                  <a:pt x="574115" y="291835"/>
                  <a:pt x="572878" y="291280"/>
                </a:cubicBezTo>
                <a:close/>
                <a:moveTo>
                  <a:pt x="869697" y="294053"/>
                </a:moveTo>
                <a:cubicBezTo>
                  <a:pt x="869255" y="294053"/>
                  <a:pt x="868549" y="294330"/>
                  <a:pt x="867930" y="295439"/>
                </a:cubicBezTo>
                <a:cubicBezTo>
                  <a:pt x="863160" y="289894"/>
                  <a:pt x="858831" y="305234"/>
                  <a:pt x="854061" y="302832"/>
                </a:cubicBezTo>
                <a:cubicBezTo>
                  <a:pt x="859008" y="316324"/>
                  <a:pt x="863337" y="300983"/>
                  <a:pt x="867930" y="295439"/>
                </a:cubicBezTo>
                <a:cubicBezTo>
                  <a:pt x="871640" y="297472"/>
                  <a:pt x="871287" y="294053"/>
                  <a:pt x="869697" y="294053"/>
                </a:cubicBezTo>
                <a:close/>
                <a:moveTo>
                  <a:pt x="559362" y="293128"/>
                </a:moveTo>
                <a:cubicBezTo>
                  <a:pt x="559009" y="292112"/>
                  <a:pt x="557949" y="291650"/>
                  <a:pt x="556447" y="293313"/>
                </a:cubicBezTo>
                <a:cubicBezTo>
                  <a:pt x="555122" y="295254"/>
                  <a:pt x="555740" y="300059"/>
                  <a:pt x="558744" y="296640"/>
                </a:cubicBezTo>
                <a:cubicBezTo>
                  <a:pt x="559451" y="295716"/>
                  <a:pt x="559804" y="294145"/>
                  <a:pt x="559362" y="293128"/>
                </a:cubicBezTo>
                <a:close/>
                <a:moveTo>
                  <a:pt x="846906" y="301076"/>
                </a:moveTo>
                <a:cubicBezTo>
                  <a:pt x="845757" y="300891"/>
                  <a:pt x="844520" y="301261"/>
                  <a:pt x="844520" y="303016"/>
                </a:cubicBezTo>
                <a:cubicBezTo>
                  <a:pt x="844609" y="304865"/>
                  <a:pt x="849379" y="306528"/>
                  <a:pt x="849291" y="303016"/>
                </a:cubicBezTo>
                <a:cubicBezTo>
                  <a:pt x="849291" y="302092"/>
                  <a:pt x="848054" y="301168"/>
                  <a:pt x="846906" y="301076"/>
                </a:cubicBezTo>
                <a:close/>
                <a:moveTo>
                  <a:pt x="839750" y="303386"/>
                </a:moveTo>
                <a:cubicBezTo>
                  <a:pt x="824644" y="305049"/>
                  <a:pt x="841782" y="326304"/>
                  <a:pt x="839750" y="303386"/>
                </a:cubicBezTo>
                <a:close/>
                <a:moveTo>
                  <a:pt x="563161" y="305234"/>
                </a:moveTo>
                <a:cubicBezTo>
                  <a:pt x="562631" y="305234"/>
                  <a:pt x="562013" y="305604"/>
                  <a:pt x="561394" y="306805"/>
                </a:cubicBezTo>
                <a:cubicBezTo>
                  <a:pt x="553620" y="297564"/>
                  <a:pt x="554150" y="324548"/>
                  <a:pt x="561394" y="306805"/>
                </a:cubicBezTo>
                <a:cubicBezTo>
                  <a:pt x="565016" y="308838"/>
                  <a:pt x="564663" y="305142"/>
                  <a:pt x="563161" y="305234"/>
                </a:cubicBezTo>
                <a:close/>
                <a:moveTo>
                  <a:pt x="825704" y="312904"/>
                </a:moveTo>
                <a:cubicBezTo>
                  <a:pt x="825263" y="312812"/>
                  <a:pt x="824556" y="312904"/>
                  <a:pt x="823496" y="314106"/>
                </a:cubicBezTo>
                <a:cubicBezTo>
                  <a:pt x="820757" y="317248"/>
                  <a:pt x="819520" y="325842"/>
                  <a:pt x="823672" y="321037"/>
                </a:cubicBezTo>
                <a:cubicBezTo>
                  <a:pt x="825793" y="318634"/>
                  <a:pt x="826941" y="313459"/>
                  <a:pt x="825704" y="312904"/>
                </a:cubicBezTo>
                <a:close/>
                <a:moveTo>
                  <a:pt x="547437" y="309947"/>
                </a:moveTo>
                <a:cubicBezTo>
                  <a:pt x="546642" y="309762"/>
                  <a:pt x="545935" y="309855"/>
                  <a:pt x="545052" y="310779"/>
                </a:cubicBezTo>
                <a:cubicBezTo>
                  <a:pt x="542843" y="315677"/>
                  <a:pt x="546288" y="316601"/>
                  <a:pt x="549822" y="317525"/>
                </a:cubicBezTo>
                <a:cubicBezTo>
                  <a:pt x="551589" y="314845"/>
                  <a:pt x="549822" y="310502"/>
                  <a:pt x="547437" y="309947"/>
                </a:cubicBezTo>
                <a:close/>
                <a:moveTo>
                  <a:pt x="537984" y="315954"/>
                </a:moveTo>
                <a:cubicBezTo>
                  <a:pt x="536748" y="315769"/>
                  <a:pt x="535776" y="316324"/>
                  <a:pt x="535776" y="318079"/>
                </a:cubicBezTo>
                <a:cubicBezTo>
                  <a:pt x="535776" y="320020"/>
                  <a:pt x="540370" y="321221"/>
                  <a:pt x="540370" y="317710"/>
                </a:cubicBezTo>
                <a:cubicBezTo>
                  <a:pt x="540281" y="316786"/>
                  <a:pt x="539133" y="316046"/>
                  <a:pt x="537984" y="315954"/>
                </a:cubicBezTo>
                <a:close/>
                <a:moveTo>
                  <a:pt x="807241" y="319650"/>
                </a:moveTo>
                <a:cubicBezTo>
                  <a:pt x="802471" y="317895"/>
                  <a:pt x="797701" y="324733"/>
                  <a:pt x="792930" y="325657"/>
                </a:cubicBezTo>
                <a:cubicBezTo>
                  <a:pt x="796199" y="332588"/>
                  <a:pt x="799379" y="328984"/>
                  <a:pt x="802471" y="325010"/>
                </a:cubicBezTo>
                <a:cubicBezTo>
                  <a:pt x="805740" y="332034"/>
                  <a:pt x="808743" y="328707"/>
                  <a:pt x="811835" y="324825"/>
                </a:cubicBezTo>
                <a:cubicBezTo>
                  <a:pt x="810157" y="321868"/>
                  <a:pt x="808832" y="320297"/>
                  <a:pt x="807241" y="319650"/>
                </a:cubicBezTo>
                <a:close/>
                <a:moveTo>
                  <a:pt x="430829" y="222619"/>
                </a:moveTo>
                <a:cubicBezTo>
                  <a:pt x="430388" y="221602"/>
                  <a:pt x="429151" y="221140"/>
                  <a:pt x="427649" y="222896"/>
                </a:cubicBezTo>
                <a:cubicBezTo>
                  <a:pt x="426324" y="224744"/>
                  <a:pt x="427119" y="229550"/>
                  <a:pt x="430211" y="226223"/>
                </a:cubicBezTo>
                <a:cubicBezTo>
                  <a:pt x="430829" y="225299"/>
                  <a:pt x="431183" y="223635"/>
                  <a:pt x="430829" y="222619"/>
                </a:cubicBezTo>
                <a:close/>
                <a:moveTo>
                  <a:pt x="420847" y="235556"/>
                </a:moveTo>
                <a:cubicBezTo>
                  <a:pt x="420494" y="235371"/>
                  <a:pt x="419699" y="235741"/>
                  <a:pt x="418727" y="236942"/>
                </a:cubicBezTo>
                <a:cubicBezTo>
                  <a:pt x="415900" y="240084"/>
                  <a:pt x="414487" y="248679"/>
                  <a:pt x="418727" y="243873"/>
                </a:cubicBezTo>
                <a:cubicBezTo>
                  <a:pt x="420759" y="241471"/>
                  <a:pt x="422172" y="236018"/>
                  <a:pt x="420847" y="235556"/>
                </a:cubicBezTo>
                <a:close/>
                <a:moveTo>
                  <a:pt x="447437" y="252005"/>
                </a:moveTo>
                <a:cubicBezTo>
                  <a:pt x="446642" y="251821"/>
                  <a:pt x="445759" y="252098"/>
                  <a:pt x="444875" y="253022"/>
                </a:cubicBezTo>
                <a:cubicBezTo>
                  <a:pt x="447879" y="256441"/>
                  <a:pt x="445228" y="263464"/>
                  <a:pt x="449645" y="259768"/>
                </a:cubicBezTo>
                <a:cubicBezTo>
                  <a:pt x="451412" y="257088"/>
                  <a:pt x="449822" y="252560"/>
                  <a:pt x="447437" y="252005"/>
                </a:cubicBezTo>
                <a:close/>
                <a:moveTo>
                  <a:pt x="432773" y="252190"/>
                </a:moveTo>
                <a:cubicBezTo>
                  <a:pt x="430476" y="252283"/>
                  <a:pt x="427384" y="255055"/>
                  <a:pt x="430829" y="260322"/>
                </a:cubicBezTo>
                <a:cubicBezTo>
                  <a:pt x="426059" y="260045"/>
                  <a:pt x="421642" y="272244"/>
                  <a:pt x="416695" y="260969"/>
                </a:cubicBezTo>
                <a:cubicBezTo>
                  <a:pt x="412896" y="268270"/>
                  <a:pt x="392314" y="293221"/>
                  <a:pt x="403002" y="288693"/>
                </a:cubicBezTo>
                <a:cubicBezTo>
                  <a:pt x="406094" y="284072"/>
                  <a:pt x="409098" y="279452"/>
                  <a:pt x="412101" y="274831"/>
                </a:cubicBezTo>
                <a:cubicBezTo>
                  <a:pt x="413780" y="277049"/>
                  <a:pt x="415458" y="279174"/>
                  <a:pt x="417137" y="281392"/>
                </a:cubicBezTo>
                <a:cubicBezTo>
                  <a:pt x="420759" y="261524"/>
                  <a:pt x="441872" y="276402"/>
                  <a:pt x="430829" y="260322"/>
                </a:cubicBezTo>
                <a:cubicBezTo>
                  <a:pt x="436748" y="254685"/>
                  <a:pt x="435070" y="252098"/>
                  <a:pt x="432773" y="252190"/>
                </a:cubicBezTo>
                <a:close/>
                <a:moveTo>
                  <a:pt x="440900" y="270118"/>
                </a:moveTo>
                <a:cubicBezTo>
                  <a:pt x="440547" y="269102"/>
                  <a:pt x="439663" y="268824"/>
                  <a:pt x="438161" y="270488"/>
                </a:cubicBezTo>
                <a:cubicBezTo>
                  <a:pt x="436836" y="272521"/>
                  <a:pt x="437455" y="276956"/>
                  <a:pt x="440547" y="273630"/>
                </a:cubicBezTo>
                <a:cubicBezTo>
                  <a:pt x="441165" y="272706"/>
                  <a:pt x="441253" y="271135"/>
                  <a:pt x="440900" y="270118"/>
                </a:cubicBezTo>
                <a:close/>
                <a:moveTo>
                  <a:pt x="431006" y="275478"/>
                </a:moveTo>
                <a:cubicBezTo>
                  <a:pt x="429769" y="275293"/>
                  <a:pt x="428797" y="275663"/>
                  <a:pt x="428797" y="277419"/>
                </a:cubicBezTo>
                <a:cubicBezTo>
                  <a:pt x="428797" y="279359"/>
                  <a:pt x="433656" y="280930"/>
                  <a:pt x="433568" y="277419"/>
                </a:cubicBezTo>
                <a:cubicBezTo>
                  <a:pt x="433568" y="276494"/>
                  <a:pt x="432154" y="275570"/>
                  <a:pt x="431006" y="275478"/>
                </a:cubicBezTo>
                <a:close/>
                <a:moveTo>
                  <a:pt x="395847" y="278805"/>
                </a:moveTo>
                <a:cubicBezTo>
                  <a:pt x="391783" y="285181"/>
                  <a:pt x="388338" y="282686"/>
                  <a:pt x="384186" y="289524"/>
                </a:cubicBezTo>
                <a:cubicBezTo>
                  <a:pt x="381006" y="294607"/>
                  <a:pt x="382420" y="300152"/>
                  <a:pt x="379593" y="303201"/>
                </a:cubicBezTo>
                <a:cubicBezTo>
                  <a:pt x="380123" y="302647"/>
                  <a:pt x="373939" y="298766"/>
                  <a:pt x="372437" y="300059"/>
                </a:cubicBezTo>
                <a:cubicBezTo>
                  <a:pt x="369080" y="302832"/>
                  <a:pt x="369169" y="307637"/>
                  <a:pt x="370229" y="310317"/>
                </a:cubicBezTo>
                <a:cubicBezTo>
                  <a:pt x="374911" y="307175"/>
                  <a:pt x="379769" y="307083"/>
                  <a:pt x="384540" y="309947"/>
                </a:cubicBezTo>
                <a:cubicBezTo>
                  <a:pt x="388427" y="304680"/>
                  <a:pt x="392048" y="294977"/>
                  <a:pt x="396024" y="299228"/>
                </a:cubicBezTo>
                <a:cubicBezTo>
                  <a:pt x="392578" y="305049"/>
                  <a:pt x="386130" y="310964"/>
                  <a:pt x="389310" y="316508"/>
                </a:cubicBezTo>
                <a:cubicBezTo>
                  <a:pt x="396377" y="315862"/>
                  <a:pt x="403356" y="309762"/>
                  <a:pt x="410335" y="305419"/>
                </a:cubicBezTo>
                <a:cubicBezTo>
                  <a:pt x="405476" y="293775"/>
                  <a:pt x="400882" y="305789"/>
                  <a:pt x="396024" y="299228"/>
                </a:cubicBezTo>
                <a:cubicBezTo>
                  <a:pt x="396819" y="298119"/>
                  <a:pt x="397702" y="296825"/>
                  <a:pt x="398409" y="295716"/>
                </a:cubicBezTo>
                <a:cubicBezTo>
                  <a:pt x="391783" y="290264"/>
                  <a:pt x="399469" y="284442"/>
                  <a:pt x="395847" y="278805"/>
                </a:cubicBezTo>
                <a:close/>
                <a:moveTo>
                  <a:pt x="417313" y="296270"/>
                </a:moveTo>
                <a:cubicBezTo>
                  <a:pt x="416077" y="296086"/>
                  <a:pt x="414928" y="296732"/>
                  <a:pt x="414928" y="298488"/>
                </a:cubicBezTo>
                <a:cubicBezTo>
                  <a:pt x="414928" y="300337"/>
                  <a:pt x="419699" y="302000"/>
                  <a:pt x="419699" y="298488"/>
                </a:cubicBezTo>
                <a:cubicBezTo>
                  <a:pt x="419699" y="297472"/>
                  <a:pt x="418462" y="296455"/>
                  <a:pt x="417313" y="296270"/>
                </a:cubicBezTo>
                <a:close/>
                <a:moveTo>
                  <a:pt x="380034" y="316878"/>
                </a:moveTo>
                <a:cubicBezTo>
                  <a:pt x="378444" y="319188"/>
                  <a:pt x="376943" y="321499"/>
                  <a:pt x="375441" y="323901"/>
                </a:cubicBezTo>
                <a:cubicBezTo>
                  <a:pt x="377914" y="327228"/>
                  <a:pt x="376324" y="330647"/>
                  <a:pt x="377826" y="333974"/>
                </a:cubicBezTo>
                <a:cubicBezTo>
                  <a:pt x="381183" y="328152"/>
                  <a:pt x="386218" y="322330"/>
                  <a:pt x="380034" y="316878"/>
                </a:cubicBezTo>
                <a:close/>
                <a:moveTo>
                  <a:pt x="410511" y="319096"/>
                </a:moveTo>
                <a:cubicBezTo>
                  <a:pt x="404416" y="326304"/>
                  <a:pt x="398144" y="327043"/>
                  <a:pt x="392137" y="340351"/>
                </a:cubicBezTo>
                <a:cubicBezTo>
                  <a:pt x="395317" y="344786"/>
                  <a:pt x="398586" y="349222"/>
                  <a:pt x="401854" y="353658"/>
                </a:cubicBezTo>
                <a:cubicBezTo>
                  <a:pt x="405829" y="340628"/>
                  <a:pt x="421995" y="362529"/>
                  <a:pt x="418108" y="342753"/>
                </a:cubicBezTo>
                <a:cubicBezTo>
                  <a:pt x="411395" y="348021"/>
                  <a:pt x="418550" y="338872"/>
                  <a:pt x="417932" y="335915"/>
                </a:cubicBezTo>
                <a:cubicBezTo>
                  <a:pt x="416430" y="329076"/>
                  <a:pt x="408745" y="325842"/>
                  <a:pt x="410511" y="319096"/>
                </a:cubicBezTo>
                <a:close/>
                <a:moveTo>
                  <a:pt x="755210" y="328429"/>
                </a:moveTo>
                <a:cubicBezTo>
                  <a:pt x="750528" y="326674"/>
                  <a:pt x="746023" y="333235"/>
                  <a:pt x="741341" y="334159"/>
                </a:cubicBezTo>
                <a:cubicBezTo>
                  <a:pt x="747878" y="346265"/>
                  <a:pt x="753885" y="334898"/>
                  <a:pt x="760157" y="333605"/>
                </a:cubicBezTo>
                <a:cubicBezTo>
                  <a:pt x="758567" y="330555"/>
                  <a:pt x="756800" y="328984"/>
                  <a:pt x="755210" y="328429"/>
                </a:cubicBezTo>
                <a:close/>
                <a:moveTo>
                  <a:pt x="776058" y="337116"/>
                </a:moveTo>
                <a:cubicBezTo>
                  <a:pt x="775174" y="337301"/>
                  <a:pt x="773938" y="338872"/>
                  <a:pt x="772082" y="343308"/>
                </a:cubicBezTo>
                <a:cubicBezTo>
                  <a:pt x="770492" y="339796"/>
                  <a:pt x="768902" y="341552"/>
                  <a:pt x="767312" y="343492"/>
                </a:cubicBezTo>
                <a:cubicBezTo>
                  <a:pt x="759892" y="328245"/>
                  <a:pt x="747171" y="359018"/>
                  <a:pt x="758213" y="364377"/>
                </a:cubicBezTo>
                <a:cubicBezTo>
                  <a:pt x="762719" y="349592"/>
                  <a:pt x="765015" y="356060"/>
                  <a:pt x="767312" y="343492"/>
                </a:cubicBezTo>
                <a:cubicBezTo>
                  <a:pt x="768991" y="347004"/>
                  <a:pt x="770581" y="345248"/>
                  <a:pt x="772082" y="343308"/>
                </a:cubicBezTo>
                <a:cubicBezTo>
                  <a:pt x="777913" y="350239"/>
                  <a:pt x="778885" y="336839"/>
                  <a:pt x="776058" y="337116"/>
                </a:cubicBezTo>
                <a:close/>
                <a:moveTo>
                  <a:pt x="727030" y="334806"/>
                </a:moveTo>
                <a:cubicBezTo>
                  <a:pt x="724733" y="339426"/>
                  <a:pt x="720228" y="344047"/>
                  <a:pt x="722701" y="348483"/>
                </a:cubicBezTo>
                <a:cubicBezTo>
                  <a:pt x="724203" y="346542"/>
                  <a:pt x="725793" y="344971"/>
                  <a:pt x="727471" y="348483"/>
                </a:cubicBezTo>
                <a:cubicBezTo>
                  <a:pt x="730033" y="343770"/>
                  <a:pt x="731977" y="339149"/>
                  <a:pt x="727030" y="334806"/>
                </a:cubicBezTo>
                <a:close/>
                <a:moveTo>
                  <a:pt x="715546" y="345526"/>
                </a:moveTo>
                <a:cubicBezTo>
                  <a:pt x="709009" y="355506"/>
                  <a:pt x="701500" y="350054"/>
                  <a:pt x="701676" y="359572"/>
                </a:cubicBezTo>
                <a:cubicBezTo>
                  <a:pt x="701765" y="364377"/>
                  <a:pt x="694786" y="356430"/>
                  <a:pt x="694344" y="356430"/>
                </a:cubicBezTo>
                <a:cubicBezTo>
                  <a:pt x="688602" y="356800"/>
                  <a:pt x="685334" y="370661"/>
                  <a:pt x="680652" y="370661"/>
                </a:cubicBezTo>
                <a:cubicBezTo>
                  <a:pt x="672436" y="364193"/>
                  <a:pt x="693196" y="356522"/>
                  <a:pt x="684980" y="350054"/>
                </a:cubicBezTo>
                <a:cubicBezTo>
                  <a:pt x="678885" y="361143"/>
                  <a:pt x="672436" y="353288"/>
                  <a:pt x="666341" y="364377"/>
                </a:cubicBezTo>
                <a:cubicBezTo>
                  <a:pt x="664927" y="367797"/>
                  <a:pt x="666252" y="371123"/>
                  <a:pt x="663956" y="374635"/>
                </a:cubicBezTo>
                <a:cubicBezTo>
                  <a:pt x="661129" y="378978"/>
                  <a:pt x="655122" y="376114"/>
                  <a:pt x="661747" y="384985"/>
                </a:cubicBezTo>
                <a:cubicBezTo>
                  <a:pt x="658655" y="386002"/>
                  <a:pt x="655740" y="387295"/>
                  <a:pt x="652648" y="392286"/>
                </a:cubicBezTo>
                <a:cubicBezTo>
                  <a:pt x="647790" y="382860"/>
                  <a:pt x="643373" y="410028"/>
                  <a:pt x="638337" y="392748"/>
                </a:cubicBezTo>
                <a:cubicBezTo>
                  <a:pt x="641871" y="392932"/>
                  <a:pt x="656624" y="380549"/>
                  <a:pt x="652207" y="371678"/>
                </a:cubicBezTo>
                <a:cubicBezTo>
                  <a:pt x="648938" y="384246"/>
                  <a:pt x="633832" y="378331"/>
                  <a:pt x="638337" y="392748"/>
                </a:cubicBezTo>
                <a:cubicBezTo>
                  <a:pt x="636041" y="396074"/>
                  <a:pt x="633832" y="391361"/>
                  <a:pt x="631447" y="389513"/>
                </a:cubicBezTo>
                <a:cubicBezTo>
                  <a:pt x="626853" y="401249"/>
                  <a:pt x="621818" y="389421"/>
                  <a:pt x="617136" y="390160"/>
                </a:cubicBezTo>
                <a:cubicBezTo>
                  <a:pt x="600440" y="414649"/>
                  <a:pt x="584097" y="427402"/>
                  <a:pt x="573497" y="456419"/>
                </a:cubicBezTo>
                <a:cubicBezTo>
                  <a:pt x="568550" y="444128"/>
                  <a:pt x="564044" y="452722"/>
                  <a:pt x="559186" y="443297"/>
                </a:cubicBezTo>
                <a:cubicBezTo>
                  <a:pt x="549027" y="458360"/>
                  <a:pt x="552119" y="464459"/>
                  <a:pt x="540546" y="464551"/>
                </a:cubicBezTo>
                <a:cubicBezTo>
                  <a:pt x="541430" y="470743"/>
                  <a:pt x="540370" y="479891"/>
                  <a:pt x="538779" y="488578"/>
                </a:cubicBezTo>
                <a:cubicBezTo>
                  <a:pt x="537101" y="496987"/>
                  <a:pt x="526147" y="503733"/>
                  <a:pt x="536748" y="512328"/>
                </a:cubicBezTo>
                <a:cubicBezTo>
                  <a:pt x="545493" y="504011"/>
                  <a:pt x="542666" y="507984"/>
                  <a:pt x="548055" y="494862"/>
                </a:cubicBezTo>
                <a:cubicBezTo>
                  <a:pt x="552119" y="500776"/>
                  <a:pt x="556271" y="500961"/>
                  <a:pt x="560157" y="497911"/>
                </a:cubicBezTo>
                <a:cubicBezTo>
                  <a:pt x="555034" y="489872"/>
                  <a:pt x="567313" y="487007"/>
                  <a:pt x="567136" y="487377"/>
                </a:cubicBezTo>
                <a:cubicBezTo>
                  <a:pt x="571112" y="480169"/>
                  <a:pt x="569433" y="467231"/>
                  <a:pt x="573850" y="470096"/>
                </a:cubicBezTo>
                <a:cubicBezTo>
                  <a:pt x="574557" y="474624"/>
                  <a:pt x="575175" y="479152"/>
                  <a:pt x="578620" y="483588"/>
                </a:cubicBezTo>
                <a:cubicBezTo>
                  <a:pt x="589044" y="476380"/>
                  <a:pt x="572613" y="470188"/>
                  <a:pt x="583037" y="462980"/>
                </a:cubicBezTo>
                <a:cubicBezTo>
                  <a:pt x="589044" y="468432"/>
                  <a:pt x="587984" y="474069"/>
                  <a:pt x="590546" y="479614"/>
                </a:cubicBezTo>
                <a:cubicBezTo>
                  <a:pt x="595051" y="466492"/>
                  <a:pt x="595316" y="466030"/>
                  <a:pt x="604239" y="458822"/>
                </a:cubicBezTo>
                <a:cubicBezTo>
                  <a:pt x="602030" y="451983"/>
                  <a:pt x="588956" y="445792"/>
                  <a:pt x="594345" y="438768"/>
                </a:cubicBezTo>
                <a:cubicBezTo>
                  <a:pt x="596553" y="434148"/>
                  <a:pt x="599027" y="433131"/>
                  <a:pt x="601412" y="434979"/>
                </a:cubicBezTo>
                <a:cubicBezTo>
                  <a:pt x="606447" y="439323"/>
                  <a:pt x="604150" y="444036"/>
                  <a:pt x="601677" y="448656"/>
                </a:cubicBezTo>
                <a:cubicBezTo>
                  <a:pt x="604239" y="453831"/>
                  <a:pt x="611394" y="455680"/>
                  <a:pt x="615899" y="455033"/>
                </a:cubicBezTo>
                <a:cubicBezTo>
                  <a:pt x="617401" y="454848"/>
                  <a:pt x="618991" y="447732"/>
                  <a:pt x="620493" y="447917"/>
                </a:cubicBezTo>
                <a:cubicBezTo>
                  <a:pt x="621465" y="448009"/>
                  <a:pt x="626942" y="451429"/>
                  <a:pt x="627648" y="451059"/>
                </a:cubicBezTo>
                <a:cubicBezTo>
                  <a:pt x="632242" y="448564"/>
                  <a:pt x="634804" y="437105"/>
                  <a:pt x="639132" y="433593"/>
                </a:cubicBezTo>
                <a:cubicBezTo>
                  <a:pt x="640458" y="432484"/>
                  <a:pt x="647878" y="434148"/>
                  <a:pt x="648673" y="433409"/>
                </a:cubicBezTo>
                <a:cubicBezTo>
                  <a:pt x="654680" y="427309"/>
                  <a:pt x="657595" y="417052"/>
                  <a:pt x="662366" y="412154"/>
                </a:cubicBezTo>
                <a:cubicBezTo>
                  <a:pt x="665104" y="425092"/>
                  <a:pt x="674115" y="409289"/>
                  <a:pt x="681182" y="404853"/>
                </a:cubicBezTo>
                <a:cubicBezTo>
                  <a:pt x="682684" y="403837"/>
                  <a:pt x="683390" y="408088"/>
                  <a:pt x="685952" y="404576"/>
                </a:cubicBezTo>
                <a:cubicBezTo>
                  <a:pt x="690016" y="399124"/>
                  <a:pt x="699468" y="397183"/>
                  <a:pt x="706977" y="400418"/>
                </a:cubicBezTo>
                <a:cubicBezTo>
                  <a:pt x="711040" y="388959"/>
                  <a:pt x="713867" y="379256"/>
                  <a:pt x="723054" y="382582"/>
                </a:cubicBezTo>
                <a:cubicBezTo>
                  <a:pt x="729150" y="374358"/>
                  <a:pt x="731447" y="366503"/>
                  <a:pt x="729856" y="358556"/>
                </a:cubicBezTo>
                <a:cubicBezTo>
                  <a:pt x="724380" y="359849"/>
                  <a:pt x="718991" y="368443"/>
                  <a:pt x="713337" y="362529"/>
                </a:cubicBezTo>
                <a:cubicBezTo>
                  <a:pt x="718814" y="356615"/>
                  <a:pt x="720139" y="351070"/>
                  <a:pt x="715546" y="345526"/>
                </a:cubicBezTo>
                <a:close/>
                <a:moveTo>
                  <a:pt x="743726" y="353843"/>
                </a:moveTo>
                <a:cubicBezTo>
                  <a:pt x="743284" y="353658"/>
                  <a:pt x="742666" y="353750"/>
                  <a:pt x="741517" y="354582"/>
                </a:cubicBezTo>
                <a:cubicBezTo>
                  <a:pt x="739220" y="358278"/>
                  <a:pt x="743019" y="364932"/>
                  <a:pt x="746553" y="361328"/>
                </a:cubicBezTo>
                <a:cubicBezTo>
                  <a:pt x="744256" y="358833"/>
                  <a:pt x="745051" y="354397"/>
                  <a:pt x="743726" y="353843"/>
                </a:cubicBezTo>
                <a:close/>
                <a:moveTo>
                  <a:pt x="1147965" y="373896"/>
                </a:moveTo>
                <a:cubicBezTo>
                  <a:pt x="1141693" y="374173"/>
                  <a:pt x="1139572" y="382305"/>
                  <a:pt x="1141162" y="391084"/>
                </a:cubicBezTo>
                <a:cubicBezTo>
                  <a:pt x="1147435" y="390807"/>
                  <a:pt x="1149643" y="382675"/>
                  <a:pt x="1147965" y="373896"/>
                </a:cubicBezTo>
                <a:close/>
                <a:moveTo>
                  <a:pt x="1230473" y="374265"/>
                </a:moveTo>
                <a:cubicBezTo>
                  <a:pt x="1223671" y="387757"/>
                  <a:pt x="1216604" y="392563"/>
                  <a:pt x="1209625" y="398847"/>
                </a:cubicBezTo>
                <a:cubicBezTo>
                  <a:pt x="1214660" y="416220"/>
                  <a:pt x="1218812" y="389144"/>
                  <a:pt x="1223760" y="398477"/>
                </a:cubicBezTo>
                <a:cubicBezTo>
                  <a:pt x="1227823" y="405500"/>
                  <a:pt x="1231798" y="401804"/>
                  <a:pt x="1235862" y="408180"/>
                </a:cubicBezTo>
                <a:cubicBezTo>
                  <a:pt x="1238865" y="402451"/>
                  <a:pt x="1245138" y="396444"/>
                  <a:pt x="1242576" y="390899"/>
                </a:cubicBezTo>
                <a:cubicBezTo>
                  <a:pt x="1238777" y="397091"/>
                  <a:pt x="1234714" y="397276"/>
                  <a:pt x="1230738" y="394688"/>
                </a:cubicBezTo>
                <a:cubicBezTo>
                  <a:pt x="1238159" y="387573"/>
                  <a:pt x="1238159" y="380827"/>
                  <a:pt x="1230473" y="374265"/>
                </a:cubicBezTo>
                <a:close/>
                <a:moveTo>
                  <a:pt x="1157064" y="379256"/>
                </a:moveTo>
                <a:cubicBezTo>
                  <a:pt x="1155915" y="378978"/>
                  <a:pt x="1154502" y="379440"/>
                  <a:pt x="1152735" y="380642"/>
                </a:cubicBezTo>
                <a:cubicBezTo>
                  <a:pt x="1151940" y="395428"/>
                  <a:pt x="1170403" y="392655"/>
                  <a:pt x="1169784" y="410583"/>
                </a:cubicBezTo>
                <a:cubicBezTo>
                  <a:pt x="1178088" y="390807"/>
                  <a:pt x="1186834" y="396074"/>
                  <a:pt x="1195403" y="392470"/>
                </a:cubicBezTo>
                <a:cubicBezTo>
                  <a:pt x="1195579" y="401527"/>
                  <a:pt x="1201233" y="404853"/>
                  <a:pt x="1207240" y="402451"/>
                </a:cubicBezTo>
                <a:cubicBezTo>
                  <a:pt x="1201498" y="393672"/>
                  <a:pt x="1204148" y="385170"/>
                  <a:pt x="1195403" y="392470"/>
                </a:cubicBezTo>
                <a:cubicBezTo>
                  <a:pt x="1192311" y="384615"/>
                  <a:pt x="1188777" y="386464"/>
                  <a:pt x="1185862" y="386186"/>
                </a:cubicBezTo>
                <a:cubicBezTo>
                  <a:pt x="1183654" y="385909"/>
                  <a:pt x="1178707" y="386279"/>
                  <a:pt x="1176322" y="386556"/>
                </a:cubicBezTo>
                <a:cubicBezTo>
                  <a:pt x="1172964" y="386833"/>
                  <a:pt x="1170491" y="387757"/>
                  <a:pt x="1166958" y="386741"/>
                </a:cubicBezTo>
                <a:cubicBezTo>
                  <a:pt x="1162452" y="385447"/>
                  <a:pt x="1160686" y="379902"/>
                  <a:pt x="1157064" y="379256"/>
                </a:cubicBezTo>
                <a:close/>
                <a:moveTo>
                  <a:pt x="1181887" y="403005"/>
                </a:moveTo>
                <a:cubicBezTo>
                  <a:pt x="1181533" y="401989"/>
                  <a:pt x="1180650" y="401711"/>
                  <a:pt x="1179060" y="403467"/>
                </a:cubicBezTo>
                <a:cubicBezTo>
                  <a:pt x="1177823" y="405316"/>
                  <a:pt x="1178442" y="410213"/>
                  <a:pt x="1181445" y="406794"/>
                </a:cubicBezTo>
                <a:cubicBezTo>
                  <a:pt x="1182152" y="405870"/>
                  <a:pt x="1182240" y="404022"/>
                  <a:pt x="1181887" y="403005"/>
                </a:cubicBezTo>
                <a:close/>
                <a:moveTo>
                  <a:pt x="1122170" y="374081"/>
                </a:moveTo>
                <a:cubicBezTo>
                  <a:pt x="1121375" y="373896"/>
                  <a:pt x="1120403" y="374173"/>
                  <a:pt x="1119608" y="375097"/>
                </a:cubicBezTo>
                <a:cubicBezTo>
                  <a:pt x="1117311" y="379995"/>
                  <a:pt x="1120933" y="380734"/>
                  <a:pt x="1124555" y="381566"/>
                </a:cubicBezTo>
                <a:cubicBezTo>
                  <a:pt x="1126233" y="378886"/>
                  <a:pt x="1124555" y="374635"/>
                  <a:pt x="1122170" y="374081"/>
                </a:cubicBezTo>
                <a:close/>
                <a:moveTo>
                  <a:pt x="1090809" y="374450"/>
                </a:moveTo>
                <a:cubicBezTo>
                  <a:pt x="1089838" y="373619"/>
                  <a:pt x="1088512" y="373803"/>
                  <a:pt x="1086657" y="376206"/>
                </a:cubicBezTo>
                <a:cubicBezTo>
                  <a:pt x="1092488" y="389144"/>
                  <a:pt x="1093636" y="377130"/>
                  <a:pt x="1090809" y="374450"/>
                </a:cubicBezTo>
                <a:close/>
                <a:moveTo>
                  <a:pt x="1001675" y="380642"/>
                </a:moveTo>
                <a:cubicBezTo>
                  <a:pt x="1000527" y="380457"/>
                  <a:pt x="999290" y="381011"/>
                  <a:pt x="999290" y="382767"/>
                </a:cubicBezTo>
                <a:cubicBezTo>
                  <a:pt x="999379" y="384708"/>
                  <a:pt x="1004149" y="386094"/>
                  <a:pt x="1004061" y="382582"/>
                </a:cubicBezTo>
                <a:cubicBezTo>
                  <a:pt x="1004061" y="381658"/>
                  <a:pt x="1002912" y="380734"/>
                  <a:pt x="1001675" y="380642"/>
                </a:cubicBezTo>
                <a:close/>
                <a:moveTo>
                  <a:pt x="1100880" y="382398"/>
                </a:moveTo>
                <a:cubicBezTo>
                  <a:pt x="1098672" y="384431"/>
                  <a:pt x="1096198" y="389236"/>
                  <a:pt x="1093813" y="386186"/>
                </a:cubicBezTo>
                <a:cubicBezTo>
                  <a:pt x="1092223" y="388404"/>
                  <a:pt x="1090721" y="390992"/>
                  <a:pt x="1089219" y="393302"/>
                </a:cubicBezTo>
                <a:cubicBezTo>
                  <a:pt x="1082064" y="382582"/>
                  <a:pt x="1085156" y="414557"/>
                  <a:pt x="1091781" y="403190"/>
                </a:cubicBezTo>
                <a:cubicBezTo>
                  <a:pt x="1089661" y="386926"/>
                  <a:pt x="1097081" y="410398"/>
                  <a:pt x="1096551" y="409936"/>
                </a:cubicBezTo>
                <a:cubicBezTo>
                  <a:pt x="1098053" y="411045"/>
                  <a:pt x="1100527" y="403929"/>
                  <a:pt x="1103530" y="406240"/>
                </a:cubicBezTo>
                <a:cubicBezTo>
                  <a:pt x="1105385" y="407718"/>
                  <a:pt x="1106622" y="411322"/>
                  <a:pt x="1108477" y="412986"/>
                </a:cubicBezTo>
                <a:cubicBezTo>
                  <a:pt x="1116074" y="400048"/>
                  <a:pt x="1124113" y="412616"/>
                  <a:pt x="1131887" y="405223"/>
                </a:cubicBezTo>
                <a:cubicBezTo>
                  <a:pt x="1131622" y="389513"/>
                  <a:pt x="1119696" y="391639"/>
                  <a:pt x="1112806" y="392286"/>
                </a:cubicBezTo>
                <a:cubicBezTo>
                  <a:pt x="1108830" y="388866"/>
                  <a:pt x="1105032" y="390899"/>
                  <a:pt x="1100880" y="382398"/>
                </a:cubicBezTo>
                <a:close/>
                <a:moveTo>
                  <a:pt x="1136657" y="406424"/>
                </a:moveTo>
                <a:cubicBezTo>
                  <a:pt x="1135420" y="406240"/>
                  <a:pt x="1134449" y="406794"/>
                  <a:pt x="1134449" y="408550"/>
                </a:cubicBezTo>
                <a:cubicBezTo>
                  <a:pt x="1134449" y="410491"/>
                  <a:pt x="1139131" y="411877"/>
                  <a:pt x="1139042" y="408365"/>
                </a:cubicBezTo>
                <a:cubicBezTo>
                  <a:pt x="1139042" y="407441"/>
                  <a:pt x="1137806" y="406517"/>
                  <a:pt x="1136657" y="406424"/>
                </a:cubicBezTo>
                <a:close/>
                <a:moveTo>
                  <a:pt x="1050350" y="382767"/>
                </a:moveTo>
                <a:cubicBezTo>
                  <a:pt x="1046552" y="383691"/>
                  <a:pt x="1048760" y="397183"/>
                  <a:pt x="1056092" y="387573"/>
                </a:cubicBezTo>
                <a:cubicBezTo>
                  <a:pt x="1057682" y="390992"/>
                  <a:pt x="1059272" y="389236"/>
                  <a:pt x="1060862" y="387388"/>
                </a:cubicBezTo>
                <a:cubicBezTo>
                  <a:pt x="1071110" y="402636"/>
                  <a:pt x="1070580" y="374450"/>
                  <a:pt x="1060862" y="387388"/>
                </a:cubicBezTo>
                <a:cubicBezTo>
                  <a:pt x="1059272" y="383876"/>
                  <a:pt x="1057594" y="385632"/>
                  <a:pt x="1056092" y="387573"/>
                </a:cubicBezTo>
                <a:cubicBezTo>
                  <a:pt x="1053530" y="383691"/>
                  <a:pt x="1051587" y="382490"/>
                  <a:pt x="1050350" y="382767"/>
                </a:cubicBezTo>
                <a:close/>
                <a:moveTo>
                  <a:pt x="1078265" y="386371"/>
                </a:moveTo>
                <a:cubicBezTo>
                  <a:pt x="1077117" y="385355"/>
                  <a:pt x="1076057" y="385077"/>
                  <a:pt x="1074908" y="386741"/>
                </a:cubicBezTo>
                <a:cubicBezTo>
                  <a:pt x="1077294" y="388589"/>
                  <a:pt x="1079767" y="393210"/>
                  <a:pt x="1082064" y="389975"/>
                </a:cubicBezTo>
                <a:cubicBezTo>
                  <a:pt x="1080915" y="389051"/>
                  <a:pt x="1079502" y="387295"/>
                  <a:pt x="1078265" y="386371"/>
                </a:cubicBezTo>
                <a:close/>
                <a:moveTo>
                  <a:pt x="975704" y="383599"/>
                </a:moveTo>
                <a:cubicBezTo>
                  <a:pt x="972965" y="384523"/>
                  <a:pt x="971552" y="393117"/>
                  <a:pt x="968725" y="394134"/>
                </a:cubicBezTo>
                <a:cubicBezTo>
                  <a:pt x="967135" y="394688"/>
                  <a:pt x="963248" y="384985"/>
                  <a:pt x="961658" y="390899"/>
                </a:cubicBezTo>
                <a:cubicBezTo>
                  <a:pt x="962718" y="394503"/>
                  <a:pt x="962895" y="401342"/>
                  <a:pt x="966782" y="404576"/>
                </a:cubicBezTo>
                <a:cubicBezTo>
                  <a:pt x="969697" y="407071"/>
                  <a:pt x="972524" y="401896"/>
                  <a:pt x="976057" y="404022"/>
                </a:cubicBezTo>
                <a:cubicBezTo>
                  <a:pt x="977294" y="404761"/>
                  <a:pt x="979679" y="410953"/>
                  <a:pt x="980827" y="410768"/>
                </a:cubicBezTo>
                <a:cubicBezTo>
                  <a:pt x="986746" y="409659"/>
                  <a:pt x="988071" y="406517"/>
                  <a:pt x="988248" y="413910"/>
                </a:cubicBezTo>
                <a:cubicBezTo>
                  <a:pt x="988248" y="417791"/>
                  <a:pt x="1005651" y="392563"/>
                  <a:pt x="1009449" y="416682"/>
                </a:cubicBezTo>
                <a:cubicBezTo>
                  <a:pt x="1012541" y="411969"/>
                  <a:pt x="1015545" y="407256"/>
                  <a:pt x="1018548" y="402636"/>
                </a:cubicBezTo>
                <a:cubicBezTo>
                  <a:pt x="1009891" y="393210"/>
                  <a:pt x="1001410" y="397923"/>
                  <a:pt x="992753" y="393302"/>
                </a:cubicBezTo>
                <a:cubicBezTo>
                  <a:pt x="993372" y="394134"/>
                  <a:pt x="993725" y="394873"/>
                  <a:pt x="994343" y="395705"/>
                </a:cubicBezTo>
                <a:cubicBezTo>
                  <a:pt x="993106" y="397645"/>
                  <a:pt x="989838" y="397091"/>
                  <a:pt x="991958" y="392470"/>
                </a:cubicBezTo>
                <a:cubicBezTo>
                  <a:pt x="992046" y="392655"/>
                  <a:pt x="992223" y="392748"/>
                  <a:pt x="992400" y="392932"/>
                </a:cubicBezTo>
                <a:cubicBezTo>
                  <a:pt x="994078" y="388774"/>
                  <a:pt x="991163" y="388035"/>
                  <a:pt x="990015" y="389975"/>
                </a:cubicBezTo>
                <a:cubicBezTo>
                  <a:pt x="987718" y="385540"/>
                  <a:pt x="980386" y="381843"/>
                  <a:pt x="975704" y="383599"/>
                </a:cubicBezTo>
                <a:close/>
                <a:moveTo>
                  <a:pt x="1035863" y="400418"/>
                </a:moveTo>
                <a:cubicBezTo>
                  <a:pt x="1034626" y="400233"/>
                  <a:pt x="1032859" y="401619"/>
                  <a:pt x="1030474" y="405593"/>
                </a:cubicBezTo>
                <a:cubicBezTo>
                  <a:pt x="1020315" y="393487"/>
                  <a:pt x="1020757" y="421580"/>
                  <a:pt x="1030474" y="405593"/>
                </a:cubicBezTo>
                <a:cubicBezTo>
                  <a:pt x="1038071" y="414649"/>
                  <a:pt x="1039573" y="401065"/>
                  <a:pt x="1035863" y="400418"/>
                </a:cubicBezTo>
                <a:close/>
                <a:moveTo>
                  <a:pt x="1723581" y="502070"/>
                </a:moveTo>
                <a:cubicBezTo>
                  <a:pt x="1722786" y="501885"/>
                  <a:pt x="1722079" y="502162"/>
                  <a:pt x="1721196" y="503087"/>
                </a:cubicBezTo>
                <a:cubicBezTo>
                  <a:pt x="1724200" y="506413"/>
                  <a:pt x="1721549" y="513159"/>
                  <a:pt x="1725966" y="509555"/>
                </a:cubicBezTo>
                <a:cubicBezTo>
                  <a:pt x="1727733" y="506875"/>
                  <a:pt x="1725966" y="502532"/>
                  <a:pt x="1723581" y="502070"/>
                </a:cubicBezTo>
                <a:close/>
                <a:moveTo>
                  <a:pt x="1674023" y="506044"/>
                </a:moveTo>
                <a:cubicBezTo>
                  <a:pt x="1672786" y="505859"/>
                  <a:pt x="1671814" y="506413"/>
                  <a:pt x="1671814" y="508169"/>
                </a:cubicBezTo>
                <a:cubicBezTo>
                  <a:pt x="1671814" y="510110"/>
                  <a:pt x="1676673" y="511588"/>
                  <a:pt x="1676585" y="507984"/>
                </a:cubicBezTo>
                <a:cubicBezTo>
                  <a:pt x="1676585" y="507060"/>
                  <a:pt x="1675171" y="506136"/>
                  <a:pt x="1674023" y="506044"/>
                </a:cubicBezTo>
                <a:close/>
                <a:moveTo>
                  <a:pt x="368109" y="320667"/>
                </a:moveTo>
                <a:cubicBezTo>
                  <a:pt x="366519" y="323070"/>
                  <a:pt x="365017" y="325472"/>
                  <a:pt x="363515" y="327783"/>
                </a:cubicBezTo>
                <a:cubicBezTo>
                  <a:pt x="365988" y="331109"/>
                  <a:pt x="364575" y="334621"/>
                  <a:pt x="366077" y="337948"/>
                </a:cubicBezTo>
                <a:cubicBezTo>
                  <a:pt x="369434" y="332126"/>
                  <a:pt x="374292" y="326119"/>
                  <a:pt x="368109" y="320667"/>
                </a:cubicBezTo>
                <a:close/>
                <a:moveTo>
                  <a:pt x="385158" y="344139"/>
                </a:moveTo>
                <a:cubicBezTo>
                  <a:pt x="379063" y="352272"/>
                  <a:pt x="373497" y="360404"/>
                  <a:pt x="378444" y="368074"/>
                </a:cubicBezTo>
                <a:cubicBezTo>
                  <a:pt x="378886" y="353011"/>
                  <a:pt x="394257" y="358833"/>
                  <a:pt x="385158" y="344139"/>
                </a:cubicBezTo>
                <a:close/>
                <a:moveTo>
                  <a:pt x="659627" y="364562"/>
                </a:moveTo>
                <a:cubicBezTo>
                  <a:pt x="659185" y="363546"/>
                  <a:pt x="658302" y="363084"/>
                  <a:pt x="656800" y="364747"/>
                </a:cubicBezTo>
                <a:cubicBezTo>
                  <a:pt x="655564" y="366688"/>
                  <a:pt x="656182" y="371401"/>
                  <a:pt x="659185" y="368074"/>
                </a:cubicBezTo>
                <a:cubicBezTo>
                  <a:pt x="659804" y="367150"/>
                  <a:pt x="659980" y="365579"/>
                  <a:pt x="659627" y="364562"/>
                </a:cubicBezTo>
                <a:close/>
                <a:moveTo>
                  <a:pt x="366342" y="344694"/>
                </a:moveTo>
                <a:cubicBezTo>
                  <a:pt x="364222" y="351625"/>
                  <a:pt x="351501" y="358925"/>
                  <a:pt x="357155" y="365486"/>
                </a:cubicBezTo>
                <a:cubicBezTo>
                  <a:pt x="358745" y="363546"/>
                  <a:pt x="360070" y="361790"/>
                  <a:pt x="361748" y="365302"/>
                </a:cubicBezTo>
                <a:cubicBezTo>
                  <a:pt x="358303" y="374450"/>
                  <a:pt x="360865" y="377869"/>
                  <a:pt x="366872" y="378794"/>
                </a:cubicBezTo>
                <a:cubicBezTo>
                  <a:pt x="370140" y="375652"/>
                  <a:pt x="368904" y="371493"/>
                  <a:pt x="369080" y="368536"/>
                </a:cubicBezTo>
                <a:cubicBezTo>
                  <a:pt x="369787" y="357909"/>
                  <a:pt x="369522" y="355136"/>
                  <a:pt x="364133" y="355044"/>
                </a:cubicBezTo>
                <a:cubicBezTo>
                  <a:pt x="365370" y="351625"/>
                  <a:pt x="368550" y="348113"/>
                  <a:pt x="366342" y="344694"/>
                </a:cubicBezTo>
                <a:close/>
                <a:moveTo>
                  <a:pt x="513161" y="374820"/>
                </a:moveTo>
                <a:cubicBezTo>
                  <a:pt x="511924" y="374727"/>
                  <a:pt x="510776" y="375282"/>
                  <a:pt x="510776" y="377038"/>
                </a:cubicBezTo>
                <a:cubicBezTo>
                  <a:pt x="510776" y="378886"/>
                  <a:pt x="515635" y="380180"/>
                  <a:pt x="515546" y="376668"/>
                </a:cubicBezTo>
                <a:cubicBezTo>
                  <a:pt x="515546" y="375744"/>
                  <a:pt x="514310" y="375005"/>
                  <a:pt x="513161" y="374820"/>
                </a:cubicBezTo>
                <a:close/>
                <a:moveTo>
                  <a:pt x="635776" y="377223"/>
                </a:moveTo>
                <a:cubicBezTo>
                  <a:pt x="634627" y="377038"/>
                  <a:pt x="633567" y="377500"/>
                  <a:pt x="633567" y="379256"/>
                </a:cubicBezTo>
                <a:cubicBezTo>
                  <a:pt x="633655" y="381104"/>
                  <a:pt x="638426" y="382582"/>
                  <a:pt x="638337" y="378978"/>
                </a:cubicBezTo>
                <a:cubicBezTo>
                  <a:pt x="638337" y="378054"/>
                  <a:pt x="636924" y="377407"/>
                  <a:pt x="635776" y="377223"/>
                </a:cubicBezTo>
                <a:close/>
                <a:moveTo>
                  <a:pt x="309540" y="348021"/>
                </a:moveTo>
                <a:cubicBezTo>
                  <a:pt x="308392" y="347928"/>
                  <a:pt x="307331" y="348483"/>
                  <a:pt x="307331" y="350239"/>
                </a:cubicBezTo>
                <a:cubicBezTo>
                  <a:pt x="307420" y="352179"/>
                  <a:pt x="312013" y="353565"/>
                  <a:pt x="311925" y="350054"/>
                </a:cubicBezTo>
                <a:cubicBezTo>
                  <a:pt x="311925" y="349130"/>
                  <a:pt x="310777" y="348205"/>
                  <a:pt x="309540" y="348021"/>
                </a:cubicBezTo>
                <a:close/>
                <a:moveTo>
                  <a:pt x="322437" y="349222"/>
                </a:moveTo>
                <a:cubicBezTo>
                  <a:pt x="321554" y="348298"/>
                  <a:pt x="319699" y="348483"/>
                  <a:pt x="316695" y="350054"/>
                </a:cubicBezTo>
                <a:cubicBezTo>
                  <a:pt x="319787" y="350978"/>
                  <a:pt x="315105" y="363638"/>
                  <a:pt x="317049" y="363546"/>
                </a:cubicBezTo>
                <a:cubicBezTo>
                  <a:pt x="319787" y="363453"/>
                  <a:pt x="325088" y="352179"/>
                  <a:pt x="322437" y="349222"/>
                </a:cubicBezTo>
                <a:close/>
                <a:moveTo>
                  <a:pt x="302826" y="357169"/>
                </a:moveTo>
                <a:cubicBezTo>
                  <a:pt x="294434" y="366595"/>
                  <a:pt x="296289" y="375744"/>
                  <a:pt x="298409" y="384800"/>
                </a:cubicBezTo>
                <a:cubicBezTo>
                  <a:pt x="303003" y="375652"/>
                  <a:pt x="307862" y="371770"/>
                  <a:pt x="312543" y="370477"/>
                </a:cubicBezTo>
                <a:cubicBezTo>
                  <a:pt x="309275" y="366041"/>
                  <a:pt x="306006" y="361605"/>
                  <a:pt x="302826" y="357169"/>
                </a:cubicBezTo>
                <a:close/>
                <a:moveTo>
                  <a:pt x="338338" y="374265"/>
                </a:moveTo>
                <a:cubicBezTo>
                  <a:pt x="337102" y="374081"/>
                  <a:pt x="336130" y="374912"/>
                  <a:pt x="336130" y="376668"/>
                </a:cubicBezTo>
                <a:cubicBezTo>
                  <a:pt x="336130" y="378516"/>
                  <a:pt x="340812" y="379995"/>
                  <a:pt x="340724" y="376483"/>
                </a:cubicBezTo>
                <a:cubicBezTo>
                  <a:pt x="340724" y="375467"/>
                  <a:pt x="339487" y="374450"/>
                  <a:pt x="338338" y="374265"/>
                </a:cubicBezTo>
                <a:close/>
                <a:moveTo>
                  <a:pt x="489575" y="381196"/>
                </a:moveTo>
                <a:cubicBezTo>
                  <a:pt x="486483" y="387018"/>
                  <a:pt x="480211" y="392932"/>
                  <a:pt x="482773" y="398477"/>
                </a:cubicBezTo>
                <a:cubicBezTo>
                  <a:pt x="486218" y="398200"/>
                  <a:pt x="499999" y="389698"/>
                  <a:pt x="489575" y="381196"/>
                </a:cubicBezTo>
                <a:close/>
                <a:moveTo>
                  <a:pt x="336130" y="385724"/>
                </a:moveTo>
                <a:cubicBezTo>
                  <a:pt x="335335" y="385632"/>
                  <a:pt x="334717" y="385909"/>
                  <a:pt x="333921" y="386741"/>
                </a:cubicBezTo>
                <a:cubicBezTo>
                  <a:pt x="337190" y="390068"/>
                  <a:pt x="340370" y="396814"/>
                  <a:pt x="343462" y="393302"/>
                </a:cubicBezTo>
                <a:cubicBezTo>
                  <a:pt x="341077" y="390807"/>
                  <a:pt x="338515" y="386279"/>
                  <a:pt x="336130" y="385724"/>
                </a:cubicBezTo>
                <a:close/>
                <a:moveTo>
                  <a:pt x="324646" y="389698"/>
                </a:moveTo>
                <a:cubicBezTo>
                  <a:pt x="323851" y="389513"/>
                  <a:pt x="323144" y="389883"/>
                  <a:pt x="322261" y="390715"/>
                </a:cubicBezTo>
                <a:cubicBezTo>
                  <a:pt x="325176" y="394134"/>
                  <a:pt x="322614" y="400880"/>
                  <a:pt x="327031" y="397276"/>
                </a:cubicBezTo>
                <a:cubicBezTo>
                  <a:pt x="328709" y="394596"/>
                  <a:pt x="327031" y="390253"/>
                  <a:pt x="324646" y="389698"/>
                </a:cubicBezTo>
                <a:close/>
                <a:moveTo>
                  <a:pt x="350618" y="398107"/>
                </a:moveTo>
                <a:cubicBezTo>
                  <a:pt x="349557" y="397923"/>
                  <a:pt x="347879" y="399494"/>
                  <a:pt x="345847" y="403467"/>
                </a:cubicBezTo>
                <a:cubicBezTo>
                  <a:pt x="347879" y="407903"/>
                  <a:pt x="343109" y="412708"/>
                  <a:pt x="346289" y="417144"/>
                </a:cubicBezTo>
                <a:cubicBezTo>
                  <a:pt x="352561" y="413170"/>
                  <a:pt x="353798" y="398477"/>
                  <a:pt x="350618" y="398107"/>
                </a:cubicBezTo>
                <a:close/>
                <a:moveTo>
                  <a:pt x="452384" y="416682"/>
                </a:moveTo>
                <a:cubicBezTo>
                  <a:pt x="436571" y="433501"/>
                  <a:pt x="461925" y="432577"/>
                  <a:pt x="452384" y="416682"/>
                </a:cubicBezTo>
                <a:close/>
                <a:moveTo>
                  <a:pt x="576235" y="425461"/>
                </a:moveTo>
                <a:cubicBezTo>
                  <a:pt x="575352" y="424445"/>
                  <a:pt x="573673" y="424260"/>
                  <a:pt x="570670" y="425831"/>
                </a:cubicBezTo>
                <a:cubicBezTo>
                  <a:pt x="573762" y="426755"/>
                  <a:pt x="568903" y="439600"/>
                  <a:pt x="570935" y="439508"/>
                </a:cubicBezTo>
                <a:cubicBezTo>
                  <a:pt x="573673" y="439415"/>
                  <a:pt x="578885" y="428326"/>
                  <a:pt x="576235" y="425461"/>
                </a:cubicBezTo>
                <a:close/>
                <a:moveTo>
                  <a:pt x="298851" y="398477"/>
                </a:moveTo>
                <a:cubicBezTo>
                  <a:pt x="291960" y="403282"/>
                  <a:pt x="298233" y="413355"/>
                  <a:pt x="299028" y="418900"/>
                </a:cubicBezTo>
                <a:cubicBezTo>
                  <a:pt x="300088" y="426016"/>
                  <a:pt x="296289" y="433409"/>
                  <a:pt x="304151" y="432392"/>
                </a:cubicBezTo>
                <a:cubicBezTo>
                  <a:pt x="312720" y="425276"/>
                  <a:pt x="306625" y="418438"/>
                  <a:pt x="313162" y="411322"/>
                </a:cubicBezTo>
                <a:cubicBezTo>
                  <a:pt x="316519" y="406702"/>
                  <a:pt x="321377" y="397461"/>
                  <a:pt x="315282" y="401249"/>
                </a:cubicBezTo>
                <a:cubicBezTo>
                  <a:pt x="310070" y="416220"/>
                  <a:pt x="304505" y="408088"/>
                  <a:pt x="298851" y="398477"/>
                </a:cubicBezTo>
                <a:close/>
                <a:moveTo>
                  <a:pt x="328444" y="414187"/>
                </a:moveTo>
                <a:cubicBezTo>
                  <a:pt x="327208" y="413170"/>
                  <a:pt x="326148" y="412708"/>
                  <a:pt x="324999" y="414372"/>
                </a:cubicBezTo>
                <a:cubicBezTo>
                  <a:pt x="327473" y="416128"/>
                  <a:pt x="329858" y="420748"/>
                  <a:pt x="332155" y="417514"/>
                </a:cubicBezTo>
                <a:cubicBezTo>
                  <a:pt x="331006" y="416590"/>
                  <a:pt x="329593" y="415111"/>
                  <a:pt x="328444" y="414187"/>
                </a:cubicBezTo>
                <a:close/>
                <a:moveTo>
                  <a:pt x="320847" y="417883"/>
                </a:moveTo>
                <a:cubicBezTo>
                  <a:pt x="320494" y="416867"/>
                  <a:pt x="319434" y="416590"/>
                  <a:pt x="317844" y="418345"/>
                </a:cubicBezTo>
                <a:cubicBezTo>
                  <a:pt x="316607" y="420286"/>
                  <a:pt x="317225" y="424814"/>
                  <a:pt x="320229" y="421487"/>
                </a:cubicBezTo>
                <a:cubicBezTo>
                  <a:pt x="320936" y="420563"/>
                  <a:pt x="321201" y="418900"/>
                  <a:pt x="320847" y="417883"/>
                </a:cubicBezTo>
                <a:close/>
                <a:moveTo>
                  <a:pt x="346289" y="426016"/>
                </a:moveTo>
                <a:cubicBezTo>
                  <a:pt x="345847" y="425831"/>
                  <a:pt x="345140" y="426016"/>
                  <a:pt x="344080" y="427217"/>
                </a:cubicBezTo>
                <a:cubicBezTo>
                  <a:pt x="341342" y="430451"/>
                  <a:pt x="340105" y="438953"/>
                  <a:pt x="344257" y="434148"/>
                </a:cubicBezTo>
                <a:cubicBezTo>
                  <a:pt x="346377" y="431838"/>
                  <a:pt x="347526" y="426570"/>
                  <a:pt x="346289" y="426016"/>
                </a:cubicBezTo>
                <a:close/>
                <a:moveTo>
                  <a:pt x="558744" y="431006"/>
                </a:moveTo>
                <a:cubicBezTo>
                  <a:pt x="557596" y="430821"/>
                  <a:pt x="556536" y="431653"/>
                  <a:pt x="556624" y="433409"/>
                </a:cubicBezTo>
                <a:cubicBezTo>
                  <a:pt x="556624" y="435257"/>
                  <a:pt x="561218" y="436735"/>
                  <a:pt x="561129" y="433224"/>
                </a:cubicBezTo>
                <a:cubicBezTo>
                  <a:pt x="561129" y="432207"/>
                  <a:pt x="559981" y="431191"/>
                  <a:pt x="558744" y="431006"/>
                </a:cubicBezTo>
                <a:close/>
                <a:moveTo>
                  <a:pt x="544698" y="431560"/>
                </a:moveTo>
                <a:cubicBezTo>
                  <a:pt x="543550" y="431468"/>
                  <a:pt x="542313" y="432022"/>
                  <a:pt x="542313" y="433778"/>
                </a:cubicBezTo>
                <a:cubicBezTo>
                  <a:pt x="542313" y="435626"/>
                  <a:pt x="547172" y="437105"/>
                  <a:pt x="547083" y="433593"/>
                </a:cubicBezTo>
                <a:cubicBezTo>
                  <a:pt x="547083" y="432669"/>
                  <a:pt x="545847" y="431745"/>
                  <a:pt x="544698" y="431560"/>
                </a:cubicBezTo>
                <a:close/>
                <a:moveTo>
                  <a:pt x="284982" y="419270"/>
                </a:moveTo>
                <a:cubicBezTo>
                  <a:pt x="268021" y="430544"/>
                  <a:pt x="267049" y="448656"/>
                  <a:pt x="262102" y="468155"/>
                </a:cubicBezTo>
                <a:cubicBezTo>
                  <a:pt x="263604" y="470096"/>
                  <a:pt x="265194" y="472036"/>
                  <a:pt x="266696" y="474069"/>
                </a:cubicBezTo>
                <a:cubicBezTo>
                  <a:pt x="267314" y="473238"/>
                  <a:pt x="267932" y="472868"/>
                  <a:pt x="268639" y="472868"/>
                </a:cubicBezTo>
                <a:cubicBezTo>
                  <a:pt x="270936" y="473053"/>
                  <a:pt x="273321" y="476842"/>
                  <a:pt x="271643" y="480815"/>
                </a:cubicBezTo>
                <a:cubicBezTo>
                  <a:pt x="270141" y="478782"/>
                  <a:pt x="268551" y="476749"/>
                  <a:pt x="267049" y="474624"/>
                </a:cubicBezTo>
                <a:cubicBezTo>
                  <a:pt x="266254" y="475825"/>
                  <a:pt x="265635" y="476842"/>
                  <a:pt x="264929" y="478043"/>
                </a:cubicBezTo>
                <a:cubicBezTo>
                  <a:pt x="267932" y="492736"/>
                  <a:pt x="281536" y="483957"/>
                  <a:pt x="276413" y="474254"/>
                </a:cubicBezTo>
                <a:cubicBezTo>
                  <a:pt x="283215" y="466122"/>
                  <a:pt x="268904" y="458637"/>
                  <a:pt x="278356" y="450227"/>
                </a:cubicBezTo>
                <a:cubicBezTo>
                  <a:pt x="280830" y="453647"/>
                  <a:pt x="283303" y="456881"/>
                  <a:pt x="285777" y="460208"/>
                </a:cubicBezTo>
                <a:cubicBezTo>
                  <a:pt x="294699" y="446254"/>
                  <a:pt x="294346" y="432577"/>
                  <a:pt x="284982" y="419270"/>
                </a:cubicBezTo>
                <a:close/>
                <a:moveTo>
                  <a:pt x="434009" y="439138"/>
                </a:moveTo>
                <a:cubicBezTo>
                  <a:pt x="432773" y="438953"/>
                  <a:pt x="431536" y="439508"/>
                  <a:pt x="431624" y="441356"/>
                </a:cubicBezTo>
                <a:cubicBezTo>
                  <a:pt x="431624" y="443204"/>
                  <a:pt x="436395" y="444498"/>
                  <a:pt x="436395" y="440894"/>
                </a:cubicBezTo>
                <a:cubicBezTo>
                  <a:pt x="436306" y="439970"/>
                  <a:pt x="435158" y="439323"/>
                  <a:pt x="434009" y="439138"/>
                </a:cubicBezTo>
                <a:close/>
                <a:moveTo>
                  <a:pt x="532949" y="440894"/>
                </a:moveTo>
                <a:cubicBezTo>
                  <a:pt x="525175" y="445792"/>
                  <a:pt x="525264" y="459746"/>
                  <a:pt x="521642" y="465106"/>
                </a:cubicBezTo>
                <a:cubicBezTo>
                  <a:pt x="515723" y="474162"/>
                  <a:pt x="513780" y="466399"/>
                  <a:pt x="512543" y="479244"/>
                </a:cubicBezTo>
                <a:cubicBezTo>
                  <a:pt x="510953" y="477027"/>
                  <a:pt x="509451" y="474716"/>
                  <a:pt x="507772" y="472498"/>
                </a:cubicBezTo>
                <a:cubicBezTo>
                  <a:pt x="503002" y="482941"/>
                  <a:pt x="500617" y="493383"/>
                  <a:pt x="501235" y="503641"/>
                </a:cubicBezTo>
                <a:cubicBezTo>
                  <a:pt x="509981" y="495324"/>
                  <a:pt x="507066" y="487377"/>
                  <a:pt x="512543" y="479244"/>
                </a:cubicBezTo>
                <a:cubicBezTo>
                  <a:pt x="525970" y="488948"/>
                  <a:pt x="504681" y="499945"/>
                  <a:pt x="515546" y="509833"/>
                </a:cubicBezTo>
                <a:cubicBezTo>
                  <a:pt x="521642" y="497080"/>
                  <a:pt x="527914" y="503641"/>
                  <a:pt x="534009" y="488763"/>
                </a:cubicBezTo>
                <a:cubicBezTo>
                  <a:pt x="526765" y="477673"/>
                  <a:pt x="536571" y="465845"/>
                  <a:pt x="542931" y="454201"/>
                </a:cubicBezTo>
                <a:cubicBezTo>
                  <a:pt x="539663" y="449765"/>
                  <a:pt x="536218" y="445422"/>
                  <a:pt x="532949" y="440894"/>
                </a:cubicBezTo>
                <a:close/>
                <a:moveTo>
                  <a:pt x="520052" y="509555"/>
                </a:moveTo>
                <a:cubicBezTo>
                  <a:pt x="515546" y="519443"/>
                  <a:pt x="510688" y="511311"/>
                  <a:pt x="506182" y="523879"/>
                </a:cubicBezTo>
                <a:cubicBezTo>
                  <a:pt x="513073" y="538110"/>
                  <a:pt x="515811" y="523325"/>
                  <a:pt x="517931" y="519905"/>
                </a:cubicBezTo>
                <a:cubicBezTo>
                  <a:pt x="518020" y="519721"/>
                  <a:pt x="520052" y="523325"/>
                  <a:pt x="520317" y="523325"/>
                </a:cubicBezTo>
                <a:cubicBezTo>
                  <a:pt x="522878" y="523232"/>
                  <a:pt x="524999" y="510479"/>
                  <a:pt x="520052" y="509555"/>
                </a:cubicBezTo>
                <a:close/>
                <a:moveTo>
                  <a:pt x="1689659" y="522678"/>
                </a:moveTo>
                <a:cubicBezTo>
                  <a:pt x="1688510" y="523140"/>
                  <a:pt x="1687450" y="524618"/>
                  <a:pt x="1686302" y="528038"/>
                </a:cubicBezTo>
                <a:cubicBezTo>
                  <a:pt x="1691161" y="536539"/>
                  <a:pt x="1696019" y="539774"/>
                  <a:pt x="1700613" y="534414"/>
                </a:cubicBezTo>
                <a:cubicBezTo>
                  <a:pt x="1696991" y="530533"/>
                  <a:pt x="1693192" y="521291"/>
                  <a:pt x="1689659" y="522678"/>
                </a:cubicBezTo>
                <a:close/>
                <a:moveTo>
                  <a:pt x="1707503" y="530810"/>
                </a:moveTo>
                <a:cubicBezTo>
                  <a:pt x="1705207" y="535430"/>
                  <a:pt x="1700701" y="540236"/>
                  <a:pt x="1703175" y="544672"/>
                </a:cubicBezTo>
                <a:cubicBezTo>
                  <a:pt x="1707062" y="540513"/>
                  <a:pt x="1710949" y="544117"/>
                  <a:pt x="1714924" y="540698"/>
                </a:cubicBezTo>
                <a:cubicBezTo>
                  <a:pt x="1712450" y="537463"/>
                  <a:pt x="1709977" y="534044"/>
                  <a:pt x="1707503" y="530810"/>
                </a:cubicBezTo>
                <a:close/>
                <a:moveTo>
                  <a:pt x="1722256" y="532566"/>
                </a:moveTo>
                <a:cubicBezTo>
                  <a:pt x="1720489" y="532381"/>
                  <a:pt x="1718811" y="533490"/>
                  <a:pt x="1717044" y="537186"/>
                </a:cubicBezTo>
                <a:cubicBezTo>
                  <a:pt x="1717662" y="551787"/>
                  <a:pt x="1725260" y="542361"/>
                  <a:pt x="1728970" y="546889"/>
                </a:cubicBezTo>
                <a:cubicBezTo>
                  <a:pt x="1733033" y="551880"/>
                  <a:pt x="1743811" y="547998"/>
                  <a:pt x="1738510" y="539959"/>
                </a:cubicBezTo>
                <a:cubicBezTo>
                  <a:pt x="1733298" y="546612"/>
                  <a:pt x="1727556" y="533305"/>
                  <a:pt x="1722256" y="532566"/>
                </a:cubicBezTo>
                <a:close/>
                <a:moveTo>
                  <a:pt x="1751761" y="542731"/>
                </a:moveTo>
                <a:cubicBezTo>
                  <a:pt x="1750171" y="543101"/>
                  <a:pt x="1749464" y="545134"/>
                  <a:pt x="1750436" y="549662"/>
                </a:cubicBezTo>
                <a:cubicBezTo>
                  <a:pt x="1754588" y="545503"/>
                  <a:pt x="1758122" y="567405"/>
                  <a:pt x="1767044" y="559180"/>
                </a:cubicBezTo>
                <a:cubicBezTo>
                  <a:pt x="1768987" y="554837"/>
                  <a:pt x="1756532" y="541530"/>
                  <a:pt x="1751761" y="542731"/>
                </a:cubicBezTo>
                <a:close/>
                <a:moveTo>
                  <a:pt x="292667" y="456604"/>
                </a:moveTo>
                <a:cubicBezTo>
                  <a:pt x="276766" y="473423"/>
                  <a:pt x="302208" y="472498"/>
                  <a:pt x="292667" y="456604"/>
                </a:cubicBezTo>
                <a:close/>
                <a:moveTo>
                  <a:pt x="283745" y="478875"/>
                </a:moveTo>
                <a:cubicBezTo>
                  <a:pt x="282597" y="478690"/>
                  <a:pt x="281360" y="479244"/>
                  <a:pt x="281360" y="481000"/>
                </a:cubicBezTo>
                <a:cubicBezTo>
                  <a:pt x="281360" y="482941"/>
                  <a:pt x="286218" y="484235"/>
                  <a:pt x="286130" y="480815"/>
                </a:cubicBezTo>
                <a:cubicBezTo>
                  <a:pt x="286130" y="479891"/>
                  <a:pt x="284893" y="478967"/>
                  <a:pt x="283745" y="478875"/>
                </a:cubicBezTo>
                <a:close/>
                <a:moveTo>
                  <a:pt x="491341" y="483403"/>
                </a:moveTo>
                <a:cubicBezTo>
                  <a:pt x="485246" y="491535"/>
                  <a:pt x="479857" y="499852"/>
                  <a:pt x="484804" y="507615"/>
                </a:cubicBezTo>
                <a:cubicBezTo>
                  <a:pt x="490811" y="499390"/>
                  <a:pt x="496288" y="491165"/>
                  <a:pt x="491341" y="483403"/>
                </a:cubicBezTo>
                <a:close/>
                <a:moveTo>
                  <a:pt x="503444" y="506783"/>
                </a:moveTo>
                <a:cubicBezTo>
                  <a:pt x="499645" y="514915"/>
                  <a:pt x="495935" y="517041"/>
                  <a:pt x="491871" y="510572"/>
                </a:cubicBezTo>
                <a:cubicBezTo>
                  <a:pt x="481801" y="525820"/>
                  <a:pt x="470228" y="541067"/>
                  <a:pt x="471465" y="555853"/>
                </a:cubicBezTo>
                <a:cubicBezTo>
                  <a:pt x="482331" y="546242"/>
                  <a:pt x="493462" y="548368"/>
                  <a:pt x="504239" y="534229"/>
                </a:cubicBezTo>
                <a:cubicBezTo>
                  <a:pt x="502560" y="531919"/>
                  <a:pt x="500882" y="529608"/>
                  <a:pt x="499292" y="527483"/>
                </a:cubicBezTo>
                <a:cubicBezTo>
                  <a:pt x="499292" y="527298"/>
                  <a:pt x="499380" y="527391"/>
                  <a:pt x="499469" y="527206"/>
                </a:cubicBezTo>
                <a:cubicBezTo>
                  <a:pt x="498409" y="527113"/>
                  <a:pt x="497525" y="526189"/>
                  <a:pt x="498850" y="523325"/>
                </a:cubicBezTo>
                <a:cubicBezTo>
                  <a:pt x="499292" y="523879"/>
                  <a:pt x="499822" y="524433"/>
                  <a:pt x="500264" y="525080"/>
                </a:cubicBezTo>
                <a:cubicBezTo>
                  <a:pt x="503356" y="518889"/>
                  <a:pt x="504946" y="512790"/>
                  <a:pt x="503444" y="506783"/>
                </a:cubicBezTo>
                <a:close/>
                <a:moveTo>
                  <a:pt x="472437" y="484235"/>
                </a:moveTo>
                <a:cubicBezTo>
                  <a:pt x="470405" y="491073"/>
                  <a:pt x="457684" y="498374"/>
                  <a:pt x="463338" y="505027"/>
                </a:cubicBezTo>
                <a:cubicBezTo>
                  <a:pt x="469345" y="492367"/>
                  <a:pt x="478444" y="498558"/>
                  <a:pt x="472437" y="484235"/>
                </a:cubicBezTo>
                <a:close/>
                <a:moveTo>
                  <a:pt x="468108" y="504842"/>
                </a:moveTo>
                <a:cubicBezTo>
                  <a:pt x="465193" y="515839"/>
                  <a:pt x="457331" y="513714"/>
                  <a:pt x="452031" y="522493"/>
                </a:cubicBezTo>
                <a:cubicBezTo>
                  <a:pt x="448055" y="529146"/>
                  <a:pt x="449557" y="538480"/>
                  <a:pt x="443903" y="530995"/>
                </a:cubicBezTo>
                <a:cubicBezTo>
                  <a:pt x="438515" y="535338"/>
                  <a:pt x="433214" y="555299"/>
                  <a:pt x="427649" y="548460"/>
                </a:cubicBezTo>
                <a:cubicBezTo>
                  <a:pt x="427296" y="539589"/>
                  <a:pt x="437013" y="522493"/>
                  <a:pt x="443727" y="530625"/>
                </a:cubicBezTo>
                <a:cubicBezTo>
                  <a:pt x="443285" y="530071"/>
                  <a:pt x="443108" y="530255"/>
                  <a:pt x="442667" y="529608"/>
                </a:cubicBezTo>
                <a:cubicBezTo>
                  <a:pt x="443462" y="528500"/>
                  <a:pt x="444080" y="527206"/>
                  <a:pt x="444875" y="526097"/>
                </a:cubicBezTo>
                <a:cubicBezTo>
                  <a:pt x="440016" y="514453"/>
                  <a:pt x="435600" y="526282"/>
                  <a:pt x="430829" y="519721"/>
                </a:cubicBezTo>
                <a:cubicBezTo>
                  <a:pt x="426059" y="534137"/>
                  <a:pt x="412720" y="546889"/>
                  <a:pt x="412543" y="568144"/>
                </a:cubicBezTo>
                <a:cubicBezTo>
                  <a:pt x="408568" y="565649"/>
                  <a:pt x="404681" y="565926"/>
                  <a:pt x="400794" y="572118"/>
                </a:cubicBezTo>
                <a:cubicBezTo>
                  <a:pt x="403091" y="578864"/>
                  <a:pt x="416165" y="585148"/>
                  <a:pt x="410776" y="592171"/>
                </a:cubicBezTo>
                <a:cubicBezTo>
                  <a:pt x="405034" y="583392"/>
                  <a:pt x="399469" y="575444"/>
                  <a:pt x="394080" y="582652"/>
                </a:cubicBezTo>
                <a:cubicBezTo>
                  <a:pt x="403621" y="585332"/>
                  <a:pt x="393285" y="604184"/>
                  <a:pt x="389487" y="596329"/>
                </a:cubicBezTo>
                <a:cubicBezTo>
                  <a:pt x="388515" y="590230"/>
                  <a:pt x="385511" y="585794"/>
                  <a:pt x="386748" y="579418"/>
                </a:cubicBezTo>
                <a:cubicBezTo>
                  <a:pt x="387897" y="573781"/>
                  <a:pt x="395494" y="570916"/>
                  <a:pt x="391342" y="565741"/>
                </a:cubicBezTo>
                <a:cubicBezTo>
                  <a:pt x="378974" y="568421"/>
                  <a:pt x="378798" y="558626"/>
                  <a:pt x="391077" y="552064"/>
                </a:cubicBezTo>
                <a:cubicBezTo>
                  <a:pt x="388338" y="539496"/>
                  <a:pt x="373851" y="556593"/>
                  <a:pt x="372437" y="566296"/>
                </a:cubicBezTo>
                <a:cubicBezTo>
                  <a:pt x="372172" y="568606"/>
                  <a:pt x="379151" y="573873"/>
                  <a:pt x="374999" y="576461"/>
                </a:cubicBezTo>
                <a:cubicBezTo>
                  <a:pt x="368374" y="560936"/>
                  <a:pt x="354151" y="580435"/>
                  <a:pt x="361130" y="590507"/>
                </a:cubicBezTo>
                <a:cubicBezTo>
                  <a:pt x="364928" y="582375"/>
                  <a:pt x="368815" y="580250"/>
                  <a:pt x="372879" y="586811"/>
                </a:cubicBezTo>
                <a:cubicBezTo>
                  <a:pt x="369345" y="593742"/>
                  <a:pt x="358921" y="600950"/>
                  <a:pt x="368462" y="607419"/>
                </a:cubicBezTo>
                <a:cubicBezTo>
                  <a:pt x="373851" y="598270"/>
                  <a:pt x="379151" y="589768"/>
                  <a:pt x="384716" y="596514"/>
                </a:cubicBezTo>
                <a:cubicBezTo>
                  <a:pt x="381359" y="602336"/>
                  <a:pt x="374822" y="608158"/>
                  <a:pt x="378003" y="613795"/>
                </a:cubicBezTo>
                <a:cubicBezTo>
                  <a:pt x="384098" y="605570"/>
                  <a:pt x="386925" y="624237"/>
                  <a:pt x="387720" y="627287"/>
                </a:cubicBezTo>
                <a:cubicBezTo>
                  <a:pt x="395494" y="621280"/>
                  <a:pt x="401412" y="609359"/>
                  <a:pt x="408568" y="602428"/>
                </a:cubicBezTo>
                <a:cubicBezTo>
                  <a:pt x="408833" y="602151"/>
                  <a:pt x="410600" y="605940"/>
                  <a:pt x="410953" y="605848"/>
                </a:cubicBezTo>
                <a:cubicBezTo>
                  <a:pt x="414222" y="604924"/>
                  <a:pt x="417225" y="594296"/>
                  <a:pt x="420052" y="591709"/>
                </a:cubicBezTo>
                <a:cubicBezTo>
                  <a:pt x="420317" y="591524"/>
                  <a:pt x="422260" y="595313"/>
                  <a:pt x="422437" y="595128"/>
                </a:cubicBezTo>
                <a:cubicBezTo>
                  <a:pt x="429946" y="588290"/>
                  <a:pt x="436041" y="577108"/>
                  <a:pt x="443285" y="570547"/>
                </a:cubicBezTo>
                <a:cubicBezTo>
                  <a:pt x="443550" y="570269"/>
                  <a:pt x="445670" y="574151"/>
                  <a:pt x="445847" y="573873"/>
                </a:cubicBezTo>
                <a:cubicBezTo>
                  <a:pt x="449557" y="570731"/>
                  <a:pt x="451412" y="563061"/>
                  <a:pt x="455034" y="559827"/>
                </a:cubicBezTo>
                <a:cubicBezTo>
                  <a:pt x="455741" y="559088"/>
                  <a:pt x="457331" y="562784"/>
                  <a:pt x="459539" y="559827"/>
                </a:cubicBezTo>
                <a:cubicBezTo>
                  <a:pt x="464398" y="553266"/>
                  <a:pt x="460688" y="549292"/>
                  <a:pt x="464133" y="538942"/>
                </a:cubicBezTo>
                <a:cubicBezTo>
                  <a:pt x="467313" y="529608"/>
                  <a:pt x="476147" y="528407"/>
                  <a:pt x="473055" y="518150"/>
                </a:cubicBezTo>
                <a:cubicBezTo>
                  <a:pt x="463073" y="526467"/>
                  <a:pt x="470847" y="507799"/>
                  <a:pt x="468108" y="504842"/>
                </a:cubicBezTo>
                <a:close/>
                <a:moveTo>
                  <a:pt x="478444" y="512605"/>
                </a:moveTo>
                <a:cubicBezTo>
                  <a:pt x="476942" y="513529"/>
                  <a:pt x="476500" y="521384"/>
                  <a:pt x="480211" y="521291"/>
                </a:cubicBezTo>
                <a:cubicBezTo>
                  <a:pt x="482861" y="521199"/>
                  <a:pt x="484804" y="508262"/>
                  <a:pt x="480034" y="514545"/>
                </a:cubicBezTo>
                <a:cubicBezTo>
                  <a:pt x="479327" y="512697"/>
                  <a:pt x="478886" y="512235"/>
                  <a:pt x="478444" y="512605"/>
                </a:cubicBezTo>
                <a:close/>
                <a:moveTo>
                  <a:pt x="1708298" y="573042"/>
                </a:moveTo>
                <a:cubicBezTo>
                  <a:pt x="1707150" y="572949"/>
                  <a:pt x="1705913" y="573504"/>
                  <a:pt x="1705913" y="575260"/>
                </a:cubicBezTo>
                <a:cubicBezTo>
                  <a:pt x="1706002" y="577108"/>
                  <a:pt x="1710772" y="578586"/>
                  <a:pt x="1710684" y="575075"/>
                </a:cubicBezTo>
                <a:cubicBezTo>
                  <a:pt x="1710684" y="574151"/>
                  <a:pt x="1709535" y="573227"/>
                  <a:pt x="1708298" y="573042"/>
                </a:cubicBezTo>
                <a:close/>
                <a:moveTo>
                  <a:pt x="1715719" y="588567"/>
                </a:moveTo>
                <a:cubicBezTo>
                  <a:pt x="1714129" y="590877"/>
                  <a:pt x="1712627" y="593187"/>
                  <a:pt x="1711125" y="595498"/>
                </a:cubicBezTo>
                <a:cubicBezTo>
                  <a:pt x="1715896" y="600580"/>
                  <a:pt x="1720754" y="615551"/>
                  <a:pt x="1725171" y="601689"/>
                </a:cubicBezTo>
                <a:cubicBezTo>
                  <a:pt x="1721991" y="597253"/>
                  <a:pt x="1718899" y="593003"/>
                  <a:pt x="1715719" y="588567"/>
                </a:cubicBezTo>
                <a:close/>
                <a:moveTo>
                  <a:pt x="1729942" y="603075"/>
                </a:moveTo>
                <a:cubicBezTo>
                  <a:pt x="1728793" y="602891"/>
                  <a:pt x="1727733" y="603445"/>
                  <a:pt x="1727821" y="605201"/>
                </a:cubicBezTo>
                <a:cubicBezTo>
                  <a:pt x="1727821" y="607141"/>
                  <a:pt x="1732592" y="608528"/>
                  <a:pt x="1732503" y="605016"/>
                </a:cubicBezTo>
                <a:cubicBezTo>
                  <a:pt x="1732503" y="604092"/>
                  <a:pt x="1731178" y="603260"/>
                  <a:pt x="1729942" y="603075"/>
                </a:cubicBezTo>
                <a:close/>
                <a:moveTo>
                  <a:pt x="161131" y="556777"/>
                </a:moveTo>
                <a:cubicBezTo>
                  <a:pt x="159894" y="555853"/>
                  <a:pt x="158657" y="555576"/>
                  <a:pt x="157509" y="557239"/>
                </a:cubicBezTo>
                <a:cubicBezTo>
                  <a:pt x="159894" y="558995"/>
                  <a:pt x="162367" y="563708"/>
                  <a:pt x="164664" y="560381"/>
                </a:cubicBezTo>
                <a:cubicBezTo>
                  <a:pt x="163516" y="559457"/>
                  <a:pt x="162279" y="557794"/>
                  <a:pt x="161131" y="556777"/>
                </a:cubicBezTo>
                <a:close/>
                <a:moveTo>
                  <a:pt x="447437" y="512143"/>
                </a:moveTo>
                <a:cubicBezTo>
                  <a:pt x="447084" y="511126"/>
                  <a:pt x="446200" y="510664"/>
                  <a:pt x="444698" y="512328"/>
                </a:cubicBezTo>
                <a:cubicBezTo>
                  <a:pt x="443462" y="514268"/>
                  <a:pt x="443992" y="519074"/>
                  <a:pt x="447084" y="515747"/>
                </a:cubicBezTo>
                <a:cubicBezTo>
                  <a:pt x="447702" y="514823"/>
                  <a:pt x="447879" y="513159"/>
                  <a:pt x="447437" y="512143"/>
                </a:cubicBezTo>
                <a:close/>
                <a:moveTo>
                  <a:pt x="399204" y="544672"/>
                </a:moveTo>
                <a:cubicBezTo>
                  <a:pt x="398056" y="543747"/>
                  <a:pt x="396819" y="543285"/>
                  <a:pt x="395670" y="544949"/>
                </a:cubicBezTo>
                <a:cubicBezTo>
                  <a:pt x="398056" y="546705"/>
                  <a:pt x="400529" y="551325"/>
                  <a:pt x="402826" y="548091"/>
                </a:cubicBezTo>
                <a:cubicBezTo>
                  <a:pt x="401589" y="547167"/>
                  <a:pt x="400441" y="545688"/>
                  <a:pt x="399204" y="544672"/>
                </a:cubicBezTo>
                <a:close/>
                <a:moveTo>
                  <a:pt x="340900" y="612779"/>
                </a:moveTo>
                <a:cubicBezTo>
                  <a:pt x="338692" y="613056"/>
                  <a:pt x="336748" y="613980"/>
                  <a:pt x="335512" y="615551"/>
                </a:cubicBezTo>
                <a:cubicBezTo>
                  <a:pt x="336837" y="619432"/>
                  <a:pt x="341872" y="621373"/>
                  <a:pt x="342844" y="625439"/>
                </a:cubicBezTo>
                <a:cubicBezTo>
                  <a:pt x="343197" y="626825"/>
                  <a:pt x="338427" y="630891"/>
                  <a:pt x="338338" y="632462"/>
                </a:cubicBezTo>
                <a:cubicBezTo>
                  <a:pt x="337985" y="635881"/>
                  <a:pt x="345052" y="642165"/>
                  <a:pt x="338515" y="646139"/>
                </a:cubicBezTo>
                <a:cubicBezTo>
                  <a:pt x="328621" y="658892"/>
                  <a:pt x="332685" y="633201"/>
                  <a:pt x="324204" y="639763"/>
                </a:cubicBezTo>
                <a:cubicBezTo>
                  <a:pt x="332243" y="656397"/>
                  <a:pt x="311925" y="646139"/>
                  <a:pt x="312720" y="664159"/>
                </a:cubicBezTo>
                <a:cubicBezTo>
                  <a:pt x="312808" y="666839"/>
                  <a:pt x="314134" y="682826"/>
                  <a:pt x="322437" y="677281"/>
                </a:cubicBezTo>
                <a:cubicBezTo>
                  <a:pt x="321996" y="675156"/>
                  <a:pt x="322437" y="672753"/>
                  <a:pt x="324999" y="675248"/>
                </a:cubicBezTo>
                <a:cubicBezTo>
                  <a:pt x="324381" y="676357"/>
                  <a:pt x="323939" y="677281"/>
                  <a:pt x="323232" y="678298"/>
                </a:cubicBezTo>
                <a:cubicBezTo>
                  <a:pt x="324558" y="679777"/>
                  <a:pt x="326236" y="684305"/>
                  <a:pt x="327384" y="684027"/>
                </a:cubicBezTo>
                <a:cubicBezTo>
                  <a:pt x="325706" y="684397"/>
                  <a:pt x="343285" y="668595"/>
                  <a:pt x="343639" y="666377"/>
                </a:cubicBezTo>
                <a:cubicBezTo>
                  <a:pt x="344080" y="664436"/>
                  <a:pt x="337013" y="658522"/>
                  <a:pt x="341077" y="656212"/>
                </a:cubicBezTo>
                <a:cubicBezTo>
                  <a:pt x="352649" y="677281"/>
                  <a:pt x="352031" y="639208"/>
                  <a:pt x="359981" y="655472"/>
                </a:cubicBezTo>
                <a:lnTo>
                  <a:pt x="367083" y="640964"/>
                </a:lnTo>
                <a:lnTo>
                  <a:pt x="367137" y="640964"/>
                </a:lnTo>
                <a:lnTo>
                  <a:pt x="367099" y="640931"/>
                </a:lnTo>
                <a:lnTo>
                  <a:pt x="368683" y="637695"/>
                </a:lnTo>
                <a:cubicBezTo>
                  <a:pt x="370582" y="632046"/>
                  <a:pt x="372658" y="627657"/>
                  <a:pt x="378444" y="627472"/>
                </a:cubicBezTo>
                <a:cubicBezTo>
                  <a:pt x="370317" y="616383"/>
                  <a:pt x="362720" y="632832"/>
                  <a:pt x="354769" y="628488"/>
                </a:cubicBezTo>
                <a:cubicBezTo>
                  <a:pt x="356713" y="617399"/>
                  <a:pt x="347526" y="612039"/>
                  <a:pt x="340900" y="612779"/>
                </a:cubicBezTo>
                <a:close/>
                <a:moveTo>
                  <a:pt x="1754765" y="638007"/>
                </a:moveTo>
                <a:cubicBezTo>
                  <a:pt x="1754411" y="636990"/>
                  <a:pt x="1753351" y="636713"/>
                  <a:pt x="1751761" y="638376"/>
                </a:cubicBezTo>
                <a:cubicBezTo>
                  <a:pt x="1750524" y="640317"/>
                  <a:pt x="1751320" y="645122"/>
                  <a:pt x="1754411" y="641703"/>
                </a:cubicBezTo>
                <a:cubicBezTo>
                  <a:pt x="1755030" y="640779"/>
                  <a:pt x="1755118" y="639023"/>
                  <a:pt x="1754765" y="638007"/>
                </a:cubicBezTo>
                <a:close/>
                <a:moveTo>
                  <a:pt x="1761478" y="646139"/>
                </a:moveTo>
                <a:cubicBezTo>
                  <a:pt x="1760330" y="645954"/>
                  <a:pt x="1759093" y="646509"/>
                  <a:pt x="1759093" y="648264"/>
                </a:cubicBezTo>
                <a:cubicBezTo>
                  <a:pt x="1759182" y="650205"/>
                  <a:pt x="1763952" y="651684"/>
                  <a:pt x="1763864" y="648080"/>
                </a:cubicBezTo>
                <a:cubicBezTo>
                  <a:pt x="1763864" y="647155"/>
                  <a:pt x="1762715" y="646324"/>
                  <a:pt x="1761478" y="646139"/>
                </a:cubicBezTo>
                <a:close/>
                <a:moveTo>
                  <a:pt x="308745" y="692899"/>
                </a:moveTo>
                <a:cubicBezTo>
                  <a:pt x="307596" y="692807"/>
                  <a:pt x="306360" y="693176"/>
                  <a:pt x="306360" y="694932"/>
                </a:cubicBezTo>
                <a:cubicBezTo>
                  <a:pt x="306360" y="696780"/>
                  <a:pt x="311218" y="698259"/>
                  <a:pt x="311130" y="694747"/>
                </a:cubicBezTo>
                <a:cubicBezTo>
                  <a:pt x="311130" y="693731"/>
                  <a:pt x="309982" y="693084"/>
                  <a:pt x="308745" y="692899"/>
                </a:cubicBezTo>
                <a:close/>
                <a:moveTo>
                  <a:pt x="1779588" y="753059"/>
                </a:moveTo>
                <a:cubicBezTo>
                  <a:pt x="1778528" y="753151"/>
                  <a:pt x="1777203" y="754352"/>
                  <a:pt x="1775171" y="757032"/>
                </a:cubicBezTo>
                <a:cubicBezTo>
                  <a:pt x="1775524" y="762669"/>
                  <a:pt x="1778351" y="768214"/>
                  <a:pt x="1782768" y="773666"/>
                </a:cubicBezTo>
                <a:cubicBezTo>
                  <a:pt x="1777910" y="778379"/>
                  <a:pt x="1780030" y="782907"/>
                  <a:pt x="1782768" y="787436"/>
                </a:cubicBezTo>
                <a:cubicBezTo>
                  <a:pt x="1789305" y="780320"/>
                  <a:pt x="1783386" y="773666"/>
                  <a:pt x="1791867" y="766551"/>
                </a:cubicBezTo>
                <a:cubicBezTo>
                  <a:pt x="1783740" y="761745"/>
                  <a:pt x="1782856" y="752781"/>
                  <a:pt x="1779588" y="753059"/>
                </a:cubicBezTo>
                <a:close/>
                <a:moveTo>
                  <a:pt x="196643" y="758418"/>
                </a:moveTo>
                <a:cubicBezTo>
                  <a:pt x="195494" y="758234"/>
                  <a:pt x="194258" y="758788"/>
                  <a:pt x="194258" y="760636"/>
                </a:cubicBezTo>
                <a:cubicBezTo>
                  <a:pt x="194258" y="762485"/>
                  <a:pt x="199116" y="763963"/>
                  <a:pt x="199028" y="760451"/>
                </a:cubicBezTo>
                <a:cubicBezTo>
                  <a:pt x="199028" y="759435"/>
                  <a:pt x="197791" y="758603"/>
                  <a:pt x="196643" y="758418"/>
                </a:cubicBezTo>
                <a:close/>
                <a:moveTo>
                  <a:pt x="1749994" y="790208"/>
                </a:moveTo>
                <a:cubicBezTo>
                  <a:pt x="1748846" y="790023"/>
                  <a:pt x="1747609" y="790393"/>
                  <a:pt x="1747609" y="792148"/>
                </a:cubicBezTo>
                <a:cubicBezTo>
                  <a:pt x="1747609" y="793997"/>
                  <a:pt x="1752468" y="795383"/>
                  <a:pt x="1752380" y="791964"/>
                </a:cubicBezTo>
                <a:cubicBezTo>
                  <a:pt x="1752380" y="791040"/>
                  <a:pt x="1751231" y="790300"/>
                  <a:pt x="1749994" y="790208"/>
                </a:cubicBezTo>
                <a:close/>
                <a:moveTo>
                  <a:pt x="1823227" y="803053"/>
                </a:moveTo>
                <a:cubicBezTo>
                  <a:pt x="1817132" y="810169"/>
                  <a:pt x="1814924" y="816822"/>
                  <a:pt x="1814305" y="823753"/>
                </a:cubicBezTo>
                <a:cubicBezTo>
                  <a:pt x="1818280" y="828096"/>
                  <a:pt x="1822344" y="837153"/>
                  <a:pt x="1826231" y="833456"/>
                </a:cubicBezTo>
                <a:cubicBezTo>
                  <a:pt x="1823051" y="826341"/>
                  <a:pt x="1829764" y="829852"/>
                  <a:pt x="1833121" y="823106"/>
                </a:cubicBezTo>
                <a:cubicBezTo>
                  <a:pt x="1826408" y="816545"/>
                  <a:pt x="1831973" y="809614"/>
                  <a:pt x="1823227" y="803053"/>
                </a:cubicBezTo>
                <a:close/>
                <a:moveTo>
                  <a:pt x="1780736" y="804439"/>
                </a:moveTo>
                <a:cubicBezTo>
                  <a:pt x="1779235" y="806842"/>
                  <a:pt x="1777733" y="809060"/>
                  <a:pt x="1776231" y="811370"/>
                </a:cubicBezTo>
                <a:cubicBezTo>
                  <a:pt x="1778616" y="814789"/>
                  <a:pt x="1781090" y="818208"/>
                  <a:pt x="1783563" y="821535"/>
                </a:cubicBezTo>
                <a:cubicBezTo>
                  <a:pt x="1787980" y="815621"/>
                  <a:pt x="1786390" y="809984"/>
                  <a:pt x="1780736" y="804439"/>
                </a:cubicBezTo>
                <a:close/>
                <a:moveTo>
                  <a:pt x="1799818" y="813218"/>
                </a:moveTo>
                <a:cubicBezTo>
                  <a:pt x="1799022" y="813033"/>
                  <a:pt x="1798228" y="813311"/>
                  <a:pt x="1797432" y="814142"/>
                </a:cubicBezTo>
                <a:cubicBezTo>
                  <a:pt x="1801054" y="819687"/>
                  <a:pt x="1793546" y="825694"/>
                  <a:pt x="1800171" y="831054"/>
                </a:cubicBezTo>
                <a:cubicBezTo>
                  <a:pt x="1802556" y="827634"/>
                  <a:pt x="1804676" y="824030"/>
                  <a:pt x="1806973" y="820519"/>
                </a:cubicBezTo>
                <a:cubicBezTo>
                  <a:pt x="1804500" y="818024"/>
                  <a:pt x="1802203" y="813773"/>
                  <a:pt x="1799818" y="813218"/>
                </a:cubicBezTo>
                <a:close/>
                <a:moveTo>
                  <a:pt x="92845" y="838354"/>
                </a:moveTo>
                <a:cubicBezTo>
                  <a:pt x="92050" y="837430"/>
                  <a:pt x="90106" y="837522"/>
                  <a:pt x="86926" y="839555"/>
                </a:cubicBezTo>
                <a:cubicBezTo>
                  <a:pt x="95141" y="846117"/>
                  <a:pt x="74470" y="853787"/>
                  <a:pt x="82774" y="860255"/>
                </a:cubicBezTo>
                <a:cubicBezTo>
                  <a:pt x="79240" y="867186"/>
                  <a:pt x="81537" y="873840"/>
                  <a:pt x="87721" y="880494"/>
                </a:cubicBezTo>
                <a:cubicBezTo>
                  <a:pt x="94435" y="877536"/>
                  <a:pt x="89576" y="865523"/>
                  <a:pt x="89664" y="856651"/>
                </a:cubicBezTo>
                <a:cubicBezTo>
                  <a:pt x="89753" y="853972"/>
                  <a:pt x="95406" y="841219"/>
                  <a:pt x="92845" y="838354"/>
                </a:cubicBezTo>
                <a:close/>
                <a:moveTo>
                  <a:pt x="1786125" y="840017"/>
                </a:moveTo>
                <a:cubicBezTo>
                  <a:pt x="1784977" y="839833"/>
                  <a:pt x="1783916" y="840202"/>
                  <a:pt x="1783916" y="841958"/>
                </a:cubicBezTo>
                <a:cubicBezTo>
                  <a:pt x="1784005" y="843806"/>
                  <a:pt x="1788598" y="845285"/>
                  <a:pt x="1788510" y="841773"/>
                </a:cubicBezTo>
                <a:cubicBezTo>
                  <a:pt x="1788510" y="840849"/>
                  <a:pt x="1787273" y="840110"/>
                  <a:pt x="1786125" y="840017"/>
                </a:cubicBezTo>
                <a:close/>
                <a:moveTo>
                  <a:pt x="1064219" y="851476"/>
                </a:moveTo>
                <a:cubicBezTo>
                  <a:pt x="1060332" y="857298"/>
                  <a:pt x="1056534" y="863120"/>
                  <a:pt x="1052735" y="868942"/>
                </a:cubicBezTo>
                <a:cubicBezTo>
                  <a:pt x="1051145" y="856374"/>
                  <a:pt x="1044785" y="870421"/>
                  <a:pt x="1038601" y="869589"/>
                </a:cubicBezTo>
                <a:cubicBezTo>
                  <a:pt x="1034714" y="868942"/>
                  <a:pt x="1032947" y="861457"/>
                  <a:pt x="1029060" y="862843"/>
                </a:cubicBezTo>
                <a:cubicBezTo>
                  <a:pt x="1026322" y="863860"/>
                  <a:pt x="1024820" y="871807"/>
                  <a:pt x="1022170" y="873285"/>
                </a:cubicBezTo>
                <a:cubicBezTo>
                  <a:pt x="1015721" y="866724"/>
                  <a:pt x="1009538" y="862751"/>
                  <a:pt x="1003266" y="867371"/>
                </a:cubicBezTo>
                <a:cubicBezTo>
                  <a:pt x="1004414" y="876427"/>
                  <a:pt x="1002559" y="885484"/>
                  <a:pt x="1003707" y="894540"/>
                </a:cubicBezTo>
                <a:cubicBezTo>
                  <a:pt x="1012629" y="894078"/>
                  <a:pt x="1009714" y="886131"/>
                  <a:pt x="1015191" y="877074"/>
                </a:cubicBezTo>
                <a:cubicBezTo>
                  <a:pt x="1018371" y="881787"/>
                  <a:pt x="1021552" y="882804"/>
                  <a:pt x="1024732" y="883635"/>
                </a:cubicBezTo>
                <a:cubicBezTo>
                  <a:pt x="1022347" y="888256"/>
                  <a:pt x="1017665" y="893061"/>
                  <a:pt x="1020138" y="897497"/>
                </a:cubicBezTo>
                <a:cubicBezTo>
                  <a:pt x="1024378" y="896850"/>
                  <a:pt x="1028707" y="890659"/>
                  <a:pt x="1034272" y="890012"/>
                </a:cubicBezTo>
                <a:cubicBezTo>
                  <a:pt x="1038954" y="889457"/>
                  <a:pt x="1041163" y="899992"/>
                  <a:pt x="1046110" y="893154"/>
                </a:cubicBezTo>
                <a:cubicBezTo>
                  <a:pt x="1054149" y="882157"/>
                  <a:pt x="1061039" y="895094"/>
                  <a:pt x="1062806" y="902672"/>
                </a:cubicBezTo>
                <a:cubicBezTo>
                  <a:pt x="1071375" y="901286"/>
                  <a:pt x="1065456" y="897867"/>
                  <a:pt x="1071905" y="888626"/>
                </a:cubicBezTo>
                <a:cubicBezTo>
                  <a:pt x="1078354" y="901471"/>
                  <a:pt x="1084979" y="883173"/>
                  <a:pt x="1090633" y="881048"/>
                </a:cubicBezTo>
                <a:cubicBezTo>
                  <a:pt x="1093724" y="879939"/>
                  <a:pt x="1097081" y="887609"/>
                  <a:pt x="1100350" y="887794"/>
                </a:cubicBezTo>
                <a:cubicBezTo>
                  <a:pt x="1103530" y="887979"/>
                  <a:pt x="1111216" y="873563"/>
                  <a:pt x="1114396" y="887055"/>
                </a:cubicBezTo>
                <a:cubicBezTo>
                  <a:pt x="1111392" y="892784"/>
                  <a:pt x="1105120" y="898791"/>
                  <a:pt x="1107682" y="904428"/>
                </a:cubicBezTo>
                <a:cubicBezTo>
                  <a:pt x="1113866" y="900547"/>
                  <a:pt x="1120138" y="897035"/>
                  <a:pt x="1126322" y="890012"/>
                </a:cubicBezTo>
                <a:cubicBezTo>
                  <a:pt x="1121905" y="884467"/>
                  <a:pt x="1119343" y="879015"/>
                  <a:pt x="1118990" y="873285"/>
                </a:cubicBezTo>
                <a:cubicBezTo>
                  <a:pt x="1111216" y="879569"/>
                  <a:pt x="1103000" y="868480"/>
                  <a:pt x="1095138" y="867371"/>
                </a:cubicBezTo>
                <a:cubicBezTo>
                  <a:pt x="1092134" y="871992"/>
                  <a:pt x="1089131" y="876612"/>
                  <a:pt x="1086039" y="881233"/>
                </a:cubicBezTo>
                <a:cubicBezTo>
                  <a:pt x="1081269" y="878183"/>
                  <a:pt x="1076498" y="877998"/>
                  <a:pt x="1071728" y="874949"/>
                </a:cubicBezTo>
                <a:cubicBezTo>
                  <a:pt x="1073142" y="866817"/>
                  <a:pt x="1065279" y="867833"/>
                  <a:pt x="1064573" y="864968"/>
                </a:cubicBezTo>
                <a:cubicBezTo>
                  <a:pt x="1063866" y="861919"/>
                  <a:pt x="1071640" y="854618"/>
                  <a:pt x="1064219" y="851476"/>
                </a:cubicBezTo>
                <a:close/>
                <a:moveTo>
                  <a:pt x="1799376" y="853509"/>
                </a:moveTo>
                <a:cubicBezTo>
                  <a:pt x="1797432" y="853140"/>
                  <a:pt x="1795401" y="853787"/>
                  <a:pt x="1793457" y="855265"/>
                </a:cubicBezTo>
                <a:cubicBezTo>
                  <a:pt x="1797521" y="861180"/>
                  <a:pt x="1801496" y="861087"/>
                  <a:pt x="1805383" y="858222"/>
                </a:cubicBezTo>
                <a:cubicBezTo>
                  <a:pt x="1803351" y="855265"/>
                  <a:pt x="1801408" y="853879"/>
                  <a:pt x="1799376" y="853509"/>
                </a:cubicBezTo>
                <a:close/>
                <a:moveTo>
                  <a:pt x="1131445" y="884467"/>
                </a:moveTo>
                <a:cubicBezTo>
                  <a:pt x="1129944" y="885391"/>
                  <a:pt x="1129767" y="893246"/>
                  <a:pt x="1133477" y="893154"/>
                </a:cubicBezTo>
                <a:cubicBezTo>
                  <a:pt x="1136039" y="892969"/>
                  <a:pt x="1138071" y="880031"/>
                  <a:pt x="1133300" y="886408"/>
                </a:cubicBezTo>
                <a:cubicBezTo>
                  <a:pt x="1132594" y="884560"/>
                  <a:pt x="1131975" y="884098"/>
                  <a:pt x="1131445" y="884467"/>
                </a:cubicBezTo>
                <a:close/>
                <a:moveTo>
                  <a:pt x="1144608" y="891398"/>
                </a:moveTo>
                <a:cubicBezTo>
                  <a:pt x="1144078" y="891398"/>
                  <a:pt x="1143459" y="891860"/>
                  <a:pt x="1142753" y="892969"/>
                </a:cubicBezTo>
                <a:cubicBezTo>
                  <a:pt x="1146463" y="895002"/>
                  <a:pt x="1146110" y="891398"/>
                  <a:pt x="1144608" y="891398"/>
                </a:cubicBezTo>
                <a:close/>
                <a:moveTo>
                  <a:pt x="1803970" y="892137"/>
                </a:moveTo>
                <a:cubicBezTo>
                  <a:pt x="1803616" y="891121"/>
                  <a:pt x="1802733" y="890936"/>
                  <a:pt x="1801231" y="892599"/>
                </a:cubicBezTo>
                <a:cubicBezTo>
                  <a:pt x="1799906" y="894540"/>
                  <a:pt x="1800701" y="899253"/>
                  <a:pt x="1803793" y="895926"/>
                </a:cubicBezTo>
                <a:cubicBezTo>
                  <a:pt x="1804411" y="895002"/>
                  <a:pt x="1804323" y="893154"/>
                  <a:pt x="1803970" y="892137"/>
                </a:cubicBezTo>
                <a:close/>
                <a:moveTo>
                  <a:pt x="1171374" y="898514"/>
                </a:moveTo>
                <a:cubicBezTo>
                  <a:pt x="1162364" y="904982"/>
                  <a:pt x="1159360" y="928085"/>
                  <a:pt x="1155120" y="923095"/>
                </a:cubicBezTo>
                <a:cubicBezTo>
                  <a:pt x="1148406" y="917735"/>
                  <a:pt x="1156092" y="911636"/>
                  <a:pt x="1152470" y="906091"/>
                </a:cubicBezTo>
                <a:cubicBezTo>
                  <a:pt x="1141869" y="912560"/>
                  <a:pt x="1144254" y="917181"/>
                  <a:pt x="1136481" y="930673"/>
                </a:cubicBezTo>
                <a:cubicBezTo>
                  <a:pt x="1130032" y="926422"/>
                  <a:pt x="1124378" y="953591"/>
                  <a:pt x="1117753" y="938250"/>
                </a:cubicBezTo>
                <a:cubicBezTo>
                  <a:pt x="1112717" y="948693"/>
                  <a:pt x="1106180" y="959135"/>
                  <a:pt x="1106269" y="969393"/>
                </a:cubicBezTo>
                <a:cubicBezTo>
                  <a:pt x="1110774" y="972350"/>
                  <a:pt x="1113336" y="960337"/>
                  <a:pt x="1118018" y="958673"/>
                </a:cubicBezTo>
                <a:cubicBezTo>
                  <a:pt x="1121463" y="957472"/>
                  <a:pt x="1124290" y="965419"/>
                  <a:pt x="1127470" y="964957"/>
                </a:cubicBezTo>
                <a:cubicBezTo>
                  <a:pt x="1135420" y="963941"/>
                  <a:pt x="1141251" y="944350"/>
                  <a:pt x="1148760" y="954053"/>
                </a:cubicBezTo>
                <a:cubicBezTo>
                  <a:pt x="1145668" y="957564"/>
                  <a:pt x="1145138" y="960984"/>
                  <a:pt x="1146551" y="964403"/>
                </a:cubicBezTo>
                <a:cubicBezTo>
                  <a:pt x="1148848" y="961168"/>
                  <a:pt x="1151145" y="965789"/>
                  <a:pt x="1153530" y="967545"/>
                </a:cubicBezTo>
                <a:cubicBezTo>
                  <a:pt x="1165721" y="959228"/>
                  <a:pt x="1151322" y="951650"/>
                  <a:pt x="1160244" y="943333"/>
                </a:cubicBezTo>
                <a:cubicBezTo>
                  <a:pt x="1169519" y="935108"/>
                  <a:pt x="1178972" y="935201"/>
                  <a:pt x="1188424" y="935386"/>
                </a:cubicBezTo>
                <a:cubicBezTo>
                  <a:pt x="1185332" y="938897"/>
                  <a:pt x="1184890" y="942594"/>
                  <a:pt x="1186215" y="945921"/>
                </a:cubicBezTo>
                <a:cubicBezTo>
                  <a:pt x="1190809" y="940468"/>
                  <a:pt x="1195403" y="925036"/>
                  <a:pt x="1200350" y="938620"/>
                </a:cubicBezTo>
                <a:cubicBezTo>
                  <a:pt x="1192576" y="943610"/>
                  <a:pt x="1184625" y="949802"/>
                  <a:pt x="1176940" y="959875"/>
                </a:cubicBezTo>
                <a:cubicBezTo>
                  <a:pt x="1179943" y="972812"/>
                  <a:pt x="1193724" y="956363"/>
                  <a:pt x="1189042" y="969578"/>
                </a:cubicBezTo>
                <a:cubicBezTo>
                  <a:pt x="1182858" y="970964"/>
                  <a:pt x="1180473" y="974660"/>
                  <a:pt x="1179855" y="983624"/>
                </a:cubicBezTo>
                <a:cubicBezTo>
                  <a:pt x="1186392" y="999149"/>
                  <a:pt x="1192134" y="968192"/>
                  <a:pt x="1198760" y="989816"/>
                </a:cubicBezTo>
                <a:cubicBezTo>
                  <a:pt x="1190897" y="989816"/>
                  <a:pt x="1184802" y="1004879"/>
                  <a:pt x="1187452" y="1014212"/>
                </a:cubicBezTo>
                <a:cubicBezTo>
                  <a:pt x="1191251" y="1005988"/>
                  <a:pt x="1195138" y="1004047"/>
                  <a:pt x="1199113" y="1010424"/>
                </a:cubicBezTo>
                <a:cubicBezTo>
                  <a:pt x="1204590" y="1009222"/>
                  <a:pt x="1209979" y="1000536"/>
                  <a:pt x="1215456" y="999334"/>
                </a:cubicBezTo>
                <a:cubicBezTo>
                  <a:pt x="1208918" y="984548"/>
                  <a:pt x="1197169" y="991202"/>
                  <a:pt x="1203353" y="975862"/>
                </a:cubicBezTo>
                <a:cubicBezTo>
                  <a:pt x="1206180" y="966528"/>
                  <a:pt x="1212275" y="973736"/>
                  <a:pt x="1215014" y="972165"/>
                </a:cubicBezTo>
                <a:cubicBezTo>
                  <a:pt x="1220138" y="969023"/>
                  <a:pt x="1224201" y="951280"/>
                  <a:pt x="1231268" y="961261"/>
                </a:cubicBezTo>
                <a:cubicBezTo>
                  <a:pt x="1231092" y="966898"/>
                  <a:pt x="1228706" y="972812"/>
                  <a:pt x="1224554" y="978727"/>
                </a:cubicBezTo>
                <a:cubicBezTo>
                  <a:pt x="1228176" y="985103"/>
                  <a:pt x="1234802" y="981314"/>
                  <a:pt x="1231887" y="988615"/>
                </a:cubicBezTo>
                <a:cubicBezTo>
                  <a:pt x="1229236" y="996654"/>
                  <a:pt x="1215544" y="1004971"/>
                  <a:pt x="1220579" y="1012826"/>
                </a:cubicBezTo>
                <a:cubicBezTo>
                  <a:pt x="1229325" y="1004324"/>
                  <a:pt x="1226675" y="1008390"/>
                  <a:pt x="1232063" y="995361"/>
                </a:cubicBezTo>
                <a:cubicBezTo>
                  <a:pt x="1242487" y="1007559"/>
                  <a:pt x="1233477" y="991941"/>
                  <a:pt x="1243636" y="991572"/>
                </a:cubicBezTo>
                <a:cubicBezTo>
                  <a:pt x="1241869" y="991664"/>
                  <a:pt x="1251321" y="974291"/>
                  <a:pt x="1247964" y="970964"/>
                </a:cubicBezTo>
                <a:cubicBezTo>
                  <a:pt x="1243371" y="976971"/>
                  <a:pt x="1238865" y="980482"/>
                  <a:pt x="1234095" y="978264"/>
                </a:cubicBezTo>
                <a:cubicBezTo>
                  <a:pt x="1241516" y="966621"/>
                  <a:pt x="1241427" y="955347"/>
                  <a:pt x="1252293" y="943518"/>
                </a:cubicBezTo>
                <a:cubicBezTo>
                  <a:pt x="1243547" y="936033"/>
                  <a:pt x="1234625" y="927346"/>
                  <a:pt x="1226145" y="934277"/>
                </a:cubicBezTo>
                <a:cubicBezTo>
                  <a:pt x="1228706" y="939821"/>
                  <a:pt x="1222434" y="945643"/>
                  <a:pt x="1219342" y="951465"/>
                </a:cubicBezTo>
                <a:cubicBezTo>
                  <a:pt x="1213777" y="947861"/>
                  <a:pt x="1208742" y="968376"/>
                  <a:pt x="1203088" y="962370"/>
                </a:cubicBezTo>
                <a:cubicBezTo>
                  <a:pt x="1206975" y="956548"/>
                  <a:pt x="1210774" y="950634"/>
                  <a:pt x="1214660" y="944719"/>
                </a:cubicBezTo>
                <a:cubicBezTo>
                  <a:pt x="1209625" y="929656"/>
                  <a:pt x="1205297" y="953683"/>
                  <a:pt x="1200350" y="938620"/>
                </a:cubicBezTo>
                <a:cubicBezTo>
                  <a:pt x="1204148" y="929841"/>
                  <a:pt x="1207947" y="931504"/>
                  <a:pt x="1211834" y="927900"/>
                </a:cubicBezTo>
                <a:cubicBezTo>
                  <a:pt x="1206975" y="918474"/>
                  <a:pt x="1202293" y="927069"/>
                  <a:pt x="1197346" y="914778"/>
                </a:cubicBezTo>
                <a:cubicBezTo>
                  <a:pt x="1191074" y="916072"/>
                  <a:pt x="1185067" y="925036"/>
                  <a:pt x="1178707" y="922356"/>
                </a:cubicBezTo>
                <a:cubicBezTo>
                  <a:pt x="1176763" y="915610"/>
                  <a:pt x="1187187" y="908217"/>
                  <a:pt x="1183035" y="901471"/>
                </a:cubicBezTo>
                <a:cubicBezTo>
                  <a:pt x="1179325" y="910527"/>
                  <a:pt x="1175350" y="903504"/>
                  <a:pt x="1171374" y="898514"/>
                </a:cubicBezTo>
                <a:close/>
                <a:moveTo>
                  <a:pt x="1261657" y="943148"/>
                </a:moveTo>
                <a:cubicBezTo>
                  <a:pt x="1252911" y="952389"/>
                  <a:pt x="1259272" y="960152"/>
                  <a:pt x="1250350" y="960614"/>
                </a:cubicBezTo>
                <a:cubicBezTo>
                  <a:pt x="1252735" y="963941"/>
                  <a:pt x="1255031" y="967175"/>
                  <a:pt x="1257505" y="970594"/>
                </a:cubicBezTo>
                <a:cubicBezTo>
                  <a:pt x="1259272" y="961353"/>
                  <a:pt x="1269872" y="952020"/>
                  <a:pt x="1261657" y="943148"/>
                </a:cubicBezTo>
                <a:close/>
                <a:moveTo>
                  <a:pt x="1809182" y="944719"/>
                </a:moveTo>
                <a:cubicBezTo>
                  <a:pt x="1807945" y="944627"/>
                  <a:pt x="1806885" y="945181"/>
                  <a:pt x="1806973" y="946937"/>
                </a:cubicBezTo>
                <a:cubicBezTo>
                  <a:pt x="1806973" y="948785"/>
                  <a:pt x="1811567" y="950449"/>
                  <a:pt x="1811567" y="946937"/>
                </a:cubicBezTo>
                <a:cubicBezTo>
                  <a:pt x="1811478" y="946013"/>
                  <a:pt x="1810330" y="944904"/>
                  <a:pt x="1809182" y="944719"/>
                </a:cubicBezTo>
                <a:close/>
                <a:moveTo>
                  <a:pt x="1814128" y="951465"/>
                </a:moveTo>
                <a:cubicBezTo>
                  <a:pt x="1812892" y="951373"/>
                  <a:pt x="1811655" y="951927"/>
                  <a:pt x="1811743" y="953683"/>
                </a:cubicBezTo>
                <a:cubicBezTo>
                  <a:pt x="1811743" y="955531"/>
                  <a:pt x="1816514" y="957010"/>
                  <a:pt x="1816514" y="953498"/>
                </a:cubicBezTo>
                <a:cubicBezTo>
                  <a:pt x="1816514" y="952482"/>
                  <a:pt x="1815277" y="951650"/>
                  <a:pt x="1814128" y="951465"/>
                </a:cubicBezTo>
                <a:close/>
                <a:moveTo>
                  <a:pt x="1297964" y="995176"/>
                </a:moveTo>
                <a:cubicBezTo>
                  <a:pt x="1297522" y="994991"/>
                  <a:pt x="1296816" y="995361"/>
                  <a:pt x="1295756" y="996562"/>
                </a:cubicBezTo>
                <a:cubicBezTo>
                  <a:pt x="1293017" y="999704"/>
                  <a:pt x="1291604" y="1008021"/>
                  <a:pt x="1295756" y="1003308"/>
                </a:cubicBezTo>
                <a:cubicBezTo>
                  <a:pt x="1297876" y="1000905"/>
                  <a:pt x="1299201" y="995638"/>
                  <a:pt x="1297964" y="995176"/>
                </a:cubicBezTo>
                <a:close/>
                <a:moveTo>
                  <a:pt x="1338070" y="997763"/>
                </a:moveTo>
                <a:cubicBezTo>
                  <a:pt x="1335066" y="996747"/>
                  <a:pt x="1331798" y="997763"/>
                  <a:pt x="1329324" y="1001460"/>
                </a:cubicBezTo>
                <a:cubicBezTo>
                  <a:pt x="1344519" y="1003400"/>
                  <a:pt x="1327646" y="1019018"/>
                  <a:pt x="1328706" y="1001737"/>
                </a:cubicBezTo>
                <a:cubicBezTo>
                  <a:pt x="1327999" y="1000720"/>
                  <a:pt x="1327116" y="999704"/>
                  <a:pt x="1326321" y="998687"/>
                </a:cubicBezTo>
                <a:cubicBezTo>
                  <a:pt x="1314748" y="1011625"/>
                  <a:pt x="1315102" y="1024285"/>
                  <a:pt x="1315455" y="1036853"/>
                </a:cubicBezTo>
                <a:cubicBezTo>
                  <a:pt x="1319960" y="1025117"/>
                  <a:pt x="1324819" y="1036853"/>
                  <a:pt x="1329501" y="1036206"/>
                </a:cubicBezTo>
                <a:cubicBezTo>
                  <a:pt x="1334006" y="1023546"/>
                  <a:pt x="1338865" y="1031771"/>
                  <a:pt x="1343370" y="1021975"/>
                </a:cubicBezTo>
                <a:cubicBezTo>
                  <a:pt x="1348229" y="1030569"/>
                  <a:pt x="1353088" y="1033619"/>
                  <a:pt x="1357681" y="1028259"/>
                </a:cubicBezTo>
                <a:cubicBezTo>
                  <a:pt x="1356798" y="1024100"/>
                  <a:pt x="1356180" y="1018925"/>
                  <a:pt x="1352558" y="1015044"/>
                </a:cubicBezTo>
                <a:cubicBezTo>
                  <a:pt x="1347434" y="1009684"/>
                  <a:pt x="1349024" y="1013196"/>
                  <a:pt x="1345402" y="1004879"/>
                </a:cubicBezTo>
                <a:cubicBezTo>
                  <a:pt x="1343989" y="1001737"/>
                  <a:pt x="1341250" y="998780"/>
                  <a:pt x="1338070" y="997763"/>
                </a:cubicBezTo>
                <a:close/>
                <a:moveTo>
                  <a:pt x="1829146" y="1004509"/>
                </a:moveTo>
                <a:cubicBezTo>
                  <a:pt x="1826408" y="1004232"/>
                  <a:pt x="1823316" y="1005988"/>
                  <a:pt x="1819870" y="1011255"/>
                </a:cubicBezTo>
                <a:cubicBezTo>
                  <a:pt x="1827468" y="1021698"/>
                  <a:pt x="1840895" y="1018278"/>
                  <a:pt x="1841514" y="1034450"/>
                </a:cubicBezTo>
                <a:cubicBezTo>
                  <a:pt x="1844517" y="1029460"/>
                  <a:pt x="1847697" y="1028167"/>
                  <a:pt x="1850789" y="1027058"/>
                </a:cubicBezTo>
                <a:cubicBezTo>
                  <a:pt x="1843457" y="1024562"/>
                  <a:pt x="1837538" y="1005156"/>
                  <a:pt x="1829146" y="1004509"/>
                </a:cubicBezTo>
                <a:close/>
                <a:moveTo>
                  <a:pt x="1836743" y="1034635"/>
                </a:moveTo>
                <a:cubicBezTo>
                  <a:pt x="1833651" y="1038239"/>
                  <a:pt x="1827291" y="1036668"/>
                  <a:pt x="1829941" y="1045170"/>
                </a:cubicBezTo>
                <a:cubicBezTo>
                  <a:pt x="1833033" y="1041474"/>
                  <a:pt x="1839305" y="1043137"/>
                  <a:pt x="1836743" y="1034635"/>
                </a:cubicBezTo>
                <a:close/>
                <a:moveTo>
                  <a:pt x="1846284" y="1035467"/>
                </a:moveTo>
                <a:cubicBezTo>
                  <a:pt x="1845047" y="1035282"/>
                  <a:pt x="1844075" y="1036021"/>
                  <a:pt x="1844075" y="1037777"/>
                </a:cubicBezTo>
                <a:cubicBezTo>
                  <a:pt x="1844075" y="1039718"/>
                  <a:pt x="1848669" y="1041104"/>
                  <a:pt x="1848669" y="1037592"/>
                </a:cubicBezTo>
                <a:cubicBezTo>
                  <a:pt x="1848581" y="1036668"/>
                  <a:pt x="1847432" y="1035559"/>
                  <a:pt x="1846284" y="1035467"/>
                </a:cubicBezTo>
                <a:close/>
                <a:moveTo>
                  <a:pt x="1276763" y="997116"/>
                </a:moveTo>
                <a:cubicBezTo>
                  <a:pt x="1268017" y="1005433"/>
                  <a:pt x="1274201" y="1013288"/>
                  <a:pt x="1265455" y="1021513"/>
                </a:cubicBezTo>
                <a:cubicBezTo>
                  <a:pt x="1272964" y="1035282"/>
                  <a:pt x="1293547" y="1013566"/>
                  <a:pt x="1286480" y="1003678"/>
                </a:cubicBezTo>
                <a:cubicBezTo>
                  <a:pt x="1283388" y="1007189"/>
                  <a:pt x="1279943" y="1002107"/>
                  <a:pt x="1276763" y="997116"/>
                </a:cubicBezTo>
                <a:close/>
                <a:moveTo>
                  <a:pt x="989396" y="877259"/>
                </a:moveTo>
                <a:cubicBezTo>
                  <a:pt x="988601" y="877074"/>
                  <a:pt x="987718" y="877167"/>
                  <a:pt x="986834" y="878091"/>
                </a:cubicBezTo>
                <a:cubicBezTo>
                  <a:pt x="984538" y="882989"/>
                  <a:pt x="988160" y="884005"/>
                  <a:pt x="991781" y="884837"/>
                </a:cubicBezTo>
                <a:cubicBezTo>
                  <a:pt x="993460" y="882157"/>
                  <a:pt x="991781" y="877814"/>
                  <a:pt x="989396" y="877259"/>
                </a:cubicBezTo>
                <a:close/>
                <a:moveTo>
                  <a:pt x="996905" y="887794"/>
                </a:moveTo>
                <a:cubicBezTo>
                  <a:pt x="996552" y="886777"/>
                  <a:pt x="995668" y="886500"/>
                  <a:pt x="994167" y="888164"/>
                </a:cubicBezTo>
                <a:cubicBezTo>
                  <a:pt x="992930" y="890104"/>
                  <a:pt x="993460" y="895002"/>
                  <a:pt x="996552" y="891583"/>
                </a:cubicBezTo>
                <a:cubicBezTo>
                  <a:pt x="997170" y="890659"/>
                  <a:pt x="997347" y="888811"/>
                  <a:pt x="996905" y="887794"/>
                </a:cubicBezTo>
                <a:close/>
                <a:moveTo>
                  <a:pt x="83922" y="904428"/>
                </a:moveTo>
                <a:cubicBezTo>
                  <a:pt x="83569" y="903504"/>
                  <a:pt x="82686" y="902949"/>
                  <a:pt x="81184" y="904705"/>
                </a:cubicBezTo>
                <a:cubicBezTo>
                  <a:pt x="79859" y="906646"/>
                  <a:pt x="80477" y="911359"/>
                  <a:pt x="83569" y="908032"/>
                </a:cubicBezTo>
                <a:cubicBezTo>
                  <a:pt x="84187" y="907108"/>
                  <a:pt x="84276" y="905445"/>
                  <a:pt x="83922" y="904428"/>
                </a:cubicBezTo>
                <a:close/>
                <a:moveTo>
                  <a:pt x="30124" y="926884"/>
                </a:moveTo>
                <a:cubicBezTo>
                  <a:pt x="30654" y="927716"/>
                  <a:pt x="29682" y="934739"/>
                  <a:pt x="29771" y="934000"/>
                </a:cubicBezTo>
                <a:cubicBezTo>
                  <a:pt x="28534" y="953221"/>
                  <a:pt x="37456" y="933815"/>
                  <a:pt x="36661" y="930303"/>
                </a:cubicBezTo>
                <a:cubicBezTo>
                  <a:pt x="36131" y="927346"/>
                  <a:pt x="31626" y="925498"/>
                  <a:pt x="30124" y="926884"/>
                </a:cubicBezTo>
                <a:close/>
                <a:moveTo>
                  <a:pt x="43816" y="934831"/>
                </a:moveTo>
                <a:cubicBezTo>
                  <a:pt x="42668" y="934646"/>
                  <a:pt x="41431" y="935108"/>
                  <a:pt x="41431" y="936772"/>
                </a:cubicBezTo>
                <a:cubicBezTo>
                  <a:pt x="41520" y="938713"/>
                  <a:pt x="46290" y="940191"/>
                  <a:pt x="46202" y="936587"/>
                </a:cubicBezTo>
                <a:cubicBezTo>
                  <a:pt x="46202" y="935663"/>
                  <a:pt x="45053" y="935016"/>
                  <a:pt x="43816" y="934831"/>
                </a:cubicBezTo>
                <a:close/>
                <a:moveTo>
                  <a:pt x="121820" y="942132"/>
                </a:moveTo>
                <a:cubicBezTo>
                  <a:pt x="120671" y="942039"/>
                  <a:pt x="119435" y="942409"/>
                  <a:pt x="119435" y="944165"/>
                </a:cubicBezTo>
                <a:cubicBezTo>
                  <a:pt x="119523" y="946105"/>
                  <a:pt x="124293" y="947584"/>
                  <a:pt x="124205" y="943980"/>
                </a:cubicBezTo>
                <a:cubicBezTo>
                  <a:pt x="124205" y="943056"/>
                  <a:pt x="122968" y="942317"/>
                  <a:pt x="121820" y="942132"/>
                </a:cubicBezTo>
                <a:close/>
                <a:moveTo>
                  <a:pt x="126767" y="947492"/>
                </a:moveTo>
                <a:cubicBezTo>
                  <a:pt x="124470" y="949432"/>
                  <a:pt x="122085" y="954238"/>
                  <a:pt x="119611" y="951096"/>
                </a:cubicBezTo>
                <a:cubicBezTo>
                  <a:pt x="115989" y="961630"/>
                  <a:pt x="112897" y="976047"/>
                  <a:pt x="113074" y="982053"/>
                </a:cubicBezTo>
                <a:cubicBezTo>
                  <a:pt x="116431" y="978542"/>
                  <a:pt x="117049" y="983532"/>
                  <a:pt x="117844" y="988615"/>
                </a:cubicBezTo>
                <a:cubicBezTo>
                  <a:pt x="122880" y="978172"/>
                  <a:pt x="129505" y="967637"/>
                  <a:pt x="129329" y="957472"/>
                </a:cubicBezTo>
                <a:cubicBezTo>
                  <a:pt x="128092" y="959413"/>
                  <a:pt x="124647" y="958858"/>
                  <a:pt x="126767" y="954238"/>
                </a:cubicBezTo>
                <a:cubicBezTo>
                  <a:pt x="128092" y="951927"/>
                  <a:pt x="129240" y="949709"/>
                  <a:pt x="126767" y="947492"/>
                </a:cubicBezTo>
                <a:close/>
                <a:moveTo>
                  <a:pt x="1170138" y="970317"/>
                </a:moveTo>
                <a:cubicBezTo>
                  <a:pt x="1165279" y="995361"/>
                  <a:pt x="1147258" y="982423"/>
                  <a:pt x="1135244" y="1002291"/>
                </a:cubicBezTo>
                <a:cubicBezTo>
                  <a:pt x="1135597" y="1007282"/>
                  <a:pt x="1145403" y="1002938"/>
                  <a:pt x="1149555" y="1001922"/>
                </a:cubicBezTo>
                <a:cubicBezTo>
                  <a:pt x="1151322" y="1001460"/>
                  <a:pt x="1158035" y="1002107"/>
                  <a:pt x="1158830" y="1001460"/>
                </a:cubicBezTo>
                <a:cubicBezTo>
                  <a:pt x="1161480" y="999889"/>
                  <a:pt x="1163071" y="992034"/>
                  <a:pt x="1165809" y="991017"/>
                </a:cubicBezTo>
                <a:cubicBezTo>
                  <a:pt x="1167576" y="990278"/>
                  <a:pt x="1173406" y="1000536"/>
                  <a:pt x="1175350" y="990832"/>
                </a:cubicBezTo>
                <a:cubicBezTo>
                  <a:pt x="1178795" y="983809"/>
                  <a:pt x="1176322" y="976971"/>
                  <a:pt x="1170138" y="970317"/>
                </a:cubicBezTo>
                <a:close/>
                <a:moveTo>
                  <a:pt x="1177558" y="996192"/>
                </a:moveTo>
                <a:cubicBezTo>
                  <a:pt x="1177116" y="996007"/>
                  <a:pt x="1176410" y="996377"/>
                  <a:pt x="1175350" y="997578"/>
                </a:cubicBezTo>
                <a:cubicBezTo>
                  <a:pt x="1172523" y="1000720"/>
                  <a:pt x="1171374" y="1009222"/>
                  <a:pt x="1175526" y="1004509"/>
                </a:cubicBezTo>
                <a:cubicBezTo>
                  <a:pt x="1177646" y="1002107"/>
                  <a:pt x="1178795" y="996654"/>
                  <a:pt x="1177558" y="996192"/>
                </a:cubicBezTo>
                <a:close/>
                <a:moveTo>
                  <a:pt x="39841" y="969578"/>
                </a:moveTo>
                <a:cubicBezTo>
                  <a:pt x="39046" y="969578"/>
                  <a:pt x="38251" y="970040"/>
                  <a:pt x="37456" y="971149"/>
                </a:cubicBezTo>
                <a:cubicBezTo>
                  <a:pt x="39930" y="974476"/>
                  <a:pt x="42226" y="977802"/>
                  <a:pt x="44611" y="981037"/>
                </a:cubicBezTo>
                <a:cubicBezTo>
                  <a:pt x="38163" y="990370"/>
                  <a:pt x="44081" y="993697"/>
                  <a:pt x="35513" y="995176"/>
                </a:cubicBezTo>
                <a:cubicBezTo>
                  <a:pt x="41961" y="1010516"/>
                  <a:pt x="50442" y="985842"/>
                  <a:pt x="44611" y="981037"/>
                </a:cubicBezTo>
                <a:cubicBezTo>
                  <a:pt x="47703" y="977618"/>
                  <a:pt x="48233" y="974291"/>
                  <a:pt x="46820" y="970964"/>
                </a:cubicBezTo>
                <a:cubicBezTo>
                  <a:pt x="44523" y="973182"/>
                  <a:pt x="42226" y="969485"/>
                  <a:pt x="39841" y="969578"/>
                </a:cubicBezTo>
                <a:close/>
                <a:moveTo>
                  <a:pt x="45230" y="1004047"/>
                </a:moveTo>
                <a:cubicBezTo>
                  <a:pt x="44435" y="1003955"/>
                  <a:pt x="43728" y="1004140"/>
                  <a:pt x="42845" y="1005064"/>
                </a:cubicBezTo>
                <a:cubicBezTo>
                  <a:pt x="45760" y="1008483"/>
                  <a:pt x="43021" y="1015414"/>
                  <a:pt x="47438" y="1011810"/>
                </a:cubicBezTo>
                <a:cubicBezTo>
                  <a:pt x="49117" y="1009130"/>
                  <a:pt x="47615" y="1004602"/>
                  <a:pt x="45230" y="1004047"/>
                </a:cubicBezTo>
                <a:close/>
                <a:moveTo>
                  <a:pt x="1189837" y="1017354"/>
                </a:moveTo>
                <a:cubicBezTo>
                  <a:pt x="1189572" y="1017170"/>
                  <a:pt x="1187717" y="1020958"/>
                  <a:pt x="1187452" y="1020958"/>
                </a:cubicBezTo>
                <a:cubicBezTo>
                  <a:pt x="1186922" y="1021051"/>
                  <a:pt x="1180473" y="1025117"/>
                  <a:pt x="1180473" y="1024747"/>
                </a:cubicBezTo>
                <a:cubicBezTo>
                  <a:pt x="1179855" y="1033434"/>
                  <a:pt x="1199820" y="1026965"/>
                  <a:pt x="1189837" y="1017354"/>
                </a:cubicBezTo>
                <a:close/>
                <a:moveTo>
                  <a:pt x="1300968" y="1030477"/>
                </a:moveTo>
                <a:cubicBezTo>
                  <a:pt x="1293106" y="1046279"/>
                  <a:pt x="1295579" y="1042767"/>
                  <a:pt x="1285067" y="1054873"/>
                </a:cubicBezTo>
                <a:cubicBezTo>
                  <a:pt x="1296286" y="1068920"/>
                  <a:pt x="1306180" y="1042767"/>
                  <a:pt x="1300968" y="1030477"/>
                </a:cubicBezTo>
                <a:close/>
                <a:moveTo>
                  <a:pt x="1306268" y="1057461"/>
                </a:moveTo>
                <a:cubicBezTo>
                  <a:pt x="1304678" y="1056259"/>
                  <a:pt x="1303088" y="1056075"/>
                  <a:pt x="1301498" y="1057646"/>
                </a:cubicBezTo>
                <a:cubicBezTo>
                  <a:pt x="1302911" y="1059864"/>
                  <a:pt x="1304148" y="1062081"/>
                  <a:pt x="1301763" y="1064392"/>
                </a:cubicBezTo>
                <a:cubicBezTo>
                  <a:pt x="1287628" y="1080102"/>
                  <a:pt x="1278264" y="1091376"/>
                  <a:pt x="1271816" y="1109858"/>
                </a:cubicBezTo>
                <a:cubicBezTo>
                  <a:pt x="1266869" y="1102003"/>
                  <a:pt x="1262275" y="1102188"/>
                  <a:pt x="1257682" y="1110412"/>
                </a:cubicBezTo>
                <a:cubicBezTo>
                  <a:pt x="1271198" y="1125475"/>
                  <a:pt x="1249378" y="1122980"/>
                  <a:pt x="1260243" y="1134254"/>
                </a:cubicBezTo>
                <a:cubicBezTo>
                  <a:pt x="1265367" y="1142017"/>
                  <a:pt x="1266074" y="1124274"/>
                  <a:pt x="1267222" y="1123720"/>
                </a:cubicBezTo>
                <a:cubicBezTo>
                  <a:pt x="1271109" y="1121964"/>
                  <a:pt x="1275173" y="1133700"/>
                  <a:pt x="1274554" y="1133885"/>
                </a:cubicBezTo>
                <a:cubicBezTo>
                  <a:pt x="1278088" y="1132868"/>
                  <a:pt x="1280208" y="1121687"/>
                  <a:pt x="1283653" y="1119746"/>
                </a:cubicBezTo>
                <a:cubicBezTo>
                  <a:pt x="1297257" y="1131205"/>
                  <a:pt x="1310597" y="1118822"/>
                  <a:pt x="1323759" y="1108102"/>
                </a:cubicBezTo>
                <a:cubicBezTo>
                  <a:pt x="1323759" y="1094980"/>
                  <a:pt x="1315455" y="1094703"/>
                  <a:pt x="1309095" y="1088049"/>
                </a:cubicBezTo>
                <a:cubicBezTo>
                  <a:pt x="1312893" y="1081673"/>
                  <a:pt x="1316692" y="1078069"/>
                  <a:pt x="1320579" y="1077514"/>
                </a:cubicBezTo>
                <a:cubicBezTo>
                  <a:pt x="1315809" y="1073910"/>
                  <a:pt x="1311038" y="1060972"/>
                  <a:pt x="1306268" y="1057461"/>
                </a:cubicBezTo>
                <a:close/>
                <a:moveTo>
                  <a:pt x="1325526" y="1060048"/>
                </a:moveTo>
                <a:cubicBezTo>
                  <a:pt x="1325172" y="1059032"/>
                  <a:pt x="1324289" y="1058755"/>
                  <a:pt x="1322787" y="1060418"/>
                </a:cubicBezTo>
                <a:cubicBezTo>
                  <a:pt x="1321462" y="1062359"/>
                  <a:pt x="1322081" y="1066979"/>
                  <a:pt x="1325172" y="1063652"/>
                </a:cubicBezTo>
                <a:cubicBezTo>
                  <a:pt x="1325791" y="1062636"/>
                  <a:pt x="1325968" y="1061065"/>
                  <a:pt x="1325526" y="1060048"/>
                </a:cubicBezTo>
                <a:close/>
                <a:moveTo>
                  <a:pt x="1332063" y="1060048"/>
                </a:moveTo>
                <a:cubicBezTo>
                  <a:pt x="1329766" y="1064669"/>
                  <a:pt x="1325261" y="1069289"/>
                  <a:pt x="1327734" y="1073725"/>
                </a:cubicBezTo>
                <a:cubicBezTo>
                  <a:pt x="1329236" y="1071785"/>
                  <a:pt x="1330826" y="1070121"/>
                  <a:pt x="1332505" y="1073540"/>
                </a:cubicBezTo>
                <a:cubicBezTo>
                  <a:pt x="1334978" y="1068920"/>
                  <a:pt x="1337010" y="1064392"/>
                  <a:pt x="1332063" y="1060048"/>
                </a:cubicBezTo>
                <a:close/>
                <a:moveTo>
                  <a:pt x="1350172" y="1071507"/>
                </a:moveTo>
                <a:cubicBezTo>
                  <a:pt x="1346550" y="1070121"/>
                  <a:pt x="1343194" y="1076960"/>
                  <a:pt x="1339660" y="1076682"/>
                </a:cubicBezTo>
                <a:cubicBezTo>
                  <a:pt x="1344519" y="1084630"/>
                  <a:pt x="1349112" y="1084537"/>
                  <a:pt x="1353706" y="1076313"/>
                </a:cubicBezTo>
                <a:cubicBezTo>
                  <a:pt x="1352469" y="1073448"/>
                  <a:pt x="1351321" y="1071969"/>
                  <a:pt x="1350172" y="1071507"/>
                </a:cubicBezTo>
                <a:close/>
                <a:moveTo>
                  <a:pt x="1814128" y="1089990"/>
                </a:moveTo>
                <a:cubicBezTo>
                  <a:pt x="1808210" y="1097013"/>
                  <a:pt x="1806178" y="1103944"/>
                  <a:pt x="1809976" y="1110597"/>
                </a:cubicBezTo>
                <a:cubicBezTo>
                  <a:pt x="1812980" y="1105699"/>
                  <a:pt x="1815895" y="1104590"/>
                  <a:pt x="1819076" y="1103482"/>
                </a:cubicBezTo>
                <a:cubicBezTo>
                  <a:pt x="1816072" y="1099046"/>
                  <a:pt x="1818634" y="1094425"/>
                  <a:pt x="1814128" y="1089990"/>
                </a:cubicBezTo>
                <a:close/>
                <a:moveTo>
                  <a:pt x="1330120" y="1109673"/>
                </a:moveTo>
                <a:cubicBezTo>
                  <a:pt x="1329324" y="1109026"/>
                  <a:pt x="1328088" y="1109396"/>
                  <a:pt x="1325968" y="1111429"/>
                </a:cubicBezTo>
                <a:cubicBezTo>
                  <a:pt x="1334183" y="1117898"/>
                  <a:pt x="1313335" y="1125568"/>
                  <a:pt x="1321551" y="1132037"/>
                </a:cubicBezTo>
                <a:cubicBezTo>
                  <a:pt x="1326144" y="1120023"/>
                  <a:pt x="1331268" y="1131667"/>
                  <a:pt x="1335862" y="1124736"/>
                </a:cubicBezTo>
                <a:cubicBezTo>
                  <a:pt x="1330826" y="1122611"/>
                  <a:pt x="1332416" y="1111521"/>
                  <a:pt x="1330120" y="1109673"/>
                </a:cubicBezTo>
                <a:close/>
                <a:moveTo>
                  <a:pt x="1347964" y="1129726"/>
                </a:moveTo>
                <a:cubicBezTo>
                  <a:pt x="1345667" y="1129819"/>
                  <a:pt x="1343989" y="1132591"/>
                  <a:pt x="1350172" y="1137858"/>
                </a:cubicBezTo>
                <a:cubicBezTo>
                  <a:pt x="1335332" y="1152737"/>
                  <a:pt x="1354766" y="1152090"/>
                  <a:pt x="1350172" y="1137858"/>
                </a:cubicBezTo>
                <a:cubicBezTo>
                  <a:pt x="1353353" y="1132221"/>
                  <a:pt x="1350261" y="1129634"/>
                  <a:pt x="1347964" y="1129726"/>
                </a:cubicBezTo>
                <a:close/>
                <a:moveTo>
                  <a:pt x="1362098" y="1140816"/>
                </a:moveTo>
                <a:cubicBezTo>
                  <a:pt x="1354236" y="1147931"/>
                  <a:pt x="1362452" y="1154400"/>
                  <a:pt x="1362275" y="1161239"/>
                </a:cubicBezTo>
                <a:cubicBezTo>
                  <a:pt x="1364395" y="1160037"/>
                  <a:pt x="1377028" y="1156156"/>
                  <a:pt x="1371374" y="1147377"/>
                </a:cubicBezTo>
                <a:cubicBezTo>
                  <a:pt x="1368370" y="1150888"/>
                  <a:pt x="1365278" y="1145806"/>
                  <a:pt x="1362098" y="1140816"/>
                </a:cubicBezTo>
                <a:close/>
                <a:moveTo>
                  <a:pt x="1778616" y="1149133"/>
                </a:moveTo>
                <a:cubicBezTo>
                  <a:pt x="1777380" y="1148209"/>
                  <a:pt x="1776319" y="1147839"/>
                  <a:pt x="1775171" y="1149502"/>
                </a:cubicBezTo>
                <a:cubicBezTo>
                  <a:pt x="1777556" y="1151351"/>
                  <a:pt x="1779853" y="1156063"/>
                  <a:pt x="1782150" y="1152737"/>
                </a:cubicBezTo>
                <a:cubicBezTo>
                  <a:pt x="1780913" y="1151813"/>
                  <a:pt x="1779765" y="1150149"/>
                  <a:pt x="1778616" y="1149133"/>
                </a:cubicBezTo>
                <a:close/>
                <a:moveTo>
                  <a:pt x="1785153" y="1159021"/>
                </a:moveTo>
                <a:cubicBezTo>
                  <a:pt x="1784712" y="1158097"/>
                  <a:pt x="1783916" y="1157819"/>
                  <a:pt x="1782326" y="1159483"/>
                </a:cubicBezTo>
                <a:cubicBezTo>
                  <a:pt x="1781090" y="1161331"/>
                  <a:pt x="1781620" y="1166136"/>
                  <a:pt x="1784712" y="1162809"/>
                </a:cubicBezTo>
                <a:cubicBezTo>
                  <a:pt x="1785330" y="1161885"/>
                  <a:pt x="1785507" y="1160037"/>
                  <a:pt x="1785153" y="1159021"/>
                </a:cubicBezTo>
                <a:close/>
                <a:moveTo>
                  <a:pt x="1286833" y="1030846"/>
                </a:moveTo>
                <a:cubicBezTo>
                  <a:pt x="1279943" y="1032140"/>
                  <a:pt x="1261392" y="1054596"/>
                  <a:pt x="1268636" y="1065778"/>
                </a:cubicBezTo>
                <a:cubicBezTo>
                  <a:pt x="1273494" y="1059956"/>
                  <a:pt x="1270932" y="1054134"/>
                  <a:pt x="1275349" y="1048312"/>
                </a:cubicBezTo>
                <a:cubicBezTo>
                  <a:pt x="1278176" y="1048127"/>
                  <a:pt x="1291957" y="1039625"/>
                  <a:pt x="1286833" y="1030846"/>
                </a:cubicBezTo>
                <a:close/>
                <a:moveTo>
                  <a:pt x="1258830" y="1052471"/>
                </a:moveTo>
                <a:cubicBezTo>
                  <a:pt x="1249731" y="1050622"/>
                  <a:pt x="1255120" y="1067718"/>
                  <a:pt x="1247346" y="1069936"/>
                </a:cubicBezTo>
                <a:cubicBezTo>
                  <a:pt x="1243901" y="1070953"/>
                  <a:pt x="1241604" y="1059494"/>
                  <a:pt x="1242576" y="1070121"/>
                </a:cubicBezTo>
                <a:cubicBezTo>
                  <a:pt x="1243282" y="1077699"/>
                  <a:pt x="1229148" y="1085369"/>
                  <a:pt x="1238247" y="1090821"/>
                </a:cubicBezTo>
                <a:cubicBezTo>
                  <a:pt x="1245668" y="1068643"/>
                  <a:pt x="1253971" y="1087310"/>
                  <a:pt x="1261657" y="1076313"/>
                </a:cubicBezTo>
                <a:cubicBezTo>
                  <a:pt x="1262894" y="1068365"/>
                  <a:pt x="1265279" y="1060233"/>
                  <a:pt x="1258830" y="1052471"/>
                </a:cubicBezTo>
                <a:close/>
                <a:moveTo>
                  <a:pt x="1264395" y="1088603"/>
                </a:moveTo>
                <a:cubicBezTo>
                  <a:pt x="1264130" y="1088234"/>
                  <a:pt x="1263159" y="1088696"/>
                  <a:pt x="1261834" y="1089990"/>
                </a:cubicBezTo>
                <a:cubicBezTo>
                  <a:pt x="1258035" y="1093871"/>
                  <a:pt x="1254590" y="1105607"/>
                  <a:pt x="1259890" y="1100155"/>
                </a:cubicBezTo>
                <a:cubicBezTo>
                  <a:pt x="1262717" y="1097290"/>
                  <a:pt x="1265455" y="1089897"/>
                  <a:pt x="1264395" y="1088603"/>
                </a:cubicBezTo>
                <a:close/>
                <a:moveTo>
                  <a:pt x="1228706" y="1077514"/>
                </a:moveTo>
                <a:cubicBezTo>
                  <a:pt x="1225614" y="1081765"/>
                  <a:pt x="1222434" y="1078069"/>
                  <a:pt x="1219342" y="1084630"/>
                </a:cubicBezTo>
                <a:cubicBezTo>
                  <a:pt x="1221021" y="1086848"/>
                  <a:pt x="1222523" y="1088973"/>
                  <a:pt x="1224113" y="1091191"/>
                </a:cubicBezTo>
                <a:cubicBezTo>
                  <a:pt x="1230120" y="1089897"/>
                  <a:pt x="1232505" y="1086386"/>
                  <a:pt x="1228706" y="1077514"/>
                </a:cubicBezTo>
                <a:close/>
                <a:moveTo>
                  <a:pt x="57156" y="1079455"/>
                </a:moveTo>
                <a:cubicBezTo>
                  <a:pt x="55919" y="1078531"/>
                  <a:pt x="54682" y="1078069"/>
                  <a:pt x="53534" y="1079732"/>
                </a:cubicBezTo>
                <a:cubicBezTo>
                  <a:pt x="55919" y="1081488"/>
                  <a:pt x="58216" y="1086201"/>
                  <a:pt x="60512" y="1082874"/>
                </a:cubicBezTo>
                <a:cubicBezTo>
                  <a:pt x="59364" y="1081950"/>
                  <a:pt x="58304" y="1080471"/>
                  <a:pt x="57156" y="1079455"/>
                </a:cubicBezTo>
                <a:close/>
                <a:moveTo>
                  <a:pt x="1231887" y="1097567"/>
                </a:moveTo>
                <a:cubicBezTo>
                  <a:pt x="1231533" y="1096551"/>
                  <a:pt x="1230650" y="1096273"/>
                  <a:pt x="1229148" y="1097937"/>
                </a:cubicBezTo>
                <a:cubicBezTo>
                  <a:pt x="1227823" y="1099878"/>
                  <a:pt x="1228441" y="1104683"/>
                  <a:pt x="1231533" y="1101356"/>
                </a:cubicBezTo>
                <a:cubicBezTo>
                  <a:pt x="1232152" y="1100340"/>
                  <a:pt x="1232240" y="1098584"/>
                  <a:pt x="1231887" y="1097567"/>
                </a:cubicBezTo>
                <a:close/>
                <a:moveTo>
                  <a:pt x="1207858" y="1102095"/>
                </a:moveTo>
                <a:cubicBezTo>
                  <a:pt x="1201675" y="1107548"/>
                  <a:pt x="1193548" y="1104036"/>
                  <a:pt x="1193989" y="1116419"/>
                </a:cubicBezTo>
                <a:cubicBezTo>
                  <a:pt x="1197611" y="1124644"/>
                  <a:pt x="1212275" y="1110967"/>
                  <a:pt x="1207858" y="1102095"/>
                </a:cubicBezTo>
                <a:close/>
                <a:moveTo>
                  <a:pt x="1238600" y="1105884"/>
                </a:moveTo>
                <a:cubicBezTo>
                  <a:pt x="1237452" y="1105699"/>
                  <a:pt x="1236215" y="1106069"/>
                  <a:pt x="1236215" y="1107825"/>
                </a:cubicBezTo>
                <a:cubicBezTo>
                  <a:pt x="1236304" y="1109673"/>
                  <a:pt x="1241074" y="1111152"/>
                  <a:pt x="1240986" y="1107640"/>
                </a:cubicBezTo>
                <a:cubicBezTo>
                  <a:pt x="1240986" y="1106716"/>
                  <a:pt x="1239837" y="1106069"/>
                  <a:pt x="1238600" y="1105884"/>
                </a:cubicBezTo>
                <a:close/>
                <a:moveTo>
                  <a:pt x="1184272" y="1102927"/>
                </a:moveTo>
                <a:cubicBezTo>
                  <a:pt x="1182682" y="1105237"/>
                  <a:pt x="1181268" y="1107455"/>
                  <a:pt x="1179678" y="1109858"/>
                </a:cubicBezTo>
                <a:cubicBezTo>
                  <a:pt x="1181268" y="1111983"/>
                  <a:pt x="1182858" y="1114386"/>
                  <a:pt x="1184449" y="1116604"/>
                </a:cubicBezTo>
                <a:cubicBezTo>
                  <a:pt x="1185950" y="1114294"/>
                  <a:pt x="1187452" y="1111983"/>
                  <a:pt x="1189042" y="1109673"/>
                </a:cubicBezTo>
                <a:cubicBezTo>
                  <a:pt x="1187452" y="1107455"/>
                  <a:pt x="1185862" y="1105145"/>
                  <a:pt x="1184272" y="1102927"/>
                </a:cubicBezTo>
                <a:close/>
                <a:moveTo>
                  <a:pt x="61131" y="1103482"/>
                </a:moveTo>
                <a:cubicBezTo>
                  <a:pt x="58127" y="1109303"/>
                  <a:pt x="51767" y="1115125"/>
                  <a:pt x="54329" y="1120762"/>
                </a:cubicBezTo>
                <a:cubicBezTo>
                  <a:pt x="56714" y="1118729"/>
                  <a:pt x="58834" y="1119469"/>
                  <a:pt x="61308" y="1123904"/>
                </a:cubicBezTo>
                <a:cubicBezTo>
                  <a:pt x="52650" y="1137951"/>
                  <a:pt x="63516" y="1151073"/>
                  <a:pt x="71643" y="1164380"/>
                </a:cubicBezTo>
                <a:cubicBezTo>
                  <a:pt x="64134" y="1175377"/>
                  <a:pt x="74823" y="1173252"/>
                  <a:pt x="76414" y="1177873"/>
                </a:cubicBezTo>
                <a:cubicBezTo>
                  <a:pt x="77827" y="1182216"/>
                  <a:pt x="73233" y="1196909"/>
                  <a:pt x="83922" y="1201530"/>
                </a:cubicBezTo>
                <a:cubicBezTo>
                  <a:pt x="94965" y="1190902"/>
                  <a:pt x="77120" y="1181292"/>
                  <a:pt x="90459" y="1170572"/>
                </a:cubicBezTo>
                <a:cubicBezTo>
                  <a:pt x="89134" y="1167245"/>
                  <a:pt x="85777" y="1163918"/>
                  <a:pt x="87898" y="1160407"/>
                </a:cubicBezTo>
                <a:cubicBezTo>
                  <a:pt x="82951" y="1148209"/>
                  <a:pt x="78534" y="1156803"/>
                  <a:pt x="73587" y="1147377"/>
                </a:cubicBezTo>
                <a:cubicBezTo>
                  <a:pt x="80389" y="1137119"/>
                  <a:pt x="68375" y="1131112"/>
                  <a:pt x="66078" y="1123720"/>
                </a:cubicBezTo>
                <a:cubicBezTo>
                  <a:pt x="64399" y="1118452"/>
                  <a:pt x="70495" y="1105977"/>
                  <a:pt x="61131" y="1103482"/>
                </a:cubicBezTo>
                <a:close/>
                <a:moveTo>
                  <a:pt x="1248936" y="1127693"/>
                </a:moveTo>
                <a:cubicBezTo>
                  <a:pt x="1248583" y="1126677"/>
                  <a:pt x="1247699" y="1126215"/>
                  <a:pt x="1246198" y="1127878"/>
                </a:cubicBezTo>
                <a:cubicBezTo>
                  <a:pt x="1244872" y="1129911"/>
                  <a:pt x="1245491" y="1134624"/>
                  <a:pt x="1248583" y="1131297"/>
                </a:cubicBezTo>
                <a:cubicBezTo>
                  <a:pt x="1249201" y="1130281"/>
                  <a:pt x="1249289" y="1128710"/>
                  <a:pt x="1248936" y="1127693"/>
                </a:cubicBezTo>
                <a:close/>
                <a:moveTo>
                  <a:pt x="1236657" y="1130466"/>
                </a:moveTo>
                <a:cubicBezTo>
                  <a:pt x="1236215" y="1130281"/>
                  <a:pt x="1235332" y="1130650"/>
                  <a:pt x="1234272" y="1131852"/>
                </a:cubicBezTo>
                <a:cubicBezTo>
                  <a:pt x="1231533" y="1134994"/>
                  <a:pt x="1230208" y="1143403"/>
                  <a:pt x="1234448" y="1138598"/>
                </a:cubicBezTo>
                <a:cubicBezTo>
                  <a:pt x="1236569" y="1136195"/>
                  <a:pt x="1237894" y="1131020"/>
                  <a:pt x="1236657" y="1130466"/>
                </a:cubicBezTo>
                <a:close/>
                <a:moveTo>
                  <a:pt x="1279678" y="1136842"/>
                </a:moveTo>
                <a:cubicBezTo>
                  <a:pt x="1279325" y="1135825"/>
                  <a:pt x="1278441" y="1135363"/>
                  <a:pt x="1276940" y="1137027"/>
                </a:cubicBezTo>
                <a:cubicBezTo>
                  <a:pt x="1275614" y="1138967"/>
                  <a:pt x="1276233" y="1143773"/>
                  <a:pt x="1279325" y="1140446"/>
                </a:cubicBezTo>
                <a:cubicBezTo>
                  <a:pt x="1279943" y="1139429"/>
                  <a:pt x="1280120" y="1137858"/>
                  <a:pt x="1279678" y="1136842"/>
                </a:cubicBezTo>
                <a:close/>
                <a:moveTo>
                  <a:pt x="1310862" y="1139245"/>
                </a:moveTo>
                <a:cubicBezTo>
                  <a:pt x="1298494" y="1138228"/>
                  <a:pt x="1284802" y="1152367"/>
                  <a:pt x="1291780" y="1170572"/>
                </a:cubicBezTo>
                <a:cubicBezTo>
                  <a:pt x="1297346" y="1170295"/>
                  <a:pt x="1302558" y="1161978"/>
                  <a:pt x="1307858" y="1152922"/>
                </a:cubicBezTo>
                <a:cubicBezTo>
                  <a:pt x="1312893" y="1166414"/>
                  <a:pt x="1317310" y="1151166"/>
                  <a:pt x="1321992" y="1145806"/>
                </a:cubicBezTo>
                <a:cubicBezTo>
                  <a:pt x="1318989" y="1141555"/>
                  <a:pt x="1315014" y="1139522"/>
                  <a:pt x="1310862" y="1139245"/>
                </a:cubicBezTo>
                <a:close/>
                <a:moveTo>
                  <a:pt x="1327293" y="1165027"/>
                </a:moveTo>
                <a:cubicBezTo>
                  <a:pt x="1322787" y="1162625"/>
                  <a:pt x="1318194" y="1173806"/>
                  <a:pt x="1315455" y="1176764"/>
                </a:cubicBezTo>
                <a:cubicBezTo>
                  <a:pt x="1313512" y="1178704"/>
                  <a:pt x="1311568" y="1173806"/>
                  <a:pt x="1308476" y="1180275"/>
                </a:cubicBezTo>
                <a:cubicBezTo>
                  <a:pt x="1308123" y="1181292"/>
                  <a:pt x="1309183" y="1192196"/>
                  <a:pt x="1308476" y="1193952"/>
                </a:cubicBezTo>
                <a:cubicBezTo>
                  <a:pt x="1316074" y="1177873"/>
                  <a:pt x="1324289" y="1188592"/>
                  <a:pt x="1331886" y="1172513"/>
                </a:cubicBezTo>
                <a:cubicBezTo>
                  <a:pt x="1330473" y="1167985"/>
                  <a:pt x="1328883" y="1165767"/>
                  <a:pt x="1327293" y="1165027"/>
                </a:cubicBezTo>
                <a:close/>
                <a:moveTo>
                  <a:pt x="1754411" y="1180922"/>
                </a:moveTo>
                <a:cubicBezTo>
                  <a:pt x="1747168" y="1180830"/>
                  <a:pt x="1741514" y="1192843"/>
                  <a:pt x="1750171" y="1201530"/>
                </a:cubicBezTo>
                <a:cubicBezTo>
                  <a:pt x="1754146" y="1194599"/>
                  <a:pt x="1756090" y="1187668"/>
                  <a:pt x="1754411" y="1180922"/>
                </a:cubicBezTo>
                <a:close/>
                <a:moveTo>
                  <a:pt x="1339042" y="1182493"/>
                </a:moveTo>
                <a:cubicBezTo>
                  <a:pt x="1332505" y="1188223"/>
                  <a:pt x="1315720" y="1200236"/>
                  <a:pt x="1322964" y="1213820"/>
                </a:cubicBezTo>
                <a:cubicBezTo>
                  <a:pt x="1330120" y="1202546"/>
                  <a:pt x="1352204" y="1199682"/>
                  <a:pt x="1339042" y="1182493"/>
                </a:cubicBezTo>
                <a:close/>
                <a:moveTo>
                  <a:pt x="1760153" y="1204117"/>
                </a:moveTo>
                <a:cubicBezTo>
                  <a:pt x="1759182" y="1203748"/>
                  <a:pt x="1758122" y="1203748"/>
                  <a:pt x="1757150" y="1204672"/>
                </a:cubicBezTo>
                <a:cubicBezTo>
                  <a:pt x="1757326" y="1213636"/>
                  <a:pt x="1763069" y="1221583"/>
                  <a:pt x="1769076" y="1214467"/>
                </a:cubicBezTo>
                <a:cubicBezTo>
                  <a:pt x="1766072" y="1211141"/>
                  <a:pt x="1763069" y="1205319"/>
                  <a:pt x="1760153" y="1204117"/>
                </a:cubicBezTo>
                <a:close/>
                <a:moveTo>
                  <a:pt x="1248759" y="1138228"/>
                </a:moveTo>
                <a:cubicBezTo>
                  <a:pt x="1243901" y="1143958"/>
                  <a:pt x="1227205" y="1152829"/>
                  <a:pt x="1230296" y="1166229"/>
                </a:cubicBezTo>
                <a:cubicBezTo>
                  <a:pt x="1240102" y="1159483"/>
                  <a:pt x="1249908" y="1157542"/>
                  <a:pt x="1248759" y="1138228"/>
                </a:cubicBezTo>
                <a:close/>
                <a:moveTo>
                  <a:pt x="1274908" y="1149964"/>
                </a:moveTo>
                <a:cubicBezTo>
                  <a:pt x="1274113" y="1149780"/>
                  <a:pt x="1273229" y="1150057"/>
                  <a:pt x="1272346" y="1150888"/>
                </a:cubicBezTo>
                <a:cubicBezTo>
                  <a:pt x="1270049" y="1155879"/>
                  <a:pt x="1273759" y="1156618"/>
                  <a:pt x="1277293" y="1157450"/>
                </a:cubicBezTo>
                <a:cubicBezTo>
                  <a:pt x="1279060" y="1154770"/>
                  <a:pt x="1277293" y="1150426"/>
                  <a:pt x="1274908" y="1149964"/>
                </a:cubicBezTo>
                <a:close/>
                <a:moveTo>
                  <a:pt x="1208830" y="1158097"/>
                </a:moveTo>
                <a:cubicBezTo>
                  <a:pt x="1207682" y="1157912"/>
                  <a:pt x="1206445" y="1158466"/>
                  <a:pt x="1206445" y="1160222"/>
                </a:cubicBezTo>
                <a:cubicBezTo>
                  <a:pt x="1206533" y="1162163"/>
                  <a:pt x="1211304" y="1163641"/>
                  <a:pt x="1211215" y="1160037"/>
                </a:cubicBezTo>
                <a:cubicBezTo>
                  <a:pt x="1211215" y="1159113"/>
                  <a:pt x="1210067" y="1158189"/>
                  <a:pt x="1208830" y="1158097"/>
                </a:cubicBezTo>
                <a:close/>
                <a:moveTo>
                  <a:pt x="1287452" y="1191365"/>
                </a:moveTo>
                <a:cubicBezTo>
                  <a:pt x="1283476" y="1202916"/>
                  <a:pt x="1267399" y="1194229"/>
                  <a:pt x="1271198" y="1208830"/>
                </a:cubicBezTo>
                <a:cubicBezTo>
                  <a:pt x="1275349" y="1204210"/>
                  <a:pt x="1291250" y="1205503"/>
                  <a:pt x="1287452" y="1191365"/>
                </a:cubicBezTo>
                <a:close/>
                <a:moveTo>
                  <a:pt x="28180" y="1111429"/>
                </a:moveTo>
                <a:cubicBezTo>
                  <a:pt x="22703" y="1118452"/>
                  <a:pt x="22880" y="1125291"/>
                  <a:pt x="28534" y="1131852"/>
                </a:cubicBezTo>
                <a:cubicBezTo>
                  <a:pt x="36396" y="1124736"/>
                  <a:pt x="28004" y="1118267"/>
                  <a:pt x="28180" y="1111429"/>
                </a:cubicBezTo>
                <a:close/>
                <a:moveTo>
                  <a:pt x="86307" y="1204857"/>
                </a:moveTo>
                <a:cubicBezTo>
                  <a:pt x="94965" y="1209662"/>
                  <a:pt x="90901" y="1231286"/>
                  <a:pt x="100795" y="1224725"/>
                </a:cubicBezTo>
                <a:cubicBezTo>
                  <a:pt x="99382" y="1221398"/>
                  <a:pt x="99912" y="1217887"/>
                  <a:pt x="103004" y="1214467"/>
                </a:cubicBezTo>
                <a:cubicBezTo>
                  <a:pt x="97350" y="1205688"/>
                  <a:pt x="91784" y="1202546"/>
                  <a:pt x="86307" y="1204857"/>
                </a:cubicBezTo>
                <a:close/>
                <a:moveTo>
                  <a:pt x="438161" y="1210494"/>
                </a:moveTo>
                <a:cubicBezTo>
                  <a:pt x="436925" y="1210309"/>
                  <a:pt x="435688" y="1210678"/>
                  <a:pt x="435776" y="1212434"/>
                </a:cubicBezTo>
                <a:cubicBezTo>
                  <a:pt x="435776" y="1214282"/>
                  <a:pt x="440547" y="1215761"/>
                  <a:pt x="440547" y="1212249"/>
                </a:cubicBezTo>
                <a:cubicBezTo>
                  <a:pt x="440547" y="1211325"/>
                  <a:pt x="439310" y="1210586"/>
                  <a:pt x="438161" y="1210494"/>
                </a:cubicBezTo>
                <a:close/>
                <a:moveTo>
                  <a:pt x="1294961" y="1210494"/>
                </a:moveTo>
                <a:cubicBezTo>
                  <a:pt x="1294607" y="1210032"/>
                  <a:pt x="1293724" y="1210309"/>
                  <a:pt x="1292399" y="1211603"/>
                </a:cubicBezTo>
                <a:cubicBezTo>
                  <a:pt x="1288600" y="1215484"/>
                  <a:pt x="1284890" y="1227312"/>
                  <a:pt x="1290190" y="1221953"/>
                </a:cubicBezTo>
                <a:cubicBezTo>
                  <a:pt x="1293017" y="1219088"/>
                  <a:pt x="1296021" y="1211695"/>
                  <a:pt x="1294961" y="1210494"/>
                </a:cubicBezTo>
                <a:close/>
                <a:moveTo>
                  <a:pt x="1318989" y="1217240"/>
                </a:moveTo>
                <a:cubicBezTo>
                  <a:pt x="1318636" y="1216223"/>
                  <a:pt x="1317752" y="1215946"/>
                  <a:pt x="1316250" y="1217609"/>
                </a:cubicBezTo>
                <a:cubicBezTo>
                  <a:pt x="1314925" y="1219550"/>
                  <a:pt x="1315367" y="1224263"/>
                  <a:pt x="1318370" y="1220936"/>
                </a:cubicBezTo>
                <a:cubicBezTo>
                  <a:pt x="1319077" y="1220012"/>
                  <a:pt x="1319342" y="1218256"/>
                  <a:pt x="1318989" y="1217240"/>
                </a:cubicBezTo>
                <a:close/>
                <a:moveTo>
                  <a:pt x="1245579" y="1215853"/>
                </a:moveTo>
                <a:cubicBezTo>
                  <a:pt x="1244784" y="1215669"/>
                  <a:pt x="1243636" y="1215946"/>
                  <a:pt x="1242841" y="1216778"/>
                </a:cubicBezTo>
                <a:cubicBezTo>
                  <a:pt x="1240544" y="1221768"/>
                  <a:pt x="1244254" y="1222599"/>
                  <a:pt x="1247788" y="1223339"/>
                </a:cubicBezTo>
                <a:cubicBezTo>
                  <a:pt x="1249466" y="1220659"/>
                  <a:pt x="1247964" y="1216316"/>
                  <a:pt x="1245579" y="1215853"/>
                </a:cubicBezTo>
                <a:close/>
                <a:moveTo>
                  <a:pt x="447702" y="1216778"/>
                </a:moveTo>
                <a:cubicBezTo>
                  <a:pt x="446465" y="1216685"/>
                  <a:pt x="445228" y="1217055"/>
                  <a:pt x="445317" y="1218811"/>
                </a:cubicBezTo>
                <a:cubicBezTo>
                  <a:pt x="445317" y="1220659"/>
                  <a:pt x="450087" y="1222322"/>
                  <a:pt x="449999" y="1218811"/>
                </a:cubicBezTo>
                <a:cubicBezTo>
                  <a:pt x="449999" y="1217794"/>
                  <a:pt x="448850" y="1216962"/>
                  <a:pt x="447702" y="1216778"/>
                </a:cubicBezTo>
                <a:close/>
                <a:moveTo>
                  <a:pt x="105742" y="1224725"/>
                </a:moveTo>
                <a:cubicBezTo>
                  <a:pt x="104240" y="1227128"/>
                  <a:pt x="102473" y="1229346"/>
                  <a:pt x="100972" y="1231656"/>
                </a:cubicBezTo>
                <a:cubicBezTo>
                  <a:pt x="102562" y="1233874"/>
                  <a:pt x="104152" y="1235999"/>
                  <a:pt x="105742" y="1238217"/>
                </a:cubicBezTo>
                <a:cubicBezTo>
                  <a:pt x="107244" y="1235814"/>
                  <a:pt x="108746" y="1233596"/>
                  <a:pt x="110336" y="1231286"/>
                </a:cubicBezTo>
                <a:cubicBezTo>
                  <a:pt x="108657" y="1229068"/>
                  <a:pt x="107332" y="1226943"/>
                  <a:pt x="105742" y="1224725"/>
                </a:cubicBezTo>
                <a:close/>
                <a:moveTo>
                  <a:pt x="1236038" y="1227312"/>
                </a:moveTo>
                <a:cubicBezTo>
                  <a:pt x="1235508" y="1239880"/>
                  <a:pt x="1232770" y="1231563"/>
                  <a:pt x="1226763" y="1241451"/>
                </a:cubicBezTo>
                <a:cubicBezTo>
                  <a:pt x="1226321" y="1232857"/>
                  <a:pt x="1223936" y="1234890"/>
                  <a:pt x="1219608" y="1231471"/>
                </a:cubicBezTo>
                <a:cubicBezTo>
                  <a:pt x="1215014" y="1242006"/>
                  <a:pt x="1208918" y="1241359"/>
                  <a:pt x="1203353" y="1242191"/>
                </a:cubicBezTo>
                <a:cubicBezTo>
                  <a:pt x="1201763" y="1242375"/>
                  <a:pt x="1199908" y="1235629"/>
                  <a:pt x="1198318" y="1235445"/>
                </a:cubicBezTo>
                <a:cubicBezTo>
                  <a:pt x="1196904" y="1235352"/>
                  <a:pt x="1195226" y="1242560"/>
                  <a:pt x="1193812" y="1242375"/>
                </a:cubicBezTo>
                <a:cubicBezTo>
                  <a:pt x="1190986" y="1242191"/>
                  <a:pt x="1182417" y="1237755"/>
                  <a:pt x="1177293" y="1239788"/>
                </a:cubicBezTo>
                <a:cubicBezTo>
                  <a:pt x="1173583" y="1241359"/>
                  <a:pt x="1171728" y="1252910"/>
                  <a:pt x="1168018" y="1246811"/>
                </a:cubicBezTo>
                <a:cubicBezTo>
                  <a:pt x="1161569" y="1236831"/>
                  <a:pt x="1155385" y="1249676"/>
                  <a:pt x="1148936" y="1240804"/>
                </a:cubicBezTo>
                <a:cubicBezTo>
                  <a:pt x="1145491" y="1261043"/>
                  <a:pt x="1137541" y="1244963"/>
                  <a:pt x="1128265" y="1265386"/>
                </a:cubicBezTo>
                <a:cubicBezTo>
                  <a:pt x="1120226" y="1254851"/>
                  <a:pt x="1112629" y="1274350"/>
                  <a:pt x="1104855" y="1280079"/>
                </a:cubicBezTo>
                <a:cubicBezTo>
                  <a:pt x="1109802" y="1291723"/>
                  <a:pt x="1114308" y="1279710"/>
                  <a:pt x="1119166" y="1286271"/>
                </a:cubicBezTo>
                <a:cubicBezTo>
                  <a:pt x="1104325" y="1301149"/>
                  <a:pt x="1123760" y="1300502"/>
                  <a:pt x="1119166" y="1286271"/>
                </a:cubicBezTo>
                <a:cubicBezTo>
                  <a:pt x="1123760" y="1277307"/>
                  <a:pt x="1128265" y="1273888"/>
                  <a:pt x="1133035" y="1278878"/>
                </a:cubicBezTo>
                <a:cubicBezTo>
                  <a:pt x="1131092" y="1285809"/>
                  <a:pt x="1118283" y="1293109"/>
                  <a:pt x="1123936" y="1299763"/>
                </a:cubicBezTo>
                <a:cubicBezTo>
                  <a:pt x="1127382" y="1298007"/>
                  <a:pt x="1133212" y="1300594"/>
                  <a:pt x="1138247" y="1299116"/>
                </a:cubicBezTo>
                <a:cubicBezTo>
                  <a:pt x="1139661" y="1298746"/>
                  <a:pt x="1141339" y="1292093"/>
                  <a:pt x="1142753" y="1292185"/>
                </a:cubicBezTo>
                <a:cubicBezTo>
                  <a:pt x="1143548" y="1292277"/>
                  <a:pt x="1149466" y="1295697"/>
                  <a:pt x="1149908" y="1295419"/>
                </a:cubicBezTo>
                <a:cubicBezTo>
                  <a:pt x="1152470" y="1293664"/>
                  <a:pt x="1154148" y="1285994"/>
                  <a:pt x="1156887" y="1284885"/>
                </a:cubicBezTo>
                <a:cubicBezTo>
                  <a:pt x="1159714" y="1283683"/>
                  <a:pt x="1159890" y="1291446"/>
                  <a:pt x="1163866" y="1288027"/>
                </a:cubicBezTo>
                <a:cubicBezTo>
                  <a:pt x="1163159" y="1288581"/>
                  <a:pt x="1163689" y="1278046"/>
                  <a:pt x="1166162" y="1277769"/>
                </a:cubicBezTo>
                <a:cubicBezTo>
                  <a:pt x="1177293" y="1278508"/>
                  <a:pt x="1187099" y="1268620"/>
                  <a:pt x="1201145" y="1259287"/>
                </a:cubicBezTo>
                <a:cubicBezTo>
                  <a:pt x="1202293" y="1258547"/>
                  <a:pt x="1204502" y="1252171"/>
                  <a:pt x="1205650" y="1252356"/>
                </a:cubicBezTo>
                <a:cubicBezTo>
                  <a:pt x="1206887" y="1252448"/>
                  <a:pt x="1206445" y="1262983"/>
                  <a:pt x="1208477" y="1262429"/>
                </a:cubicBezTo>
                <a:cubicBezTo>
                  <a:pt x="1213159" y="1261135"/>
                  <a:pt x="1215191" y="1247088"/>
                  <a:pt x="1219961" y="1258640"/>
                </a:cubicBezTo>
                <a:cubicBezTo>
                  <a:pt x="1227028" y="1242468"/>
                  <a:pt x="1240720" y="1250138"/>
                  <a:pt x="1241250" y="1261227"/>
                </a:cubicBezTo>
                <a:cubicBezTo>
                  <a:pt x="1229325" y="1272594"/>
                  <a:pt x="1247964" y="1271947"/>
                  <a:pt x="1241250" y="1261227"/>
                </a:cubicBezTo>
                <a:cubicBezTo>
                  <a:pt x="1250438" y="1245980"/>
                  <a:pt x="1248494" y="1266310"/>
                  <a:pt x="1248759" y="1271208"/>
                </a:cubicBezTo>
                <a:cubicBezTo>
                  <a:pt x="1257240" y="1264369"/>
                  <a:pt x="1256622" y="1252726"/>
                  <a:pt x="1260067" y="1246996"/>
                </a:cubicBezTo>
                <a:cubicBezTo>
                  <a:pt x="1260332" y="1246534"/>
                  <a:pt x="1265279" y="1247273"/>
                  <a:pt x="1266780" y="1243207"/>
                </a:cubicBezTo>
                <a:cubicBezTo>
                  <a:pt x="1268106" y="1239973"/>
                  <a:pt x="1268989" y="1239326"/>
                  <a:pt x="1266780" y="1236461"/>
                </a:cubicBezTo>
                <a:cubicBezTo>
                  <a:pt x="1260597" y="1239511"/>
                  <a:pt x="1254148" y="1229900"/>
                  <a:pt x="1247964" y="1237016"/>
                </a:cubicBezTo>
                <a:cubicBezTo>
                  <a:pt x="1250438" y="1242006"/>
                  <a:pt x="1245844" y="1247550"/>
                  <a:pt x="1243371" y="1244224"/>
                </a:cubicBezTo>
                <a:cubicBezTo>
                  <a:pt x="1243017" y="1238494"/>
                  <a:pt x="1240367" y="1232857"/>
                  <a:pt x="1236038" y="1227312"/>
                </a:cubicBezTo>
                <a:close/>
                <a:moveTo>
                  <a:pt x="1213070" y="1270561"/>
                </a:moveTo>
                <a:cubicBezTo>
                  <a:pt x="1211834" y="1270376"/>
                  <a:pt x="1210862" y="1270838"/>
                  <a:pt x="1210862" y="1272594"/>
                </a:cubicBezTo>
                <a:cubicBezTo>
                  <a:pt x="1210862" y="1274442"/>
                  <a:pt x="1215632" y="1276106"/>
                  <a:pt x="1215632" y="1272594"/>
                </a:cubicBezTo>
                <a:cubicBezTo>
                  <a:pt x="1215632" y="1271670"/>
                  <a:pt x="1214219" y="1270746"/>
                  <a:pt x="1213070" y="1270561"/>
                </a:cubicBezTo>
                <a:close/>
                <a:moveTo>
                  <a:pt x="1761478" y="1277769"/>
                </a:moveTo>
                <a:cubicBezTo>
                  <a:pt x="1760065" y="1278693"/>
                  <a:pt x="1759623" y="1286640"/>
                  <a:pt x="1763334" y="1286456"/>
                </a:cubicBezTo>
                <a:cubicBezTo>
                  <a:pt x="1765895" y="1286363"/>
                  <a:pt x="1767927" y="1273148"/>
                  <a:pt x="1763069" y="1279525"/>
                </a:cubicBezTo>
                <a:cubicBezTo>
                  <a:pt x="1762450" y="1277677"/>
                  <a:pt x="1762008" y="1277399"/>
                  <a:pt x="1761478" y="1277769"/>
                </a:cubicBezTo>
                <a:close/>
                <a:moveTo>
                  <a:pt x="480829" y="1227959"/>
                </a:moveTo>
                <a:cubicBezTo>
                  <a:pt x="482154" y="1231286"/>
                  <a:pt x="481624" y="1234705"/>
                  <a:pt x="478621" y="1238217"/>
                </a:cubicBezTo>
                <a:cubicBezTo>
                  <a:pt x="484981" y="1247550"/>
                  <a:pt x="487366" y="1238956"/>
                  <a:pt x="488338" y="1251339"/>
                </a:cubicBezTo>
                <a:cubicBezTo>
                  <a:pt x="490370" y="1241636"/>
                  <a:pt x="503179" y="1249676"/>
                  <a:pt x="497437" y="1237478"/>
                </a:cubicBezTo>
                <a:cubicBezTo>
                  <a:pt x="486924" y="1245610"/>
                  <a:pt x="488780" y="1223524"/>
                  <a:pt x="480829" y="1227959"/>
                </a:cubicBezTo>
                <a:close/>
                <a:moveTo>
                  <a:pt x="91431" y="1231841"/>
                </a:moveTo>
                <a:cubicBezTo>
                  <a:pt x="89929" y="1234243"/>
                  <a:pt x="88428" y="1236646"/>
                  <a:pt x="86926" y="1239049"/>
                </a:cubicBezTo>
                <a:cubicBezTo>
                  <a:pt x="88516" y="1241267"/>
                  <a:pt x="90283" y="1243392"/>
                  <a:pt x="91873" y="1245610"/>
                </a:cubicBezTo>
                <a:cubicBezTo>
                  <a:pt x="93375" y="1243300"/>
                  <a:pt x="94876" y="1240989"/>
                  <a:pt x="96466" y="1238587"/>
                </a:cubicBezTo>
                <a:cubicBezTo>
                  <a:pt x="94788" y="1236369"/>
                  <a:pt x="93110" y="1234151"/>
                  <a:pt x="91431" y="1231841"/>
                </a:cubicBezTo>
                <a:close/>
                <a:moveTo>
                  <a:pt x="464486" y="1238587"/>
                </a:moveTo>
                <a:cubicBezTo>
                  <a:pt x="462985" y="1240989"/>
                  <a:pt x="461483" y="1243484"/>
                  <a:pt x="459981" y="1245795"/>
                </a:cubicBezTo>
                <a:cubicBezTo>
                  <a:pt x="461571" y="1248013"/>
                  <a:pt x="463073" y="1250138"/>
                  <a:pt x="464751" y="1252356"/>
                </a:cubicBezTo>
                <a:cubicBezTo>
                  <a:pt x="466253" y="1250046"/>
                  <a:pt x="467755" y="1247643"/>
                  <a:pt x="469257" y="1245425"/>
                </a:cubicBezTo>
                <a:cubicBezTo>
                  <a:pt x="467667" y="1243115"/>
                  <a:pt x="466165" y="1240804"/>
                  <a:pt x="464486" y="1238587"/>
                </a:cubicBezTo>
                <a:close/>
                <a:moveTo>
                  <a:pt x="483744" y="1252910"/>
                </a:moveTo>
                <a:cubicBezTo>
                  <a:pt x="482596" y="1252726"/>
                  <a:pt x="481359" y="1253372"/>
                  <a:pt x="481359" y="1255128"/>
                </a:cubicBezTo>
                <a:cubicBezTo>
                  <a:pt x="481447" y="1256976"/>
                  <a:pt x="486041" y="1258640"/>
                  <a:pt x="485953" y="1255128"/>
                </a:cubicBezTo>
                <a:cubicBezTo>
                  <a:pt x="485953" y="1254204"/>
                  <a:pt x="484981" y="1253095"/>
                  <a:pt x="483744" y="1252910"/>
                </a:cubicBezTo>
                <a:close/>
                <a:moveTo>
                  <a:pt x="493285" y="1259472"/>
                </a:moveTo>
                <a:cubicBezTo>
                  <a:pt x="492136" y="1259287"/>
                  <a:pt x="490900" y="1259934"/>
                  <a:pt x="490900" y="1261689"/>
                </a:cubicBezTo>
                <a:cubicBezTo>
                  <a:pt x="490988" y="1263538"/>
                  <a:pt x="495758" y="1265016"/>
                  <a:pt x="495670" y="1261412"/>
                </a:cubicBezTo>
                <a:cubicBezTo>
                  <a:pt x="495670" y="1260488"/>
                  <a:pt x="494522" y="1259656"/>
                  <a:pt x="493285" y="1259472"/>
                </a:cubicBezTo>
                <a:close/>
                <a:moveTo>
                  <a:pt x="500440" y="1262614"/>
                </a:moveTo>
                <a:cubicBezTo>
                  <a:pt x="499292" y="1262429"/>
                  <a:pt x="498055" y="1263076"/>
                  <a:pt x="498055" y="1264831"/>
                </a:cubicBezTo>
                <a:cubicBezTo>
                  <a:pt x="498055" y="1266772"/>
                  <a:pt x="502649" y="1268158"/>
                  <a:pt x="502649" y="1264647"/>
                </a:cubicBezTo>
                <a:cubicBezTo>
                  <a:pt x="502649" y="1263722"/>
                  <a:pt x="501589" y="1262798"/>
                  <a:pt x="500440" y="1262614"/>
                </a:cubicBezTo>
                <a:close/>
                <a:moveTo>
                  <a:pt x="1090368" y="1266772"/>
                </a:moveTo>
                <a:cubicBezTo>
                  <a:pt x="1088954" y="1266957"/>
                  <a:pt x="1087276" y="1273148"/>
                  <a:pt x="1085862" y="1273980"/>
                </a:cubicBezTo>
                <a:cubicBezTo>
                  <a:pt x="1084714" y="1274627"/>
                  <a:pt x="1080209" y="1270191"/>
                  <a:pt x="1078707" y="1270746"/>
                </a:cubicBezTo>
                <a:cubicBezTo>
                  <a:pt x="1074997" y="1272224"/>
                  <a:pt x="1072965" y="1279525"/>
                  <a:pt x="1069343" y="1277954"/>
                </a:cubicBezTo>
                <a:cubicBezTo>
                  <a:pt x="1071816" y="1282667"/>
                  <a:pt x="1068195" y="1283776"/>
                  <a:pt x="1064573" y="1284885"/>
                </a:cubicBezTo>
                <a:cubicBezTo>
                  <a:pt x="1062718" y="1300410"/>
                  <a:pt x="1081004" y="1317598"/>
                  <a:pt x="1081445" y="1294588"/>
                </a:cubicBezTo>
                <a:cubicBezTo>
                  <a:pt x="1079060" y="1298099"/>
                  <a:pt x="1074378" y="1293017"/>
                  <a:pt x="1076675" y="1287842"/>
                </a:cubicBezTo>
                <a:cubicBezTo>
                  <a:pt x="1080915" y="1288396"/>
                  <a:pt x="1091428" y="1283683"/>
                  <a:pt x="1093018" y="1283868"/>
                </a:cubicBezTo>
                <a:cubicBezTo>
                  <a:pt x="1094166" y="1283960"/>
                  <a:pt x="1096551" y="1277677"/>
                  <a:pt x="1097700" y="1276937"/>
                </a:cubicBezTo>
                <a:cubicBezTo>
                  <a:pt x="1099025" y="1276106"/>
                  <a:pt x="1105739" y="1277954"/>
                  <a:pt x="1102293" y="1269822"/>
                </a:cubicBezTo>
                <a:cubicBezTo>
                  <a:pt x="1098583" y="1277399"/>
                  <a:pt x="1094255" y="1266587"/>
                  <a:pt x="1090368" y="1266772"/>
                </a:cubicBezTo>
                <a:close/>
                <a:moveTo>
                  <a:pt x="1763687" y="1299948"/>
                </a:moveTo>
                <a:cubicBezTo>
                  <a:pt x="1756002" y="1300225"/>
                  <a:pt x="1746372" y="1318060"/>
                  <a:pt x="1754765" y="1327763"/>
                </a:cubicBezTo>
                <a:cubicBezTo>
                  <a:pt x="1760860" y="1318430"/>
                  <a:pt x="1769606" y="1308819"/>
                  <a:pt x="1763687" y="1299948"/>
                </a:cubicBezTo>
                <a:close/>
                <a:moveTo>
                  <a:pt x="595140" y="1268805"/>
                </a:moveTo>
                <a:cubicBezTo>
                  <a:pt x="593461" y="1268713"/>
                  <a:pt x="591694" y="1269637"/>
                  <a:pt x="590104" y="1271762"/>
                </a:cubicBezTo>
                <a:cubicBezTo>
                  <a:pt x="592931" y="1274719"/>
                  <a:pt x="585157" y="1293386"/>
                  <a:pt x="595140" y="1285069"/>
                </a:cubicBezTo>
                <a:cubicBezTo>
                  <a:pt x="589309" y="1267789"/>
                  <a:pt x="602648" y="1294311"/>
                  <a:pt x="604592" y="1284700"/>
                </a:cubicBezTo>
                <a:cubicBezTo>
                  <a:pt x="604680" y="1277954"/>
                  <a:pt x="599998" y="1269175"/>
                  <a:pt x="595140" y="1268805"/>
                </a:cubicBezTo>
                <a:close/>
                <a:moveTo>
                  <a:pt x="1055297" y="1278508"/>
                </a:moveTo>
                <a:cubicBezTo>
                  <a:pt x="1049378" y="1287195"/>
                  <a:pt x="1041958" y="1278139"/>
                  <a:pt x="1038778" y="1282482"/>
                </a:cubicBezTo>
                <a:cubicBezTo>
                  <a:pt x="1033831" y="1289320"/>
                  <a:pt x="1011216" y="1277399"/>
                  <a:pt x="1017753" y="1293386"/>
                </a:cubicBezTo>
                <a:cubicBezTo>
                  <a:pt x="1020845" y="1289875"/>
                  <a:pt x="1024114" y="1294773"/>
                  <a:pt x="1027294" y="1299763"/>
                </a:cubicBezTo>
                <a:cubicBezTo>
                  <a:pt x="1033389" y="1283036"/>
                  <a:pt x="1036923" y="1298284"/>
                  <a:pt x="1041163" y="1292370"/>
                </a:cubicBezTo>
                <a:cubicBezTo>
                  <a:pt x="1043371" y="1289320"/>
                  <a:pt x="1050527" y="1287657"/>
                  <a:pt x="1053089" y="1288673"/>
                </a:cubicBezTo>
                <a:cubicBezTo>
                  <a:pt x="1056710" y="1289967"/>
                  <a:pt x="1059272" y="1300317"/>
                  <a:pt x="1062629" y="1295142"/>
                </a:cubicBezTo>
                <a:cubicBezTo>
                  <a:pt x="1060067" y="1289598"/>
                  <a:pt x="1061304" y="1283960"/>
                  <a:pt x="1055297" y="1278508"/>
                </a:cubicBezTo>
                <a:close/>
                <a:moveTo>
                  <a:pt x="611747" y="1282482"/>
                </a:moveTo>
                <a:cubicBezTo>
                  <a:pt x="610599" y="1282297"/>
                  <a:pt x="609362" y="1282944"/>
                  <a:pt x="609362" y="1284700"/>
                </a:cubicBezTo>
                <a:cubicBezTo>
                  <a:pt x="609451" y="1286548"/>
                  <a:pt x="614044" y="1288027"/>
                  <a:pt x="613956" y="1284515"/>
                </a:cubicBezTo>
                <a:cubicBezTo>
                  <a:pt x="613956" y="1283498"/>
                  <a:pt x="612984" y="1282667"/>
                  <a:pt x="611747" y="1282482"/>
                </a:cubicBezTo>
                <a:close/>
                <a:moveTo>
                  <a:pt x="701235" y="1284700"/>
                </a:moveTo>
                <a:cubicBezTo>
                  <a:pt x="697171" y="1285162"/>
                  <a:pt x="693726" y="1293386"/>
                  <a:pt x="689751" y="1295142"/>
                </a:cubicBezTo>
                <a:cubicBezTo>
                  <a:pt x="686659" y="1296621"/>
                  <a:pt x="681182" y="1289875"/>
                  <a:pt x="678090" y="1299116"/>
                </a:cubicBezTo>
                <a:cubicBezTo>
                  <a:pt x="688691" y="1322588"/>
                  <a:pt x="698496" y="1302628"/>
                  <a:pt x="708832" y="1308080"/>
                </a:cubicBezTo>
                <a:cubicBezTo>
                  <a:pt x="709627" y="1313347"/>
                  <a:pt x="712542" y="1328595"/>
                  <a:pt x="718549" y="1314641"/>
                </a:cubicBezTo>
                <a:cubicBezTo>
                  <a:pt x="723850" y="1304845"/>
                  <a:pt x="710952" y="1313717"/>
                  <a:pt x="708567" y="1301334"/>
                </a:cubicBezTo>
                <a:cubicBezTo>
                  <a:pt x="710952" y="1296713"/>
                  <a:pt x="715634" y="1292093"/>
                  <a:pt x="713160" y="1287657"/>
                </a:cubicBezTo>
                <a:cubicBezTo>
                  <a:pt x="709539" y="1295419"/>
                  <a:pt x="704945" y="1284238"/>
                  <a:pt x="701235" y="1284700"/>
                </a:cubicBezTo>
                <a:close/>
                <a:moveTo>
                  <a:pt x="727648" y="1295142"/>
                </a:moveTo>
                <a:cubicBezTo>
                  <a:pt x="726500" y="1295050"/>
                  <a:pt x="725263" y="1295604"/>
                  <a:pt x="725263" y="1297360"/>
                </a:cubicBezTo>
                <a:cubicBezTo>
                  <a:pt x="725351" y="1299208"/>
                  <a:pt x="729945" y="1300687"/>
                  <a:pt x="729856" y="1297175"/>
                </a:cubicBezTo>
                <a:cubicBezTo>
                  <a:pt x="729856" y="1296251"/>
                  <a:pt x="728796" y="1295327"/>
                  <a:pt x="727648" y="1295142"/>
                </a:cubicBezTo>
                <a:close/>
                <a:moveTo>
                  <a:pt x="1003884" y="1296344"/>
                </a:moveTo>
                <a:cubicBezTo>
                  <a:pt x="1003089" y="1296159"/>
                  <a:pt x="1002205" y="1296713"/>
                  <a:pt x="1001322" y="1297545"/>
                </a:cubicBezTo>
                <a:cubicBezTo>
                  <a:pt x="999025" y="1302535"/>
                  <a:pt x="1002559" y="1303274"/>
                  <a:pt x="1006092" y="1304106"/>
                </a:cubicBezTo>
                <a:cubicBezTo>
                  <a:pt x="1007771" y="1301426"/>
                  <a:pt x="1006269" y="1296898"/>
                  <a:pt x="1003884" y="1296344"/>
                </a:cubicBezTo>
                <a:close/>
                <a:moveTo>
                  <a:pt x="1048760" y="1303921"/>
                </a:moveTo>
                <a:cubicBezTo>
                  <a:pt x="1047523" y="1303736"/>
                  <a:pt x="1046287" y="1304199"/>
                  <a:pt x="1046375" y="1305862"/>
                </a:cubicBezTo>
                <a:cubicBezTo>
                  <a:pt x="1046375" y="1307803"/>
                  <a:pt x="1051234" y="1309466"/>
                  <a:pt x="1051145" y="1305862"/>
                </a:cubicBezTo>
                <a:cubicBezTo>
                  <a:pt x="1051057" y="1304938"/>
                  <a:pt x="1049908" y="1304106"/>
                  <a:pt x="1048760" y="1303921"/>
                </a:cubicBezTo>
                <a:close/>
                <a:moveTo>
                  <a:pt x="974909" y="1302720"/>
                </a:moveTo>
                <a:cubicBezTo>
                  <a:pt x="973937" y="1302812"/>
                  <a:pt x="972524" y="1304476"/>
                  <a:pt x="970757" y="1308911"/>
                </a:cubicBezTo>
                <a:cubicBezTo>
                  <a:pt x="976499" y="1315842"/>
                  <a:pt x="977736" y="1302443"/>
                  <a:pt x="974909" y="1302720"/>
                </a:cubicBezTo>
                <a:close/>
                <a:moveTo>
                  <a:pt x="727648" y="1307525"/>
                </a:moveTo>
                <a:cubicBezTo>
                  <a:pt x="726146" y="1309836"/>
                  <a:pt x="724644" y="1312146"/>
                  <a:pt x="723054" y="1314456"/>
                </a:cubicBezTo>
                <a:cubicBezTo>
                  <a:pt x="725528" y="1317783"/>
                  <a:pt x="728001" y="1321295"/>
                  <a:pt x="730475" y="1324529"/>
                </a:cubicBezTo>
                <a:cubicBezTo>
                  <a:pt x="734892" y="1318707"/>
                  <a:pt x="733302" y="1312978"/>
                  <a:pt x="727648" y="1307525"/>
                </a:cubicBezTo>
                <a:close/>
                <a:moveTo>
                  <a:pt x="742931" y="1307710"/>
                </a:moveTo>
                <a:cubicBezTo>
                  <a:pt x="741076" y="1308080"/>
                  <a:pt x="739220" y="1310020"/>
                  <a:pt x="737365" y="1313994"/>
                </a:cubicBezTo>
                <a:cubicBezTo>
                  <a:pt x="740634" y="1318430"/>
                  <a:pt x="743726" y="1322773"/>
                  <a:pt x="746906" y="1327116"/>
                </a:cubicBezTo>
                <a:cubicBezTo>
                  <a:pt x="752913" y="1319077"/>
                  <a:pt x="748584" y="1306601"/>
                  <a:pt x="742931" y="1307710"/>
                </a:cubicBezTo>
                <a:close/>
                <a:moveTo>
                  <a:pt x="766164" y="1316027"/>
                </a:moveTo>
                <a:cubicBezTo>
                  <a:pt x="765810" y="1315011"/>
                  <a:pt x="764750" y="1314733"/>
                  <a:pt x="763160" y="1316397"/>
                </a:cubicBezTo>
                <a:cubicBezTo>
                  <a:pt x="761924" y="1318430"/>
                  <a:pt x="762454" y="1323143"/>
                  <a:pt x="765545" y="1319816"/>
                </a:cubicBezTo>
                <a:cubicBezTo>
                  <a:pt x="766164" y="1318799"/>
                  <a:pt x="766517" y="1317044"/>
                  <a:pt x="766164" y="1316027"/>
                </a:cubicBezTo>
                <a:close/>
                <a:moveTo>
                  <a:pt x="617136" y="1289043"/>
                </a:moveTo>
                <a:cubicBezTo>
                  <a:pt x="615634" y="1289967"/>
                  <a:pt x="615281" y="1297915"/>
                  <a:pt x="618903" y="1297730"/>
                </a:cubicBezTo>
                <a:cubicBezTo>
                  <a:pt x="621553" y="1297637"/>
                  <a:pt x="623673" y="1284700"/>
                  <a:pt x="618903" y="1290984"/>
                </a:cubicBezTo>
                <a:cubicBezTo>
                  <a:pt x="618196" y="1289228"/>
                  <a:pt x="617666" y="1288766"/>
                  <a:pt x="617136" y="1289043"/>
                </a:cubicBezTo>
                <a:close/>
                <a:moveTo>
                  <a:pt x="661571" y="1297545"/>
                </a:moveTo>
                <a:cubicBezTo>
                  <a:pt x="660422" y="1297452"/>
                  <a:pt x="659185" y="1298007"/>
                  <a:pt x="659185" y="1299763"/>
                </a:cubicBezTo>
                <a:cubicBezTo>
                  <a:pt x="659274" y="1301703"/>
                  <a:pt x="664044" y="1303274"/>
                  <a:pt x="663956" y="1299763"/>
                </a:cubicBezTo>
                <a:cubicBezTo>
                  <a:pt x="663956" y="1298746"/>
                  <a:pt x="662719" y="1297730"/>
                  <a:pt x="661571" y="1297545"/>
                </a:cubicBezTo>
                <a:close/>
                <a:moveTo>
                  <a:pt x="74382" y="1295419"/>
                </a:moveTo>
                <a:cubicBezTo>
                  <a:pt x="72880" y="1296344"/>
                  <a:pt x="72527" y="1304476"/>
                  <a:pt x="76148" y="1304291"/>
                </a:cubicBezTo>
                <a:cubicBezTo>
                  <a:pt x="78799" y="1304199"/>
                  <a:pt x="80919" y="1291076"/>
                  <a:pt x="76148" y="1297360"/>
                </a:cubicBezTo>
                <a:cubicBezTo>
                  <a:pt x="75530" y="1295512"/>
                  <a:pt x="74912" y="1295050"/>
                  <a:pt x="74382" y="1295419"/>
                </a:cubicBezTo>
                <a:close/>
                <a:moveTo>
                  <a:pt x="116696" y="1321202"/>
                </a:moveTo>
                <a:cubicBezTo>
                  <a:pt x="115459" y="1321017"/>
                  <a:pt x="114488" y="1321572"/>
                  <a:pt x="114488" y="1323328"/>
                </a:cubicBezTo>
                <a:cubicBezTo>
                  <a:pt x="114576" y="1325176"/>
                  <a:pt x="119258" y="1326654"/>
                  <a:pt x="119258" y="1323143"/>
                </a:cubicBezTo>
                <a:cubicBezTo>
                  <a:pt x="119258" y="1322219"/>
                  <a:pt x="117844" y="1321387"/>
                  <a:pt x="116696" y="1321202"/>
                </a:cubicBezTo>
                <a:close/>
                <a:moveTo>
                  <a:pt x="1582504" y="1470631"/>
                </a:moveTo>
                <a:cubicBezTo>
                  <a:pt x="1581002" y="1472572"/>
                  <a:pt x="1579412" y="1474235"/>
                  <a:pt x="1577734" y="1470816"/>
                </a:cubicBezTo>
                <a:cubicBezTo>
                  <a:pt x="1576232" y="1473126"/>
                  <a:pt x="1574730" y="1475344"/>
                  <a:pt x="1573228" y="1477747"/>
                </a:cubicBezTo>
                <a:cubicBezTo>
                  <a:pt x="1575613" y="1491331"/>
                  <a:pt x="1588158" y="1475714"/>
                  <a:pt x="1582504" y="1470631"/>
                </a:cubicBezTo>
                <a:close/>
                <a:moveTo>
                  <a:pt x="1568988" y="1474143"/>
                </a:moveTo>
                <a:cubicBezTo>
                  <a:pt x="1568635" y="1473126"/>
                  <a:pt x="1567574" y="1472941"/>
                  <a:pt x="1566073" y="1474605"/>
                </a:cubicBezTo>
                <a:cubicBezTo>
                  <a:pt x="1564748" y="1476545"/>
                  <a:pt x="1565366" y="1481166"/>
                  <a:pt x="1568458" y="1477747"/>
                </a:cubicBezTo>
                <a:cubicBezTo>
                  <a:pt x="1569076" y="1476822"/>
                  <a:pt x="1569430" y="1475159"/>
                  <a:pt x="1568988" y="1474143"/>
                </a:cubicBezTo>
                <a:close/>
                <a:moveTo>
                  <a:pt x="166696" y="1474974"/>
                </a:moveTo>
                <a:cubicBezTo>
                  <a:pt x="156449" y="1485509"/>
                  <a:pt x="160247" y="1495674"/>
                  <a:pt x="169434" y="1505562"/>
                </a:cubicBezTo>
                <a:cubicBezTo>
                  <a:pt x="172880" y="1505655"/>
                  <a:pt x="187809" y="1493641"/>
                  <a:pt x="183304" y="1484677"/>
                </a:cubicBezTo>
                <a:cubicBezTo>
                  <a:pt x="174470" y="1499278"/>
                  <a:pt x="171024" y="1485324"/>
                  <a:pt x="166696" y="1474974"/>
                </a:cubicBezTo>
                <a:close/>
                <a:moveTo>
                  <a:pt x="1557327" y="1484862"/>
                </a:moveTo>
                <a:cubicBezTo>
                  <a:pt x="1556974" y="1483846"/>
                  <a:pt x="1556090" y="1483568"/>
                  <a:pt x="1554589" y="1485324"/>
                </a:cubicBezTo>
                <a:cubicBezTo>
                  <a:pt x="1553264" y="1487173"/>
                  <a:pt x="1553882" y="1491793"/>
                  <a:pt x="1556886" y="1488466"/>
                </a:cubicBezTo>
                <a:cubicBezTo>
                  <a:pt x="1557592" y="1487450"/>
                  <a:pt x="1557681" y="1485879"/>
                  <a:pt x="1557327" y="1484862"/>
                </a:cubicBezTo>
                <a:close/>
                <a:moveTo>
                  <a:pt x="188339" y="1497985"/>
                </a:moveTo>
                <a:cubicBezTo>
                  <a:pt x="185954" y="1501496"/>
                  <a:pt x="183657" y="1499556"/>
                  <a:pt x="181360" y="1501773"/>
                </a:cubicBezTo>
                <a:cubicBezTo>
                  <a:pt x="184275" y="1506209"/>
                  <a:pt x="181537" y="1510830"/>
                  <a:pt x="186130" y="1515265"/>
                </a:cubicBezTo>
                <a:cubicBezTo>
                  <a:pt x="190194" y="1509351"/>
                  <a:pt x="190282" y="1503622"/>
                  <a:pt x="188339" y="1497985"/>
                </a:cubicBezTo>
                <a:close/>
                <a:moveTo>
                  <a:pt x="1561921" y="1501958"/>
                </a:moveTo>
                <a:cubicBezTo>
                  <a:pt x="1559624" y="1505470"/>
                  <a:pt x="1557239" y="1509166"/>
                  <a:pt x="1554942" y="1512678"/>
                </a:cubicBezTo>
                <a:cubicBezTo>
                  <a:pt x="1558652" y="1527556"/>
                  <a:pt x="1572345" y="1506486"/>
                  <a:pt x="1561921" y="1501958"/>
                </a:cubicBezTo>
                <a:close/>
                <a:moveTo>
                  <a:pt x="200795" y="1511107"/>
                </a:moveTo>
                <a:cubicBezTo>
                  <a:pt x="200441" y="1510090"/>
                  <a:pt x="199558" y="1509628"/>
                  <a:pt x="198056" y="1511292"/>
                </a:cubicBezTo>
                <a:cubicBezTo>
                  <a:pt x="196731" y="1513140"/>
                  <a:pt x="197350" y="1518038"/>
                  <a:pt x="200441" y="1514619"/>
                </a:cubicBezTo>
                <a:cubicBezTo>
                  <a:pt x="201060" y="1513695"/>
                  <a:pt x="201148" y="1512124"/>
                  <a:pt x="200795" y="1511107"/>
                </a:cubicBezTo>
                <a:close/>
                <a:moveTo>
                  <a:pt x="152827" y="1482275"/>
                </a:moveTo>
                <a:cubicBezTo>
                  <a:pt x="151237" y="1484677"/>
                  <a:pt x="149558" y="1486988"/>
                  <a:pt x="148056" y="1489298"/>
                </a:cubicBezTo>
                <a:cubicBezTo>
                  <a:pt x="149646" y="1491516"/>
                  <a:pt x="151148" y="1493734"/>
                  <a:pt x="152827" y="1496044"/>
                </a:cubicBezTo>
                <a:cubicBezTo>
                  <a:pt x="154328" y="1493641"/>
                  <a:pt x="155830" y="1491239"/>
                  <a:pt x="157332" y="1488836"/>
                </a:cubicBezTo>
                <a:cubicBezTo>
                  <a:pt x="155742" y="1486618"/>
                  <a:pt x="154417" y="1484493"/>
                  <a:pt x="152827" y="1482275"/>
                </a:cubicBezTo>
                <a:close/>
                <a:moveTo>
                  <a:pt x="1546638" y="1528573"/>
                </a:moveTo>
                <a:cubicBezTo>
                  <a:pt x="1545402" y="1528388"/>
                  <a:pt x="1543458" y="1529497"/>
                  <a:pt x="1541073" y="1533470"/>
                </a:cubicBezTo>
                <a:cubicBezTo>
                  <a:pt x="1533387" y="1524322"/>
                  <a:pt x="1533829" y="1551213"/>
                  <a:pt x="1541073" y="1533470"/>
                </a:cubicBezTo>
                <a:cubicBezTo>
                  <a:pt x="1548670" y="1542619"/>
                  <a:pt x="1550348" y="1529127"/>
                  <a:pt x="1546638" y="1528573"/>
                </a:cubicBezTo>
                <a:close/>
                <a:moveTo>
                  <a:pt x="1527204" y="1540863"/>
                </a:moveTo>
                <a:cubicBezTo>
                  <a:pt x="1524024" y="1545392"/>
                  <a:pt x="1520755" y="1538276"/>
                  <a:pt x="1517663" y="1541233"/>
                </a:cubicBezTo>
                <a:cubicBezTo>
                  <a:pt x="1520578" y="1545669"/>
                  <a:pt x="1518016" y="1550197"/>
                  <a:pt x="1522610" y="1554540"/>
                </a:cubicBezTo>
                <a:cubicBezTo>
                  <a:pt x="1524907" y="1549920"/>
                  <a:pt x="1529589" y="1545299"/>
                  <a:pt x="1527204" y="1540863"/>
                </a:cubicBezTo>
                <a:close/>
                <a:moveTo>
                  <a:pt x="1563864" y="1551121"/>
                </a:moveTo>
                <a:cubicBezTo>
                  <a:pt x="1559536" y="1552507"/>
                  <a:pt x="1555207" y="1556111"/>
                  <a:pt x="1550967" y="1560270"/>
                </a:cubicBezTo>
                <a:cubicBezTo>
                  <a:pt x="1559889" y="1576072"/>
                  <a:pt x="1568370" y="1561933"/>
                  <a:pt x="1576938" y="1556111"/>
                </a:cubicBezTo>
                <a:cubicBezTo>
                  <a:pt x="1572522" y="1550844"/>
                  <a:pt x="1568193" y="1549827"/>
                  <a:pt x="1563864" y="1551121"/>
                </a:cubicBezTo>
                <a:close/>
                <a:moveTo>
                  <a:pt x="255211" y="1544652"/>
                </a:moveTo>
                <a:cubicBezTo>
                  <a:pt x="253975" y="1544467"/>
                  <a:pt x="252738" y="1545022"/>
                  <a:pt x="252826" y="1546778"/>
                </a:cubicBezTo>
                <a:cubicBezTo>
                  <a:pt x="252826" y="1548718"/>
                  <a:pt x="257597" y="1550382"/>
                  <a:pt x="257597" y="1546778"/>
                </a:cubicBezTo>
                <a:cubicBezTo>
                  <a:pt x="257508" y="1545854"/>
                  <a:pt x="256360" y="1544745"/>
                  <a:pt x="255211" y="1544652"/>
                </a:cubicBezTo>
                <a:close/>
                <a:moveTo>
                  <a:pt x="242491" y="1560732"/>
                </a:moveTo>
                <a:cubicBezTo>
                  <a:pt x="241254" y="1559715"/>
                  <a:pt x="240282" y="1559438"/>
                  <a:pt x="239134" y="1561101"/>
                </a:cubicBezTo>
                <a:cubicBezTo>
                  <a:pt x="241431" y="1562857"/>
                  <a:pt x="243727" y="1567385"/>
                  <a:pt x="246024" y="1564059"/>
                </a:cubicBezTo>
                <a:cubicBezTo>
                  <a:pt x="244876" y="1563134"/>
                  <a:pt x="243639" y="1561656"/>
                  <a:pt x="242491" y="1560732"/>
                </a:cubicBezTo>
                <a:close/>
                <a:moveTo>
                  <a:pt x="187102" y="1569788"/>
                </a:moveTo>
                <a:cubicBezTo>
                  <a:pt x="187544" y="1581524"/>
                  <a:pt x="201590" y="1599267"/>
                  <a:pt x="208745" y="1586052"/>
                </a:cubicBezTo>
                <a:cubicBezTo>
                  <a:pt x="201678" y="1584389"/>
                  <a:pt x="194169" y="1567385"/>
                  <a:pt x="187102" y="1569788"/>
                </a:cubicBezTo>
                <a:close/>
                <a:moveTo>
                  <a:pt x="226236" y="1571636"/>
                </a:moveTo>
                <a:cubicBezTo>
                  <a:pt x="225000" y="1570620"/>
                  <a:pt x="223763" y="1570158"/>
                  <a:pt x="222614" y="1571821"/>
                </a:cubicBezTo>
                <a:cubicBezTo>
                  <a:pt x="225000" y="1573669"/>
                  <a:pt x="227473" y="1578290"/>
                  <a:pt x="229770" y="1574963"/>
                </a:cubicBezTo>
                <a:cubicBezTo>
                  <a:pt x="228621" y="1574039"/>
                  <a:pt x="227385" y="1572560"/>
                  <a:pt x="226236" y="1571636"/>
                </a:cubicBezTo>
                <a:close/>
                <a:moveTo>
                  <a:pt x="1412451" y="1596218"/>
                </a:moveTo>
                <a:cubicBezTo>
                  <a:pt x="1405649" y="1611188"/>
                  <a:pt x="1398317" y="1602502"/>
                  <a:pt x="1391427" y="1614053"/>
                </a:cubicBezTo>
                <a:cubicBezTo>
                  <a:pt x="1397434" y="1630964"/>
                  <a:pt x="1414748" y="1606568"/>
                  <a:pt x="1412451" y="1596218"/>
                </a:cubicBezTo>
                <a:close/>
                <a:moveTo>
                  <a:pt x="1427116" y="1596957"/>
                </a:moveTo>
                <a:cubicBezTo>
                  <a:pt x="1421639" y="1594924"/>
                  <a:pt x="1414130" y="1601947"/>
                  <a:pt x="1417398" y="1609710"/>
                </a:cubicBezTo>
                <a:cubicBezTo>
                  <a:pt x="1422080" y="1606198"/>
                  <a:pt x="1426674" y="1605828"/>
                  <a:pt x="1431356" y="1602317"/>
                </a:cubicBezTo>
                <a:cubicBezTo>
                  <a:pt x="1430384" y="1599360"/>
                  <a:pt x="1428971" y="1597696"/>
                  <a:pt x="1427116" y="1596957"/>
                </a:cubicBezTo>
                <a:close/>
                <a:moveTo>
                  <a:pt x="1436480" y="1615809"/>
                </a:moveTo>
                <a:cubicBezTo>
                  <a:pt x="1431091" y="1622000"/>
                  <a:pt x="1425260" y="1613868"/>
                  <a:pt x="1419784" y="1620060"/>
                </a:cubicBezTo>
                <a:cubicBezTo>
                  <a:pt x="1423052" y="1624403"/>
                  <a:pt x="1426497" y="1628654"/>
                  <a:pt x="1429766" y="1633090"/>
                </a:cubicBezTo>
                <a:cubicBezTo>
                  <a:pt x="1432681" y="1627360"/>
                  <a:pt x="1439041" y="1621446"/>
                  <a:pt x="1436480" y="1615809"/>
                </a:cubicBezTo>
                <a:close/>
                <a:moveTo>
                  <a:pt x="1410508" y="1620245"/>
                </a:moveTo>
                <a:cubicBezTo>
                  <a:pt x="1407416" y="1624865"/>
                  <a:pt x="1404412" y="1629670"/>
                  <a:pt x="1401321" y="1634291"/>
                </a:cubicBezTo>
                <a:cubicBezTo>
                  <a:pt x="1396550" y="1628562"/>
                  <a:pt x="1391780" y="1625327"/>
                  <a:pt x="1387098" y="1627730"/>
                </a:cubicBezTo>
                <a:cubicBezTo>
                  <a:pt x="1389572" y="1631057"/>
                  <a:pt x="1384448" y="1636601"/>
                  <a:pt x="1380119" y="1638265"/>
                </a:cubicBezTo>
                <a:cubicBezTo>
                  <a:pt x="1378176" y="1639004"/>
                  <a:pt x="1372080" y="1631149"/>
                  <a:pt x="1370579" y="1631888"/>
                </a:cubicBezTo>
                <a:cubicBezTo>
                  <a:pt x="1368017" y="1633274"/>
                  <a:pt x="1368635" y="1646674"/>
                  <a:pt x="1368370" y="1648984"/>
                </a:cubicBezTo>
                <a:cubicBezTo>
                  <a:pt x="1372257" y="1642331"/>
                  <a:pt x="1376409" y="1644179"/>
                  <a:pt x="1380473" y="1651942"/>
                </a:cubicBezTo>
                <a:cubicBezTo>
                  <a:pt x="1389660" y="1632535"/>
                  <a:pt x="1399289" y="1653975"/>
                  <a:pt x="1408300" y="1630502"/>
                </a:cubicBezTo>
                <a:cubicBezTo>
                  <a:pt x="1410685" y="1633921"/>
                  <a:pt x="1413070" y="1631704"/>
                  <a:pt x="1415455" y="1633737"/>
                </a:cubicBezTo>
                <a:cubicBezTo>
                  <a:pt x="1418635" y="1638634"/>
                  <a:pt x="1425172" y="1645658"/>
                  <a:pt x="1422610" y="1636879"/>
                </a:cubicBezTo>
                <a:cubicBezTo>
                  <a:pt x="1418547" y="1631334"/>
                  <a:pt x="1414483" y="1625789"/>
                  <a:pt x="1410508" y="1620245"/>
                </a:cubicBezTo>
                <a:close/>
                <a:moveTo>
                  <a:pt x="1409713" y="1642608"/>
                </a:moveTo>
                <a:cubicBezTo>
                  <a:pt x="1407681" y="1642238"/>
                  <a:pt x="1405914" y="1642978"/>
                  <a:pt x="1403971" y="1644456"/>
                </a:cubicBezTo>
                <a:cubicBezTo>
                  <a:pt x="1408034" y="1650371"/>
                  <a:pt x="1411745" y="1650186"/>
                  <a:pt x="1415632" y="1647413"/>
                </a:cubicBezTo>
                <a:cubicBezTo>
                  <a:pt x="1413600" y="1644456"/>
                  <a:pt x="1411656" y="1642978"/>
                  <a:pt x="1409713" y="1642608"/>
                </a:cubicBezTo>
                <a:close/>
                <a:moveTo>
                  <a:pt x="1359095" y="1642608"/>
                </a:moveTo>
                <a:cubicBezTo>
                  <a:pt x="1353618" y="1643994"/>
                  <a:pt x="1348141" y="1647691"/>
                  <a:pt x="1342575" y="1646582"/>
                </a:cubicBezTo>
                <a:cubicBezTo>
                  <a:pt x="1336745" y="1658872"/>
                  <a:pt x="1333300" y="1651202"/>
                  <a:pt x="1333476" y="1660721"/>
                </a:cubicBezTo>
                <a:cubicBezTo>
                  <a:pt x="1333388" y="1658041"/>
                  <a:pt x="1320226" y="1670609"/>
                  <a:pt x="1317045" y="1671625"/>
                </a:cubicBezTo>
                <a:cubicBezTo>
                  <a:pt x="1311480" y="1673289"/>
                  <a:pt x="1304590" y="1665711"/>
                  <a:pt x="1298141" y="1672180"/>
                </a:cubicBezTo>
                <a:cubicBezTo>
                  <a:pt x="1301763" y="1676615"/>
                  <a:pt x="1305385" y="1681051"/>
                  <a:pt x="1303088" y="1685672"/>
                </a:cubicBezTo>
                <a:cubicBezTo>
                  <a:pt x="1300791" y="1682345"/>
                  <a:pt x="1298229" y="1678926"/>
                  <a:pt x="1295756" y="1675599"/>
                </a:cubicBezTo>
                <a:cubicBezTo>
                  <a:pt x="1291869" y="1676061"/>
                  <a:pt x="1288070" y="1680035"/>
                  <a:pt x="1284272" y="1686318"/>
                </a:cubicBezTo>
                <a:cubicBezTo>
                  <a:pt x="1283830" y="1677724"/>
                  <a:pt x="1281268" y="1679757"/>
                  <a:pt x="1276940" y="1676338"/>
                </a:cubicBezTo>
                <a:cubicBezTo>
                  <a:pt x="1273848" y="1681051"/>
                  <a:pt x="1270844" y="1685856"/>
                  <a:pt x="1267841" y="1690477"/>
                </a:cubicBezTo>
                <a:cubicBezTo>
                  <a:pt x="1253618" y="1688074"/>
                  <a:pt x="1239572" y="1703045"/>
                  <a:pt x="1225350" y="1698794"/>
                </a:cubicBezTo>
                <a:cubicBezTo>
                  <a:pt x="1222258" y="1703415"/>
                  <a:pt x="1219254" y="1708035"/>
                  <a:pt x="1216251" y="1712656"/>
                </a:cubicBezTo>
                <a:cubicBezTo>
                  <a:pt x="1215721" y="1706649"/>
                  <a:pt x="1213512" y="1702860"/>
                  <a:pt x="1209095" y="1702768"/>
                </a:cubicBezTo>
                <a:cubicBezTo>
                  <a:pt x="1202646" y="1702583"/>
                  <a:pt x="1204148" y="1717553"/>
                  <a:pt x="1197346" y="1713303"/>
                </a:cubicBezTo>
                <a:cubicBezTo>
                  <a:pt x="1195314" y="1708867"/>
                  <a:pt x="1200350" y="1704246"/>
                  <a:pt x="1197169" y="1699810"/>
                </a:cubicBezTo>
                <a:cubicBezTo>
                  <a:pt x="1187187" y="1711824"/>
                  <a:pt x="1177028" y="1714966"/>
                  <a:pt x="1166604" y="1704339"/>
                </a:cubicBezTo>
                <a:cubicBezTo>
                  <a:pt x="1163512" y="1709052"/>
                  <a:pt x="1160332" y="1713580"/>
                  <a:pt x="1157240" y="1718200"/>
                </a:cubicBezTo>
                <a:cubicBezTo>
                  <a:pt x="1148053" y="1701566"/>
                  <a:pt x="1134184" y="1723468"/>
                  <a:pt x="1121728" y="1709514"/>
                </a:cubicBezTo>
                <a:cubicBezTo>
                  <a:pt x="1111834" y="1720973"/>
                  <a:pt x="1107594" y="1721065"/>
                  <a:pt x="1108036" y="1737052"/>
                </a:cubicBezTo>
                <a:cubicBezTo>
                  <a:pt x="1098936" y="1737329"/>
                  <a:pt x="1081269" y="1728828"/>
                  <a:pt x="1079855" y="1745277"/>
                </a:cubicBezTo>
                <a:cubicBezTo>
                  <a:pt x="1088778" y="1759231"/>
                  <a:pt x="1097170" y="1740102"/>
                  <a:pt x="1106092" y="1754148"/>
                </a:cubicBezTo>
                <a:cubicBezTo>
                  <a:pt x="1110597" y="1745000"/>
                  <a:pt x="1115279" y="1741303"/>
                  <a:pt x="1119961" y="1740102"/>
                </a:cubicBezTo>
                <a:cubicBezTo>
                  <a:pt x="1120756" y="1740471"/>
                  <a:pt x="1121551" y="1740287"/>
                  <a:pt x="1122346" y="1740471"/>
                </a:cubicBezTo>
                <a:cubicBezTo>
                  <a:pt x="1109714" y="1725224"/>
                  <a:pt x="1126057" y="1728735"/>
                  <a:pt x="1127470" y="1727811"/>
                </a:cubicBezTo>
                <a:cubicBezTo>
                  <a:pt x="1132417" y="1724484"/>
                  <a:pt x="1125792" y="1720233"/>
                  <a:pt x="1132064" y="1721065"/>
                </a:cubicBezTo>
                <a:cubicBezTo>
                  <a:pt x="1135509" y="1721435"/>
                  <a:pt x="1138336" y="1723745"/>
                  <a:pt x="1141781" y="1727349"/>
                </a:cubicBezTo>
                <a:cubicBezTo>
                  <a:pt x="1135774" y="1730491"/>
                  <a:pt x="1129590" y="1727626"/>
                  <a:pt x="1123760" y="1740656"/>
                </a:cubicBezTo>
                <a:cubicBezTo>
                  <a:pt x="1131092" y="1741026"/>
                  <a:pt x="1138512" y="1734187"/>
                  <a:pt x="1146198" y="1749435"/>
                </a:cubicBezTo>
                <a:cubicBezTo>
                  <a:pt x="1153972" y="1745554"/>
                  <a:pt x="1161834" y="1743798"/>
                  <a:pt x="1169343" y="1728181"/>
                </a:cubicBezTo>
                <a:cubicBezTo>
                  <a:pt x="1178176" y="1736683"/>
                  <a:pt x="1186657" y="1724115"/>
                  <a:pt x="1195579" y="1737514"/>
                </a:cubicBezTo>
                <a:cubicBezTo>
                  <a:pt x="1200880" y="1729197"/>
                  <a:pt x="1206357" y="1732709"/>
                  <a:pt x="1211657" y="1719679"/>
                </a:cubicBezTo>
                <a:cubicBezTo>
                  <a:pt x="1222169" y="1739547"/>
                  <a:pt x="1232240" y="1731230"/>
                  <a:pt x="1242222" y="1715243"/>
                </a:cubicBezTo>
                <a:cubicBezTo>
                  <a:pt x="1247169" y="1727534"/>
                  <a:pt x="1251763" y="1718940"/>
                  <a:pt x="1256710" y="1728366"/>
                </a:cubicBezTo>
                <a:cubicBezTo>
                  <a:pt x="1262098" y="1723191"/>
                  <a:pt x="1267222" y="1702675"/>
                  <a:pt x="1272964" y="1717461"/>
                </a:cubicBezTo>
                <a:cubicBezTo>
                  <a:pt x="1269166" y="1726148"/>
                  <a:pt x="1265367" y="1724484"/>
                  <a:pt x="1261480" y="1728181"/>
                </a:cubicBezTo>
                <a:cubicBezTo>
                  <a:pt x="1267134" y="1736867"/>
                  <a:pt x="1272699" y="1740102"/>
                  <a:pt x="1278088" y="1737699"/>
                </a:cubicBezTo>
                <a:cubicBezTo>
                  <a:pt x="1275879" y="1734372"/>
                  <a:pt x="1279060" y="1730861"/>
                  <a:pt x="1280296" y="1727349"/>
                </a:cubicBezTo>
                <a:cubicBezTo>
                  <a:pt x="1293017" y="1735204"/>
                  <a:pt x="1305208" y="1722082"/>
                  <a:pt x="1317575" y="1712471"/>
                </a:cubicBezTo>
                <a:cubicBezTo>
                  <a:pt x="1313512" y="1703230"/>
                  <a:pt x="1309978" y="1714504"/>
                  <a:pt x="1305915" y="1709514"/>
                </a:cubicBezTo>
                <a:cubicBezTo>
                  <a:pt x="1310332" y="1704801"/>
                  <a:pt x="1307505" y="1700273"/>
                  <a:pt x="1310243" y="1695652"/>
                </a:cubicBezTo>
                <a:cubicBezTo>
                  <a:pt x="1316957" y="1717276"/>
                  <a:pt x="1322787" y="1686318"/>
                  <a:pt x="1329324" y="1701751"/>
                </a:cubicBezTo>
                <a:cubicBezTo>
                  <a:pt x="1327204" y="1706372"/>
                  <a:pt x="1330473" y="1706926"/>
                  <a:pt x="1331710" y="1704986"/>
                </a:cubicBezTo>
                <a:cubicBezTo>
                  <a:pt x="1330914" y="1703877"/>
                  <a:pt x="1330120" y="1702860"/>
                  <a:pt x="1329324" y="1701751"/>
                </a:cubicBezTo>
                <a:cubicBezTo>
                  <a:pt x="1342399" y="1684655"/>
                  <a:pt x="1355826" y="1684101"/>
                  <a:pt x="1368812" y="1662661"/>
                </a:cubicBezTo>
                <a:cubicBezTo>
                  <a:pt x="1376674" y="1679850"/>
                  <a:pt x="1376144" y="1652866"/>
                  <a:pt x="1368812" y="1662661"/>
                </a:cubicBezTo>
                <a:cubicBezTo>
                  <a:pt x="1360243" y="1663308"/>
                  <a:pt x="1362805" y="1651572"/>
                  <a:pt x="1359095" y="1642608"/>
                </a:cubicBezTo>
                <a:close/>
                <a:moveTo>
                  <a:pt x="1349377" y="1697408"/>
                </a:moveTo>
                <a:cubicBezTo>
                  <a:pt x="1348141" y="1696391"/>
                  <a:pt x="1346904" y="1696114"/>
                  <a:pt x="1345756" y="1697777"/>
                </a:cubicBezTo>
                <a:cubicBezTo>
                  <a:pt x="1348141" y="1699626"/>
                  <a:pt x="1350614" y="1704061"/>
                  <a:pt x="1352911" y="1700827"/>
                </a:cubicBezTo>
                <a:cubicBezTo>
                  <a:pt x="1351762" y="1699903"/>
                  <a:pt x="1350526" y="1698424"/>
                  <a:pt x="1349377" y="1697408"/>
                </a:cubicBezTo>
                <a:close/>
                <a:moveTo>
                  <a:pt x="1323582" y="1708497"/>
                </a:moveTo>
                <a:cubicBezTo>
                  <a:pt x="1322346" y="1707573"/>
                  <a:pt x="1321109" y="1707019"/>
                  <a:pt x="1319960" y="1708682"/>
                </a:cubicBezTo>
                <a:cubicBezTo>
                  <a:pt x="1322346" y="1710530"/>
                  <a:pt x="1324819" y="1715428"/>
                  <a:pt x="1327116" y="1712101"/>
                </a:cubicBezTo>
                <a:cubicBezTo>
                  <a:pt x="1325968" y="1711177"/>
                  <a:pt x="1324731" y="1709514"/>
                  <a:pt x="1323582" y="1708497"/>
                </a:cubicBezTo>
                <a:close/>
                <a:moveTo>
                  <a:pt x="1231533" y="1740841"/>
                </a:moveTo>
                <a:cubicBezTo>
                  <a:pt x="1230032" y="1741765"/>
                  <a:pt x="1229766" y="1749990"/>
                  <a:pt x="1233477" y="1749805"/>
                </a:cubicBezTo>
                <a:cubicBezTo>
                  <a:pt x="1236038" y="1749712"/>
                  <a:pt x="1238070" y="1736498"/>
                  <a:pt x="1233300" y="1742874"/>
                </a:cubicBezTo>
                <a:cubicBezTo>
                  <a:pt x="1232593" y="1741026"/>
                  <a:pt x="1231975" y="1740564"/>
                  <a:pt x="1231533" y="1740841"/>
                </a:cubicBezTo>
                <a:close/>
                <a:moveTo>
                  <a:pt x="1219166" y="1743244"/>
                </a:moveTo>
                <a:cubicBezTo>
                  <a:pt x="1215721" y="1749990"/>
                  <a:pt x="1209448" y="1749620"/>
                  <a:pt x="1205120" y="1750544"/>
                </a:cubicBezTo>
                <a:cubicBezTo>
                  <a:pt x="1199908" y="1751746"/>
                  <a:pt x="1194254" y="1750359"/>
                  <a:pt x="1190986" y="1751191"/>
                </a:cubicBezTo>
                <a:cubicBezTo>
                  <a:pt x="1184449" y="1735019"/>
                  <a:pt x="1178442" y="1759231"/>
                  <a:pt x="1171993" y="1745277"/>
                </a:cubicBezTo>
                <a:cubicBezTo>
                  <a:pt x="1165191" y="1760155"/>
                  <a:pt x="1158035" y="1751283"/>
                  <a:pt x="1151145" y="1762927"/>
                </a:cubicBezTo>
                <a:cubicBezTo>
                  <a:pt x="1145403" y="1750082"/>
                  <a:pt x="1140191" y="1766162"/>
                  <a:pt x="1134449" y="1753409"/>
                </a:cubicBezTo>
                <a:cubicBezTo>
                  <a:pt x="1131004" y="1771891"/>
                  <a:pt x="1120845" y="1756274"/>
                  <a:pt x="1118018" y="1757383"/>
                </a:cubicBezTo>
                <a:cubicBezTo>
                  <a:pt x="1111039" y="1759970"/>
                  <a:pt x="1110421" y="1764406"/>
                  <a:pt x="1104060" y="1771614"/>
                </a:cubicBezTo>
                <a:cubicBezTo>
                  <a:pt x="1102117" y="1754425"/>
                  <a:pt x="1092134" y="1767455"/>
                  <a:pt x="1085067" y="1765515"/>
                </a:cubicBezTo>
                <a:cubicBezTo>
                  <a:pt x="1081269" y="1764406"/>
                  <a:pt x="1079060" y="1756921"/>
                  <a:pt x="1075527" y="1758954"/>
                </a:cubicBezTo>
                <a:cubicBezTo>
                  <a:pt x="1069520" y="1771522"/>
                  <a:pt x="1061128" y="1765422"/>
                  <a:pt x="1061658" y="1779931"/>
                </a:cubicBezTo>
                <a:cubicBezTo>
                  <a:pt x="1073583" y="1790651"/>
                  <a:pt x="1085509" y="1783073"/>
                  <a:pt x="1097170" y="1775218"/>
                </a:cubicBezTo>
                <a:cubicBezTo>
                  <a:pt x="1099555" y="1778545"/>
                  <a:pt x="1097965" y="1781964"/>
                  <a:pt x="1099555" y="1785291"/>
                </a:cubicBezTo>
                <a:cubicBezTo>
                  <a:pt x="1104060" y="1775495"/>
                  <a:pt x="1108919" y="1783627"/>
                  <a:pt x="1113424" y="1771059"/>
                </a:cubicBezTo>
                <a:cubicBezTo>
                  <a:pt x="1120756" y="1786954"/>
                  <a:pt x="1127470" y="1761449"/>
                  <a:pt x="1134890" y="1780763"/>
                </a:cubicBezTo>
                <a:cubicBezTo>
                  <a:pt x="1143989" y="1765145"/>
                  <a:pt x="1153883" y="1781502"/>
                  <a:pt x="1163071" y="1765884"/>
                </a:cubicBezTo>
                <a:cubicBezTo>
                  <a:pt x="1166251" y="1769858"/>
                  <a:pt x="1169078" y="1766069"/>
                  <a:pt x="1172346" y="1772446"/>
                </a:cubicBezTo>
                <a:cubicBezTo>
                  <a:pt x="1176940" y="1762650"/>
                  <a:pt x="1181975" y="1770690"/>
                  <a:pt x="1186480" y="1758122"/>
                </a:cubicBezTo>
                <a:cubicBezTo>
                  <a:pt x="1190544" y="1764498"/>
                  <a:pt x="1194166" y="1762465"/>
                  <a:pt x="1197964" y="1754333"/>
                </a:cubicBezTo>
                <a:cubicBezTo>
                  <a:pt x="1202823" y="1760894"/>
                  <a:pt x="1207505" y="1749066"/>
                  <a:pt x="1212452" y="1760709"/>
                </a:cubicBezTo>
                <a:cubicBezTo>
                  <a:pt x="1214749" y="1757198"/>
                  <a:pt x="1216957" y="1753686"/>
                  <a:pt x="1219166" y="1750175"/>
                </a:cubicBezTo>
                <a:cubicBezTo>
                  <a:pt x="1221904" y="1753501"/>
                  <a:pt x="1224201" y="1748234"/>
                  <a:pt x="1219166" y="1743244"/>
                </a:cubicBezTo>
                <a:close/>
                <a:moveTo>
                  <a:pt x="1072523" y="1729567"/>
                </a:moveTo>
                <a:cubicBezTo>
                  <a:pt x="1071375" y="1729382"/>
                  <a:pt x="1070315" y="1730029"/>
                  <a:pt x="1070315" y="1731785"/>
                </a:cubicBezTo>
                <a:cubicBezTo>
                  <a:pt x="1070403" y="1733633"/>
                  <a:pt x="1075173" y="1735112"/>
                  <a:pt x="1075085" y="1731508"/>
                </a:cubicBezTo>
                <a:cubicBezTo>
                  <a:pt x="1075085" y="1730583"/>
                  <a:pt x="1073760" y="1729752"/>
                  <a:pt x="1072523" y="1729567"/>
                </a:cubicBezTo>
                <a:close/>
                <a:moveTo>
                  <a:pt x="1051498" y="1732339"/>
                </a:moveTo>
                <a:cubicBezTo>
                  <a:pt x="1048142" y="1737607"/>
                  <a:pt x="1032947" y="1734465"/>
                  <a:pt x="1037453" y="1746663"/>
                </a:cubicBezTo>
                <a:cubicBezTo>
                  <a:pt x="1042046" y="1743429"/>
                  <a:pt x="1046905" y="1743244"/>
                  <a:pt x="1051675" y="1746016"/>
                </a:cubicBezTo>
                <a:cubicBezTo>
                  <a:pt x="1049732" y="1755719"/>
                  <a:pt x="1036834" y="1747864"/>
                  <a:pt x="1042576" y="1760155"/>
                </a:cubicBezTo>
                <a:cubicBezTo>
                  <a:pt x="1044696" y="1758954"/>
                  <a:pt x="1057417" y="1754795"/>
                  <a:pt x="1051675" y="1746016"/>
                </a:cubicBezTo>
                <a:cubicBezTo>
                  <a:pt x="1052647" y="1741488"/>
                  <a:pt x="1053707" y="1736867"/>
                  <a:pt x="1051498" y="1732339"/>
                </a:cubicBezTo>
                <a:close/>
                <a:moveTo>
                  <a:pt x="1061392" y="1733541"/>
                </a:moveTo>
                <a:cubicBezTo>
                  <a:pt x="1059891" y="1734465"/>
                  <a:pt x="1059714" y="1742412"/>
                  <a:pt x="1063424" y="1742227"/>
                </a:cubicBezTo>
                <a:cubicBezTo>
                  <a:pt x="1066074" y="1742135"/>
                  <a:pt x="1068018" y="1729012"/>
                  <a:pt x="1063248" y="1735296"/>
                </a:cubicBezTo>
                <a:cubicBezTo>
                  <a:pt x="1062541" y="1733541"/>
                  <a:pt x="1061922" y="1733171"/>
                  <a:pt x="1061392" y="1733541"/>
                </a:cubicBezTo>
                <a:close/>
                <a:moveTo>
                  <a:pt x="1051940" y="1766439"/>
                </a:moveTo>
                <a:cubicBezTo>
                  <a:pt x="1050350" y="1768749"/>
                  <a:pt x="1048848" y="1771244"/>
                  <a:pt x="1047347" y="1773647"/>
                </a:cubicBezTo>
                <a:cubicBezTo>
                  <a:pt x="1048937" y="1775772"/>
                  <a:pt x="1050704" y="1777990"/>
                  <a:pt x="1052294" y="1780116"/>
                </a:cubicBezTo>
                <a:cubicBezTo>
                  <a:pt x="1053795" y="1777898"/>
                  <a:pt x="1055297" y="1775588"/>
                  <a:pt x="1056887" y="1773185"/>
                </a:cubicBezTo>
                <a:cubicBezTo>
                  <a:pt x="1055209" y="1771059"/>
                  <a:pt x="1053530" y="1768657"/>
                  <a:pt x="1051940" y="1766439"/>
                </a:cubicBezTo>
                <a:close/>
                <a:moveTo>
                  <a:pt x="1039219" y="1775957"/>
                </a:moveTo>
                <a:cubicBezTo>
                  <a:pt x="1035598" y="1774571"/>
                  <a:pt x="1032241" y="1781317"/>
                  <a:pt x="1028707" y="1781132"/>
                </a:cubicBezTo>
                <a:cubicBezTo>
                  <a:pt x="1033566" y="1792499"/>
                  <a:pt x="1038071" y="1780301"/>
                  <a:pt x="1042753" y="1780578"/>
                </a:cubicBezTo>
                <a:cubicBezTo>
                  <a:pt x="1041516" y="1777713"/>
                  <a:pt x="1040368" y="1776419"/>
                  <a:pt x="1039219" y="1775957"/>
                </a:cubicBezTo>
                <a:close/>
                <a:moveTo>
                  <a:pt x="1010244" y="1776142"/>
                </a:moveTo>
                <a:cubicBezTo>
                  <a:pt x="1008742" y="1777159"/>
                  <a:pt x="1008566" y="1785291"/>
                  <a:pt x="1012188" y="1785106"/>
                </a:cubicBezTo>
                <a:cubicBezTo>
                  <a:pt x="1014838" y="1785014"/>
                  <a:pt x="1016958" y="1772076"/>
                  <a:pt x="1012188" y="1778360"/>
                </a:cubicBezTo>
                <a:cubicBezTo>
                  <a:pt x="1011569" y="1776604"/>
                  <a:pt x="1010686" y="1775865"/>
                  <a:pt x="1010244" y="1776142"/>
                </a:cubicBezTo>
                <a:close/>
                <a:moveTo>
                  <a:pt x="967135" y="1776604"/>
                </a:moveTo>
                <a:cubicBezTo>
                  <a:pt x="961128" y="1787786"/>
                  <a:pt x="948937" y="1776234"/>
                  <a:pt x="955651" y="1794070"/>
                </a:cubicBezTo>
                <a:cubicBezTo>
                  <a:pt x="960421" y="1796473"/>
                  <a:pt x="964926" y="1781132"/>
                  <a:pt x="969785" y="1786677"/>
                </a:cubicBezTo>
                <a:cubicBezTo>
                  <a:pt x="971375" y="1788525"/>
                  <a:pt x="973054" y="1790189"/>
                  <a:pt x="974555" y="1786492"/>
                </a:cubicBezTo>
                <a:cubicBezTo>
                  <a:pt x="972082" y="1783165"/>
                  <a:pt x="969608" y="1779931"/>
                  <a:pt x="967135" y="1776604"/>
                </a:cubicBezTo>
                <a:close/>
                <a:moveTo>
                  <a:pt x="996905" y="1784921"/>
                </a:moveTo>
                <a:cubicBezTo>
                  <a:pt x="995757" y="1784459"/>
                  <a:pt x="994520" y="1784736"/>
                  <a:pt x="993372" y="1785753"/>
                </a:cubicBezTo>
                <a:cubicBezTo>
                  <a:pt x="995845" y="1790189"/>
                  <a:pt x="998142" y="1791113"/>
                  <a:pt x="1000527" y="1789080"/>
                </a:cubicBezTo>
                <a:cubicBezTo>
                  <a:pt x="999290" y="1786862"/>
                  <a:pt x="998142" y="1785383"/>
                  <a:pt x="996905" y="1784921"/>
                </a:cubicBezTo>
                <a:close/>
                <a:moveTo>
                  <a:pt x="1290809" y="1804143"/>
                </a:moveTo>
                <a:cubicBezTo>
                  <a:pt x="1290367" y="1803958"/>
                  <a:pt x="1289925" y="1804512"/>
                  <a:pt x="1288865" y="1805714"/>
                </a:cubicBezTo>
                <a:cubicBezTo>
                  <a:pt x="1286038" y="1808948"/>
                  <a:pt x="1284713" y="1817265"/>
                  <a:pt x="1288865" y="1812460"/>
                </a:cubicBezTo>
                <a:cubicBezTo>
                  <a:pt x="1290897" y="1810149"/>
                  <a:pt x="1292134" y="1804697"/>
                  <a:pt x="1290809" y="1804143"/>
                </a:cubicBezTo>
                <a:close/>
                <a:moveTo>
                  <a:pt x="1263424" y="1820037"/>
                </a:moveTo>
                <a:cubicBezTo>
                  <a:pt x="1263070" y="1819021"/>
                  <a:pt x="1262187" y="1818559"/>
                  <a:pt x="1260685" y="1820222"/>
                </a:cubicBezTo>
                <a:cubicBezTo>
                  <a:pt x="1259360" y="1822163"/>
                  <a:pt x="1259978" y="1826968"/>
                  <a:pt x="1263070" y="1823641"/>
                </a:cubicBezTo>
                <a:cubicBezTo>
                  <a:pt x="1263689" y="1822625"/>
                  <a:pt x="1263777" y="1821054"/>
                  <a:pt x="1263424" y="1820037"/>
                </a:cubicBezTo>
                <a:close/>
                <a:moveTo>
                  <a:pt x="1303353" y="1839074"/>
                </a:moveTo>
                <a:cubicBezTo>
                  <a:pt x="1296551" y="1856355"/>
                  <a:pt x="1289307" y="1839906"/>
                  <a:pt x="1282505" y="1857187"/>
                </a:cubicBezTo>
                <a:cubicBezTo>
                  <a:pt x="1279236" y="1845543"/>
                  <a:pt x="1272169" y="1858665"/>
                  <a:pt x="1268371" y="1857556"/>
                </a:cubicBezTo>
                <a:cubicBezTo>
                  <a:pt x="1264837" y="1856540"/>
                  <a:pt x="1262187" y="1845820"/>
                  <a:pt x="1258830" y="1851180"/>
                </a:cubicBezTo>
                <a:cubicBezTo>
                  <a:pt x="1259537" y="1870679"/>
                  <a:pt x="1272876" y="1864302"/>
                  <a:pt x="1280296" y="1867259"/>
                </a:cubicBezTo>
                <a:cubicBezTo>
                  <a:pt x="1284890" y="1861622"/>
                  <a:pt x="1287010" y="1861160"/>
                  <a:pt x="1291780" y="1856725"/>
                </a:cubicBezTo>
                <a:cubicBezTo>
                  <a:pt x="1295667" y="1853121"/>
                  <a:pt x="1315014" y="1851457"/>
                  <a:pt x="1303353" y="1839074"/>
                </a:cubicBezTo>
                <a:close/>
                <a:moveTo>
                  <a:pt x="1324731" y="1841846"/>
                </a:moveTo>
                <a:cubicBezTo>
                  <a:pt x="1324731" y="1841754"/>
                  <a:pt x="1322522" y="1845358"/>
                  <a:pt x="1322346" y="1845266"/>
                </a:cubicBezTo>
                <a:cubicBezTo>
                  <a:pt x="1321374" y="1844804"/>
                  <a:pt x="1320844" y="1842770"/>
                  <a:pt x="1319960" y="1842031"/>
                </a:cubicBezTo>
                <a:cubicBezTo>
                  <a:pt x="1317664" y="1840183"/>
                  <a:pt x="1311745" y="1844988"/>
                  <a:pt x="1315455" y="1849054"/>
                </a:cubicBezTo>
                <a:cubicBezTo>
                  <a:pt x="1312982" y="1846375"/>
                  <a:pt x="1332416" y="1855708"/>
                  <a:pt x="1324731" y="1841846"/>
                </a:cubicBezTo>
                <a:close/>
                <a:moveTo>
                  <a:pt x="726500" y="1906165"/>
                </a:moveTo>
                <a:cubicBezTo>
                  <a:pt x="725263" y="1905980"/>
                  <a:pt x="724026" y="1906534"/>
                  <a:pt x="724114" y="1908382"/>
                </a:cubicBezTo>
                <a:cubicBezTo>
                  <a:pt x="724114" y="1910231"/>
                  <a:pt x="728885" y="1911709"/>
                  <a:pt x="728885" y="1908105"/>
                </a:cubicBezTo>
                <a:cubicBezTo>
                  <a:pt x="728796" y="1907181"/>
                  <a:pt x="727648" y="1906349"/>
                  <a:pt x="726500" y="1906165"/>
                </a:cubicBezTo>
                <a:close/>
                <a:moveTo>
                  <a:pt x="1644076" y="1590858"/>
                </a:moveTo>
                <a:cubicBezTo>
                  <a:pt x="1643634" y="1589841"/>
                  <a:pt x="1642839" y="1589749"/>
                  <a:pt x="1641249" y="1591412"/>
                </a:cubicBezTo>
                <a:cubicBezTo>
                  <a:pt x="1640012" y="1593353"/>
                  <a:pt x="1640542" y="1597789"/>
                  <a:pt x="1643634" y="1594462"/>
                </a:cubicBezTo>
                <a:cubicBezTo>
                  <a:pt x="1644253" y="1593445"/>
                  <a:pt x="1644429" y="1591874"/>
                  <a:pt x="1644076" y="1590858"/>
                </a:cubicBezTo>
                <a:close/>
                <a:moveTo>
                  <a:pt x="1601143" y="1596218"/>
                </a:moveTo>
                <a:cubicBezTo>
                  <a:pt x="1588776" y="1593723"/>
                  <a:pt x="1589218" y="1622462"/>
                  <a:pt x="1601143" y="1596218"/>
                </a:cubicBezTo>
                <a:cubicBezTo>
                  <a:pt x="1602380" y="1618027"/>
                  <a:pt x="1617044" y="1593353"/>
                  <a:pt x="1601143" y="1596218"/>
                </a:cubicBezTo>
                <a:close/>
                <a:moveTo>
                  <a:pt x="1812273" y="1123350"/>
                </a:moveTo>
                <a:cubicBezTo>
                  <a:pt x="1811567" y="1123165"/>
                  <a:pt x="1810683" y="1123442"/>
                  <a:pt x="1809976" y="1124366"/>
                </a:cubicBezTo>
                <a:cubicBezTo>
                  <a:pt x="1813157" y="1127693"/>
                  <a:pt x="1816602" y="1134347"/>
                  <a:pt x="1819694" y="1130650"/>
                </a:cubicBezTo>
                <a:cubicBezTo>
                  <a:pt x="1817220" y="1128155"/>
                  <a:pt x="1814658" y="1123812"/>
                  <a:pt x="1812273" y="1123350"/>
                </a:cubicBezTo>
                <a:close/>
                <a:moveTo>
                  <a:pt x="1852026" y="1064392"/>
                </a:moveTo>
                <a:cubicBezTo>
                  <a:pt x="1851584" y="1063375"/>
                  <a:pt x="1850789" y="1063098"/>
                  <a:pt x="1849199" y="1064761"/>
                </a:cubicBezTo>
                <a:cubicBezTo>
                  <a:pt x="1847962" y="1066702"/>
                  <a:pt x="1848581" y="1071507"/>
                  <a:pt x="1851584" y="1068181"/>
                </a:cubicBezTo>
                <a:cubicBezTo>
                  <a:pt x="1852202" y="1067164"/>
                  <a:pt x="1852379" y="1065408"/>
                  <a:pt x="1852026" y="1064392"/>
                </a:cubicBezTo>
                <a:close/>
                <a:moveTo>
                  <a:pt x="1876584" y="725705"/>
                </a:moveTo>
                <a:cubicBezTo>
                  <a:pt x="1876231" y="724688"/>
                  <a:pt x="1875347" y="724411"/>
                  <a:pt x="1873846" y="726075"/>
                </a:cubicBezTo>
                <a:cubicBezTo>
                  <a:pt x="1872520" y="728015"/>
                  <a:pt x="1873139" y="732821"/>
                  <a:pt x="1876231" y="729494"/>
                </a:cubicBezTo>
                <a:cubicBezTo>
                  <a:pt x="1876849" y="728477"/>
                  <a:pt x="1877026" y="726721"/>
                  <a:pt x="1876584" y="725705"/>
                </a:cubicBezTo>
                <a:close/>
                <a:moveTo>
                  <a:pt x="1770666" y="565926"/>
                </a:moveTo>
                <a:cubicBezTo>
                  <a:pt x="1769429" y="565002"/>
                  <a:pt x="1768369" y="564447"/>
                  <a:pt x="1767309" y="566111"/>
                </a:cubicBezTo>
                <a:cubicBezTo>
                  <a:pt x="1769694" y="567959"/>
                  <a:pt x="1772168" y="572672"/>
                  <a:pt x="1774376" y="569345"/>
                </a:cubicBezTo>
                <a:cubicBezTo>
                  <a:pt x="1773228" y="568421"/>
                  <a:pt x="1771814" y="566943"/>
                  <a:pt x="1770666" y="565926"/>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351" dirty="0">
              <a:solidFill>
                <a:srgbClr val="FFFFFF"/>
              </a:solidFill>
              <a:latin typeface="Arial"/>
            </a:endParaRPr>
          </a:p>
        </p:txBody>
      </p:sp>
      <p:grpSp>
        <p:nvGrpSpPr>
          <p:cNvPr id="2" name="Group 1"/>
          <p:cNvGrpSpPr/>
          <p:nvPr/>
        </p:nvGrpSpPr>
        <p:grpSpPr>
          <a:xfrm>
            <a:off x="3014317" y="3321983"/>
            <a:ext cx="7834083" cy="2592864"/>
            <a:chOff x="3591840" y="3487963"/>
            <a:chExt cx="7834082" cy="2592863"/>
          </a:xfrm>
        </p:grpSpPr>
        <p:grpSp>
          <p:nvGrpSpPr>
            <p:cNvPr id="5" name="Group 4">
              <a:extLst>
                <a:ext uri="{FF2B5EF4-FFF2-40B4-BE49-F238E27FC236}">
                  <a16:creationId xmlns:a16="http://schemas.microsoft.com/office/drawing/2014/main" xmlns="" id="{F96C0C4E-CB25-154A-9740-F8457978CDDE}"/>
                </a:ext>
              </a:extLst>
            </p:cNvPr>
            <p:cNvGrpSpPr/>
            <p:nvPr/>
          </p:nvGrpSpPr>
          <p:grpSpPr>
            <a:xfrm>
              <a:off x="3591840" y="3487963"/>
              <a:ext cx="2203424" cy="2266682"/>
              <a:chOff x="3366327" y="3978923"/>
              <a:chExt cx="2203424" cy="2266682"/>
            </a:xfrm>
          </p:grpSpPr>
          <p:sp>
            <p:nvSpPr>
              <p:cNvPr id="27" name="Rectangle 26">
                <a:extLst>
                  <a:ext uri="{FF2B5EF4-FFF2-40B4-BE49-F238E27FC236}">
                    <a16:creationId xmlns:a16="http://schemas.microsoft.com/office/drawing/2014/main" xmlns="" id="{F3C25C94-DD27-ED4E-91F9-EA977850FF3F}"/>
                  </a:ext>
                </a:extLst>
              </p:cNvPr>
              <p:cNvSpPr/>
              <p:nvPr/>
            </p:nvSpPr>
            <p:spPr>
              <a:xfrm>
                <a:off x="3366327" y="5722385"/>
                <a:ext cx="2203424" cy="523220"/>
              </a:xfrm>
              <a:prstGeom prst="rect">
                <a:avLst/>
              </a:prstGeom>
            </p:spPr>
            <p:txBody>
              <a:bodyPr wrap="none">
                <a:spAutoFit/>
              </a:bodyPr>
              <a:lstStyle/>
              <a:p>
                <a:r>
                  <a:rPr lang="en-US" sz="2800" b="1" dirty="0">
                    <a:solidFill>
                      <a:schemeClr val="accent1"/>
                    </a:solidFill>
                    <a:latin typeface="Arial Black" panose="020B0604020202020204" pitchFamily="34" charset="0"/>
                    <a:cs typeface="Arial Black" panose="020B0604020202020204" pitchFamily="34" charset="0"/>
                  </a:rPr>
                  <a:t>PHYSICAL</a:t>
                </a:r>
              </a:p>
            </p:txBody>
          </p:sp>
          <p:sp>
            <p:nvSpPr>
              <p:cNvPr id="29" name="Freeform 28">
                <a:extLst>
                  <a:ext uri="{FF2B5EF4-FFF2-40B4-BE49-F238E27FC236}">
                    <a16:creationId xmlns:a16="http://schemas.microsoft.com/office/drawing/2014/main" xmlns="" id="{B935FA0C-3D9E-8E4F-9577-A34C3C8EA258}"/>
                  </a:ext>
                </a:extLst>
              </p:cNvPr>
              <p:cNvSpPr/>
              <p:nvPr/>
            </p:nvSpPr>
            <p:spPr>
              <a:xfrm>
                <a:off x="3542162" y="3978923"/>
                <a:ext cx="1851755" cy="1795471"/>
              </a:xfrm>
              <a:custGeom>
                <a:avLst/>
                <a:gdLst>
                  <a:gd name="connsiteX0" fmla="*/ 1200350 w 1896822"/>
                  <a:gd name="connsiteY0" fmla="*/ 0 h 1946271"/>
                  <a:gd name="connsiteX1" fmla="*/ 1224378 w 1896822"/>
                  <a:gd name="connsiteY1" fmla="*/ 26430 h 1946271"/>
                  <a:gd name="connsiteX2" fmla="*/ 1221551 w 1896822"/>
                  <a:gd name="connsiteY2" fmla="*/ 9334 h 1946271"/>
                  <a:gd name="connsiteX3" fmla="*/ 1243017 w 1896822"/>
                  <a:gd name="connsiteY3" fmla="*/ 12106 h 1946271"/>
                  <a:gd name="connsiteX4" fmla="*/ 1245226 w 1896822"/>
                  <a:gd name="connsiteY4" fmla="*/ 8502 h 1946271"/>
                  <a:gd name="connsiteX5" fmla="*/ 1288070 w 1896822"/>
                  <a:gd name="connsiteY5" fmla="*/ 20608 h 1946271"/>
                  <a:gd name="connsiteX6" fmla="*/ 1299554 w 1896822"/>
                  <a:gd name="connsiteY6" fmla="*/ 16912 h 1946271"/>
                  <a:gd name="connsiteX7" fmla="*/ 1309272 w 1896822"/>
                  <a:gd name="connsiteY7" fmla="*/ 23196 h 1946271"/>
                  <a:gd name="connsiteX8" fmla="*/ 1309272 w 1896822"/>
                  <a:gd name="connsiteY8" fmla="*/ 29942 h 1946271"/>
                  <a:gd name="connsiteX9" fmla="*/ 1325968 w 1896822"/>
                  <a:gd name="connsiteY9" fmla="*/ 25968 h 1946271"/>
                  <a:gd name="connsiteX10" fmla="*/ 1332858 w 1896822"/>
                  <a:gd name="connsiteY10" fmla="*/ 29202 h 1946271"/>
                  <a:gd name="connsiteX11" fmla="*/ 1354501 w 1896822"/>
                  <a:gd name="connsiteY11" fmla="*/ 52397 h 1946271"/>
                  <a:gd name="connsiteX12" fmla="*/ 1364660 w 1896822"/>
                  <a:gd name="connsiteY12" fmla="*/ 79197 h 1946271"/>
                  <a:gd name="connsiteX13" fmla="*/ 1373759 w 1896822"/>
                  <a:gd name="connsiteY13" fmla="*/ 72081 h 1946271"/>
                  <a:gd name="connsiteX14" fmla="*/ 1388070 w 1896822"/>
                  <a:gd name="connsiteY14" fmla="*/ 78365 h 1946271"/>
                  <a:gd name="connsiteX15" fmla="*/ 1392664 w 1896822"/>
                  <a:gd name="connsiteY15" fmla="*/ 71249 h 1946271"/>
                  <a:gd name="connsiteX16" fmla="*/ 1397610 w 1896822"/>
                  <a:gd name="connsiteY16" fmla="*/ 78180 h 1946271"/>
                  <a:gd name="connsiteX17" fmla="*/ 1416427 w 1896822"/>
                  <a:gd name="connsiteY17" fmla="*/ 77441 h 1946271"/>
                  <a:gd name="connsiteX18" fmla="*/ 1425349 w 1896822"/>
                  <a:gd name="connsiteY18" fmla="*/ 56556 h 1946271"/>
                  <a:gd name="connsiteX19" fmla="*/ 1449995 w 1896822"/>
                  <a:gd name="connsiteY19" fmla="*/ 103408 h 1946271"/>
                  <a:gd name="connsiteX20" fmla="*/ 1471374 w 1896822"/>
                  <a:gd name="connsiteY20" fmla="*/ 112927 h 1946271"/>
                  <a:gd name="connsiteX21" fmla="*/ 1507504 w 1896822"/>
                  <a:gd name="connsiteY21" fmla="*/ 155990 h 1946271"/>
                  <a:gd name="connsiteX22" fmla="*/ 1500790 w 1896822"/>
                  <a:gd name="connsiteY22" fmla="*/ 180017 h 1946271"/>
                  <a:gd name="connsiteX23" fmla="*/ 1515013 w 1896822"/>
                  <a:gd name="connsiteY23" fmla="*/ 186301 h 1946271"/>
                  <a:gd name="connsiteX24" fmla="*/ 1526939 w 1896822"/>
                  <a:gd name="connsiteY24" fmla="*/ 189351 h 1946271"/>
                  <a:gd name="connsiteX25" fmla="*/ 1517663 w 1896822"/>
                  <a:gd name="connsiteY25" fmla="*/ 196466 h 1946271"/>
                  <a:gd name="connsiteX26" fmla="*/ 1536921 w 1896822"/>
                  <a:gd name="connsiteY26" fmla="*/ 216150 h 1946271"/>
                  <a:gd name="connsiteX27" fmla="*/ 1522787 w 1896822"/>
                  <a:gd name="connsiteY27" fmla="*/ 216704 h 1946271"/>
                  <a:gd name="connsiteX28" fmla="*/ 1537274 w 1896822"/>
                  <a:gd name="connsiteY28" fmla="*/ 243504 h 1946271"/>
                  <a:gd name="connsiteX29" fmla="*/ 1539836 w 1896822"/>
                  <a:gd name="connsiteY29" fmla="*/ 253854 h 1946271"/>
                  <a:gd name="connsiteX30" fmla="*/ 1535508 w 1896822"/>
                  <a:gd name="connsiteY30" fmla="*/ 274277 h 1946271"/>
                  <a:gd name="connsiteX31" fmla="*/ 1538069 w 1896822"/>
                  <a:gd name="connsiteY31" fmla="*/ 284349 h 1946271"/>
                  <a:gd name="connsiteX32" fmla="*/ 1545402 w 1896822"/>
                  <a:gd name="connsiteY32" fmla="*/ 301261 h 1946271"/>
                  <a:gd name="connsiteX33" fmla="*/ 1557150 w 1896822"/>
                  <a:gd name="connsiteY33" fmla="*/ 297472 h 1946271"/>
                  <a:gd name="connsiteX34" fmla="*/ 1568811 w 1896822"/>
                  <a:gd name="connsiteY34" fmla="*/ 293498 h 1946271"/>
                  <a:gd name="connsiteX35" fmla="*/ 1562274 w 1896822"/>
                  <a:gd name="connsiteY35" fmla="*/ 317525 h 1946271"/>
                  <a:gd name="connsiteX36" fmla="*/ 1581355 w 1896822"/>
                  <a:gd name="connsiteY36" fmla="*/ 337578 h 1946271"/>
                  <a:gd name="connsiteX37" fmla="*/ 1567044 w 1896822"/>
                  <a:gd name="connsiteY37" fmla="*/ 331202 h 1946271"/>
                  <a:gd name="connsiteX38" fmla="*/ 1572433 w 1896822"/>
                  <a:gd name="connsiteY38" fmla="*/ 358371 h 1946271"/>
                  <a:gd name="connsiteX39" fmla="*/ 1576938 w 1896822"/>
                  <a:gd name="connsiteY39" fmla="*/ 358186 h 1946271"/>
                  <a:gd name="connsiteX40" fmla="*/ 1584271 w 1896822"/>
                  <a:gd name="connsiteY40" fmla="*/ 374820 h 1946271"/>
                  <a:gd name="connsiteX41" fmla="*/ 1603352 w 1896822"/>
                  <a:gd name="connsiteY41" fmla="*/ 381196 h 1946271"/>
                  <a:gd name="connsiteX42" fmla="*/ 1617839 w 1896822"/>
                  <a:gd name="connsiteY42" fmla="*/ 394134 h 1946271"/>
                  <a:gd name="connsiteX43" fmla="*/ 1622963 w 1896822"/>
                  <a:gd name="connsiteY43" fmla="*/ 421303 h 1946271"/>
                  <a:gd name="connsiteX44" fmla="*/ 1634889 w 1896822"/>
                  <a:gd name="connsiteY44" fmla="*/ 431006 h 1946271"/>
                  <a:gd name="connsiteX45" fmla="*/ 1642486 w 1896822"/>
                  <a:gd name="connsiteY45" fmla="*/ 447917 h 1946271"/>
                  <a:gd name="connsiteX46" fmla="*/ 1656708 w 1896822"/>
                  <a:gd name="connsiteY46" fmla="*/ 454201 h 1946271"/>
                  <a:gd name="connsiteX47" fmla="*/ 1654765 w 1896822"/>
                  <a:gd name="connsiteY47" fmla="*/ 471297 h 1946271"/>
                  <a:gd name="connsiteX48" fmla="*/ 1675966 w 1896822"/>
                  <a:gd name="connsiteY48" fmla="*/ 473885 h 1946271"/>
                  <a:gd name="connsiteX49" fmla="*/ 1664306 w 1896822"/>
                  <a:gd name="connsiteY49" fmla="*/ 484604 h 1946271"/>
                  <a:gd name="connsiteX50" fmla="*/ 1678352 w 1896822"/>
                  <a:gd name="connsiteY50" fmla="*/ 484235 h 1946271"/>
                  <a:gd name="connsiteX51" fmla="*/ 1714129 w 1896822"/>
                  <a:gd name="connsiteY51" fmla="*/ 499852 h 1946271"/>
                  <a:gd name="connsiteX52" fmla="*/ 1723404 w 1896822"/>
                  <a:gd name="connsiteY52" fmla="*/ 485806 h 1946271"/>
                  <a:gd name="connsiteX53" fmla="*/ 1742486 w 1896822"/>
                  <a:gd name="connsiteY53" fmla="*/ 505582 h 1946271"/>
                  <a:gd name="connsiteX54" fmla="*/ 1728351 w 1896822"/>
                  <a:gd name="connsiteY54" fmla="*/ 512974 h 1946271"/>
                  <a:gd name="connsiteX55" fmla="*/ 1744871 w 1896822"/>
                  <a:gd name="connsiteY55" fmla="*/ 509001 h 1946271"/>
                  <a:gd name="connsiteX56" fmla="*/ 1749994 w 1896822"/>
                  <a:gd name="connsiteY56" fmla="*/ 522493 h 1946271"/>
                  <a:gd name="connsiteX57" fmla="*/ 1768634 w 1896822"/>
                  <a:gd name="connsiteY57" fmla="*/ 514915 h 1946271"/>
                  <a:gd name="connsiteX58" fmla="*/ 1780383 w 1896822"/>
                  <a:gd name="connsiteY58" fmla="*/ 517965 h 1946271"/>
                  <a:gd name="connsiteX59" fmla="*/ 1783122 w 1896822"/>
                  <a:gd name="connsiteY59" fmla="*/ 534784 h 1946271"/>
                  <a:gd name="connsiteX60" fmla="*/ 1797609 w 1896822"/>
                  <a:gd name="connsiteY60" fmla="*/ 547906 h 1946271"/>
                  <a:gd name="connsiteX61" fmla="*/ 1797874 w 1896822"/>
                  <a:gd name="connsiteY61" fmla="*/ 568329 h 1946271"/>
                  <a:gd name="connsiteX62" fmla="*/ 1824464 w 1896822"/>
                  <a:gd name="connsiteY62" fmla="*/ 591339 h 1946271"/>
                  <a:gd name="connsiteX63" fmla="*/ 1805383 w 1896822"/>
                  <a:gd name="connsiteY63" fmla="*/ 591894 h 1946271"/>
                  <a:gd name="connsiteX64" fmla="*/ 1781355 w 1896822"/>
                  <a:gd name="connsiteY64" fmla="*/ 572487 h 1946271"/>
                  <a:gd name="connsiteX65" fmla="*/ 1772256 w 1896822"/>
                  <a:gd name="connsiteY65" fmla="*/ 593095 h 1946271"/>
                  <a:gd name="connsiteX66" fmla="*/ 1745666 w 1896822"/>
                  <a:gd name="connsiteY66" fmla="*/ 549847 h 1946271"/>
                  <a:gd name="connsiteX67" fmla="*/ 1741249 w 1896822"/>
                  <a:gd name="connsiteY67" fmla="*/ 570547 h 1946271"/>
                  <a:gd name="connsiteX68" fmla="*/ 1734093 w 1896822"/>
                  <a:gd name="connsiteY68" fmla="*/ 567312 h 1946271"/>
                  <a:gd name="connsiteX69" fmla="*/ 1756002 w 1896822"/>
                  <a:gd name="connsiteY69" fmla="*/ 597253 h 1946271"/>
                  <a:gd name="connsiteX70" fmla="*/ 1784358 w 1896822"/>
                  <a:gd name="connsiteY70" fmla="*/ 603075 h 1946271"/>
                  <a:gd name="connsiteX71" fmla="*/ 1796284 w 1896822"/>
                  <a:gd name="connsiteY71" fmla="*/ 612779 h 1946271"/>
                  <a:gd name="connsiteX72" fmla="*/ 1820224 w 1896822"/>
                  <a:gd name="connsiteY72" fmla="*/ 632462 h 1946271"/>
                  <a:gd name="connsiteX73" fmla="*/ 1815719 w 1896822"/>
                  <a:gd name="connsiteY73" fmla="*/ 639393 h 1946271"/>
                  <a:gd name="connsiteX74" fmla="*/ 1818280 w 1896822"/>
                  <a:gd name="connsiteY74" fmla="*/ 663143 h 1946271"/>
                  <a:gd name="connsiteX75" fmla="*/ 1803970 w 1896822"/>
                  <a:gd name="connsiteY75" fmla="*/ 650113 h 1946271"/>
                  <a:gd name="connsiteX76" fmla="*/ 1799641 w 1896822"/>
                  <a:gd name="connsiteY76" fmla="*/ 663789 h 1946271"/>
                  <a:gd name="connsiteX77" fmla="*/ 1804411 w 1896822"/>
                  <a:gd name="connsiteY77" fmla="*/ 663789 h 1946271"/>
                  <a:gd name="connsiteX78" fmla="*/ 1806973 w 1896822"/>
                  <a:gd name="connsiteY78" fmla="*/ 673862 h 1946271"/>
                  <a:gd name="connsiteX79" fmla="*/ 1816249 w 1896822"/>
                  <a:gd name="connsiteY79" fmla="*/ 680239 h 1946271"/>
                  <a:gd name="connsiteX80" fmla="*/ 1828351 w 1896822"/>
                  <a:gd name="connsiteY80" fmla="*/ 696873 h 1946271"/>
                  <a:gd name="connsiteX81" fmla="*/ 1833386 w 1896822"/>
                  <a:gd name="connsiteY81" fmla="*/ 696873 h 1946271"/>
                  <a:gd name="connsiteX82" fmla="*/ 1835772 w 1896822"/>
                  <a:gd name="connsiteY82" fmla="*/ 706853 h 1946271"/>
                  <a:gd name="connsiteX83" fmla="*/ 1842662 w 1896822"/>
                  <a:gd name="connsiteY83" fmla="*/ 703249 h 1946271"/>
                  <a:gd name="connsiteX84" fmla="*/ 1847874 w 1896822"/>
                  <a:gd name="connsiteY84" fmla="*/ 716741 h 1946271"/>
                  <a:gd name="connsiteX85" fmla="*/ 1869075 w 1896822"/>
                  <a:gd name="connsiteY85" fmla="*/ 726259 h 1946271"/>
                  <a:gd name="connsiteX86" fmla="*/ 1880559 w 1896822"/>
                  <a:gd name="connsiteY86" fmla="*/ 708794 h 1946271"/>
                  <a:gd name="connsiteX87" fmla="*/ 1878792 w 1896822"/>
                  <a:gd name="connsiteY87" fmla="*/ 739382 h 1946271"/>
                  <a:gd name="connsiteX88" fmla="*/ 1888686 w 1896822"/>
                  <a:gd name="connsiteY88" fmla="*/ 759620 h 1946271"/>
                  <a:gd name="connsiteX89" fmla="*/ 1879411 w 1896822"/>
                  <a:gd name="connsiteY89" fmla="*/ 773481 h 1946271"/>
                  <a:gd name="connsiteX90" fmla="*/ 1872256 w 1896822"/>
                  <a:gd name="connsiteY90" fmla="*/ 770339 h 1946271"/>
                  <a:gd name="connsiteX91" fmla="*/ 1869694 w 1896822"/>
                  <a:gd name="connsiteY91" fmla="*/ 753428 h 1946271"/>
                  <a:gd name="connsiteX92" fmla="*/ 1859976 w 1896822"/>
                  <a:gd name="connsiteY92" fmla="*/ 746959 h 1946271"/>
                  <a:gd name="connsiteX93" fmla="*/ 1847874 w 1896822"/>
                  <a:gd name="connsiteY93" fmla="*/ 730418 h 1946271"/>
                  <a:gd name="connsiteX94" fmla="*/ 1831178 w 1896822"/>
                  <a:gd name="connsiteY94" fmla="*/ 720715 h 1946271"/>
                  <a:gd name="connsiteX95" fmla="*/ 1826408 w 1896822"/>
                  <a:gd name="connsiteY95" fmla="*/ 707407 h 1946271"/>
                  <a:gd name="connsiteX96" fmla="*/ 1811920 w 1896822"/>
                  <a:gd name="connsiteY96" fmla="*/ 694100 h 1946271"/>
                  <a:gd name="connsiteX97" fmla="*/ 1804764 w 1896822"/>
                  <a:gd name="connsiteY97" fmla="*/ 697704 h 1946271"/>
                  <a:gd name="connsiteX98" fmla="*/ 1804764 w 1896822"/>
                  <a:gd name="connsiteY98" fmla="*/ 690958 h 1946271"/>
                  <a:gd name="connsiteX99" fmla="*/ 1790277 w 1896822"/>
                  <a:gd name="connsiteY99" fmla="*/ 678021 h 1946271"/>
                  <a:gd name="connsiteX100" fmla="*/ 1790277 w 1896822"/>
                  <a:gd name="connsiteY100" fmla="*/ 671090 h 1946271"/>
                  <a:gd name="connsiteX101" fmla="*/ 1780736 w 1896822"/>
                  <a:gd name="connsiteY101" fmla="*/ 671275 h 1946271"/>
                  <a:gd name="connsiteX102" fmla="*/ 1778351 w 1896822"/>
                  <a:gd name="connsiteY102" fmla="*/ 668133 h 1946271"/>
                  <a:gd name="connsiteX103" fmla="*/ 1761920 w 1896822"/>
                  <a:gd name="connsiteY103" fmla="*/ 665176 h 1946271"/>
                  <a:gd name="connsiteX104" fmla="*/ 1778351 w 1896822"/>
                  <a:gd name="connsiteY104" fmla="*/ 668133 h 1946271"/>
                  <a:gd name="connsiteX105" fmla="*/ 1762274 w 1896822"/>
                  <a:gd name="connsiteY105" fmla="*/ 692529 h 1946271"/>
                  <a:gd name="connsiteX106" fmla="*/ 1774376 w 1896822"/>
                  <a:gd name="connsiteY106" fmla="*/ 702232 h 1946271"/>
                  <a:gd name="connsiteX107" fmla="*/ 1769871 w 1896822"/>
                  <a:gd name="connsiteY107" fmla="*/ 716187 h 1946271"/>
                  <a:gd name="connsiteX108" fmla="*/ 1774376 w 1896822"/>
                  <a:gd name="connsiteY108" fmla="*/ 709256 h 1946271"/>
                  <a:gd name="connsiteX109" fmla="*/ 1777026 w 1896822"/>
                  <a:gd name="connsiteY109" fmla="*/ 719329 h 1946271"/>
                  <a:gd name="connsiteX110" fmla="*/ 1797874 w 1896822"/>
                  <a:gd name="connsiteY110" fmla="*/ 701493 h 1946271"/>
                  <a:gd name="connsiteX111" fmla="*/ 1807945 w 1896822"/>
                  <a:gd name="connsiteY111" fmla="*/ 735408 h 1946271"/>
                  <a:gd name="connsiteX112" fmla="*/ 1812715 w 1896822"/>
                  <a:gd name="connsiteY112" fmla="*/ 741969 h 1946271"/>
                  <a:gd name="connsiteX113" fmla="*/ 1810507 w 1896822"/>
                  <a:gd name="connsiteY113" fmla="*/ 752227 h 1946271"/>
                  <a:gd name="connsiteX114" fmla="*/ 1815277 w 1896822"/>
                  <a:gd name="connsiteY114" fmla="*/ 752042 h 1946271"/>
                  <a:gd name="connsiteX115" fmla="*/ 1817839 w 1896822"/>
                  <a:gd name="connsiteY115" fmla="*/ 762207 h 1946271"/>
                  <a:gd name="connsiteX116" fmla="*/ 1837362 w 1896822"/>
                  <a:gd name="connsiteY116" fmla="*/ 795568 h 1946271"/>
                  <a:gd name="connsiteX117" fmla="*/ 1846637 w 1896822"/>
                  <a:gd name="connsiteY117" fmla="*/ 795290 h 1946271"/>
                  <a:gd name="connsiteX118" fmla="*/ 1842309 w 1896822"/>
                  <a:gd name="connsiteY118" fmla="*/ 809060 h 1946271"/>
                  <a:gd name="connsiteX119" fmla="*/ 1847256 w 1896822"/>
                  <a:gd name="connsiteY119" fmla="*/ 822737 h 1946271"/>
                  <a:gd name="connsiteX120" fmla="*/ 1842662 w 1896822"/>
                  <a:gd name="connsiteY120" fmla="*/ 836413 h 1946271"/>
                  <a:gd name="connsiteX121" fmla="*/ 1845224 w 1896822"/>
                  <a:gd name="connsiteY121" fmla="*/ 846486 h 1946271"/>
                  <a:gd name="connsiteX122" fmla="*/ 1862362 w 1896822"/>
                  <a:gd name="connsiteY122" fmla="*/ 869774 h 1946271"/>
                  <a:gd name="connsiteX123" fmla="*/ 1843457 w 1896822"/>
                  <a:gd name="connsiteY123" fmla="*/ 877259 h 1946271"/>
                  <a:gd name="connsiteX124" fmla="*/ 1834358 w 1896822"/>
                  <a:gd name="connsiteY124" fmla="*/ 898144 h 1946271"/>
                  <a:gd name="connsiteX125" fmla="*/ 1809976 w 1896822"/>
                  <a:gd name="connsiteY125" fmla="*/ 858038 h 1946271"/>
                  <a:gd name="connsiteX126" fmla="*/ 1815100 w 1896822"/>
                  <a:gd name="connsiteY126" fmla="*/ 871530 h 1946271"/>
                  <a:gd name="connsiteX127" fmla="*/ 1808121 w 1896822"/>
                  <a:gd name="connsiteY127" fmla="*/ 882064 h 1946271"/>
                  <a:gd name="connsiteX128" fmla="*/ 1810772 w 1896822"/>
                  <a:gd name="connsiteY128" fmla="*/ 892137 h 1946271"/>
                  <a:gd name="connsiteX129" fmla="*/ 1820489 w 1896822"/>
                  <a:gd name="connsiteY129" fmla="*/ 905445 h 1946271"/>
                  <a:gd name="connsiteX130" fmla="*/ 1810948 w 1896822"/>
                  <a:gd name="connsiteY130" fmla="*/ 912837 h 1946271"/>
                  <a:gd name="connsiteX131" fmla="*/ 1811567 w 1896822"/>
                  <a:gd name="connsiteY131" fmla="*/ 940006 h 1946271"/>
                  <a:gd name="connsiteX132" fmla="*/ 1821284 w 1896822"/>
                  <a:gd name="connsiteY132" fmla="*/ 953129 h 1946271"/>
                  <a:gd name="connsiteX133" fmla="*/ 1814482 w 1896822"/>
                  <a:gd name="connsiteY133" fmla="*/ 970594 h 1946271"/>
                  <a:gd name="connsiteX134" fmla="*/ 1843280 w 1896822"/>
                  <a:gd name="connsiteY134" fmla="*/ 996932 h 1946271"/>
                  <a:gd name="connsiteX135" fmla="*/ 1855383 w 1896822"/>
                  <a:gd name="connsiteY135" fmla="*/ 1027058 h 1946271"/>
                  <a:gd name="connsiteX136" fmla="*/ 1851231 w 1896822"/>
                  <a:gd name="connsiteY136" fmla="*/ 1047758 h 1946271"/>
                  <a:gd name="connsiteX137" fmla="*/ 1870665 w 1896822"/>
                  <a:gd name="connsiteY137" fmla="*/ 1074095 h 1946271"/>
                  <a:gd name="connsiteX138" fmla="*/ 1872079 w 1896822"/>
                  <a:gd name="connsiteY138" fmla="*/ 1037038 h 1946271"/>
                  <a:gd name="connsiteX139" fmla="*/ 1861566 w 1896822"/>
                  <a:gd name="connsiteY139" fmla="*/ 1022345 h 1946271"/>
                  <a:gd name="connsiteX140" fmla="*/ 1860948 w 1896822"/>
                  <a:gd name="connsiteY140" fmla="*/ 995176 h 1946271"/>
                  <a:gd name="connsiteX141" fmla="*/ 1836743 w 1896822"/>
                  <a:gd name="connsiteY141" fmla="*/ 961815 h 1946271"/>
                  <a:gd name="connsiteX142" fmla="*/ 1865542 w 1896822"/>
                  <a:gd name="connsiteY142" fmla="*/ 987968 h 1946271"/>
                  <a:gd name="connsiteX143" fmla="*/ 1873227 w 1896822"/>
                  <a:gd name="connsiteY143" fmla="*/ 1037223 h 1946271"/>
                  <a:gd name="connsiteX144" fmla="*/ 1896019 w 1896822"/>
                  <a:gd name="connsiteY144" fmla="*/ 1049329 h 1946271"/>
                  <a:gd name="connsiteX145" fmla="*/ 1889305 w 1896822"/>
                  <a:gd name="connsiteY145" fmla="*/ 1066794 h 1946271"/>
                  <a:gd name="connsiteX146" fmla="*/ 1877644 w 1896822"/>
                  <a:gd name="connsiteY146" fmla="*/ 1077514 h 1946271"/>
                  <a:gd name="connsiteX147" fmla="*/ 1880383 w 1896822"/>
                  <a:gd name="connsiteY147" fmla="*/ 1094333 h 1946271"/>
                  <a:gd name="connsiteX148" fmla="*/ 1873227 w 1896822"/>
                  <a:gd name="connsiteY148" fmla="*/ 1098122 h 1946271"/>
                  <a:gd name="connsiteX149" fmla="*/ 1871284 w 1896822"/>
                  <a:gd name="connsiteY149" fmla="*/ 1108287 h 1946271"/>
                  <a:gd name="connsiteX150" fmla="*/ 1854941 w 1896822"/>
                  <a:gd name="connsiteY150" fmla="*/ 1126122 h 1946271"/>
                  <a:gd name="connsiteX151" fmla="*/ 1856973 w 1896822"/>
                  <a:gd name="connsiteY151" fmla="*/ 1115772 h 1946271"/>
                  <a:gd name="connsiteX152" fmla="*/ 1852202 w 1896822"/>
                  <a:gd name="connsiteY152" fmla="*/ 1102095 h 1946271"/>
                  <a:gd name="connsiteX153" fmla="*/ 1861302 w 1896822"/>
                  <a:gd name="connsiteY153" fmla="*/ 1088234 h 1946271"/>
                  <a:gd name="connsiteX154" fmla="*/ 1851849 w 1896822"/>
                  <a:gd name="connsiteY154" fmla="*/ 1088603 h 1946271"/>
                  <a:gd name="connsiteX155" fmla="*/ 1835153 w 1896822"/>
                  <a:gd name="connsiteY155" fmla="*/ 1078900 h 1946271"/>
                  <a:gd name="connsiteX156" fmla="*/ 1842485 w 1896822"/>
                  <a:gd name="connsiteY156" fmla="*/ 1095719 h 1946271"/>
                  <a:gd name="connsiteX157" fmla="*/ 1813687 w 1896822"/>
                  <a:gd name="connsiteY157" fmla="*/ 1062821 h 1946271"/>
                  <a:gd name="connsiteX158" fmla="*/ 1818634 w 1896822"/>
                  <a:gd name="connsiteY158" fmla="*/ 1076313 h 1946271"/>
                  <a:gd name="connsiteX159" fmla="*/ 1828351 w 1896822"/>
                  <a:gd name="connsiteY159" fmla="*/ 1096366 h 1946271"/>
                  <a:gd name="connsiteX160" fmla="*/ 1814482 w 1896822"/>
                  <a:gd name="connsiteY160" fmla="*/ 1117158 h 1946271"/>
                  <a:gd name="connsiteX161" fmla="*/ 1828793 w 1896822"/>
                  <a:gd name="connsiteY161" fmla="*/ 1116789 h 1946271"/>
                  <a:gd name="connsiteX162" fmla="*/ 1833916 w 1896822"/>
                  <a:gd name="connsiteY162" fmla="*/ 1137027 h 1946271"/>
                  <a:gd name="connsiteX163" fmla="*/ 1829146 w 1896822"/>
                  <a:gd name="connsiteY163" fmla="*/ 1143958 h 1946271"/>
                  <a:gd name="connsiteX164" fmla="*/ 1836566 w 1896822"/>
                  <a:gd name="connsiteY164" fmla="*/ 1160869 h 1946271"/>
                  <a:gd name="connsiteX165" fmla="*/ 1812892 w 1896822"/>
                  <a:gd name="connsiteY165" fmla="*/ 1154862 h 1946271"/>
                  <a:gd name="connsiteX166" fmla="*/ 1795666 w 1896822"/>
                  <a:gd name="connsiteY166" fmla="*/ 1111244 h 1946271"/>
                  <a:gd name="connsiteX167" fmla="*/ 1779411 w 1896822"/>
                  <a:gd name="connsiteY167" fmla="*/ 1121964 h 1946271"/>
                  <a:gd name="connsiteX168" fmla="*/ 1793899 w 1896822"/>
                  <a:gd name="connsiteY168" fmla="*/ 1142017 h 1946271"/>
                  <a:gd name="connsiteX169" fmla="*/ 1798581 w 1896822"/>
                  <a:gd name="connsiteY169" fmla="*/ 1141832 h 1946271"/>
                  <a:gd name="connsiteX170" fmla="*/ 1818104 w 1896822"/>
                  <a:gd name="connsiteY170" fmla="*/ 1175100 h 1946271"/>
                  <a:gd name="connsiteX171" fmla="*/ 1825789 w 1896822"/>
                  <a:gd name="connsiteY171" fmla="*/ 1212434 h 1946271"/>
                  <a:gd name="connsiteX172" fmla="*/ 1806973 w 1896822"/>
                  <a:gd name="connsiteY172" fmla="*/ 1220012 h 1946271"/>
                  <a:gd name="connsiteX173" fmla="*/ 1811567 w 1896822"/>
                  <a:gd name="connsiteY173" fmla="*/ 1199312 h 1946271"/>
                  <a:gd name="connsiteX174" fmla="*/ 1794694 w 1896822"/>
                  <a:gd name="connsiteY174" fmla="*/ 1182863 h 1946271"/>
                  <a:gd name="connsiteX175" fmla="*/ 1788068 w 1896822"/>
                  <a:gd name="connsiteY175" fmla="*/ 1220566 h 1946271"/>
                  <a:gd name="connsiteX176" fmla="*/ 1776584 w 1896822"/>
                  <a:gd name="connsiteY176" fmla="*/ 1238217 h 1946271"/>
                  <a:gd name="connsiteX177" fmla="*/ 1765277 w 1896822"/>
                  <a:gd name="connsiteY177" fmla="*/ 1269360 h 1946271"/>
                  <a:gd name="connsiteX178" fmla="*/ 1795666 w 1896822"/>
                  <a:gd name="connsiteY178" fmla="*/ 1244409 h 1946271"/>
                  <a:gd name="connsiteX179" fmla="*/ 1793104 w 1896822"/>
                  <a:gd name="connsiteY179" fmla="*/ 1227312 h 1946271"/>
                  <a:gd name="connsiteX180" fmla="*/ 1809712 w 1896822"/>
                  <a:gd name="connsiteY180" fmla="*/ 1237016 h 1946271"/>
                  <a:gd name="connsiteX181" fmla="*/ 1826584 w 1896822"/>
                  <a:gd name="connsiteY181" fmla="*/ 1253557 h 1946271"/>
                  <a:gd name="connsiteX182" fmla="*/ 1803174 w 1896822"/>
                  <a:gd name="connsiteY182" fmla="*/ 1267973 h 1946271"/>
                  <a:gd name="connsiteX183" fmla="*/ 1777821 w 1896822"/>
                  <a:gd name="connsiteY183" fmla="*/ 1299578 h 1946271"/>
                  <a:gd name="connsiteX184" fmla="*/ 1782592 w 1896822"/>
                  <a:gd name="connsiteY184" fmla="*/ 1306139 h 1946271"/>
                  <a:gd name="connsiteX185" fmla="*/ 1785153 w 1896822"/>
                  <a:gd name="connsiteY185" fmla="*/ 1323143 h 1946271"/>
                  <a:gd name="connsiteX186" fmla="*/ 1757592 w 1896822"/>
                  <a:gd name="connsiteY186" fmla="*/ 1358259 h 1946271"/>
                  <a:gd name="connsiteX187" fmla="*/ 1725436 w 1896822"/>
                  <a:gd name="connsiteY187" fmla="*/ 1407329 h 1946271"/>
                  <a:gd name="connsiteX188" fmla="*/ 1715896 w 1896822"/>
                  <a:gd name="connsiteY188" fmla="*/ 1407514 h 1946271"/>
                  <a:gd name="connsiteX189" fmla="*/ 1703970 w 1896822"/>
                  <a:gd name="connsiteY189" fmla="*/ 1404742 h 1946271"/>
                  <a:gd name="connsiteX190" fmla="*/ 1696991 w 1896822"/>
                  <a:gd name="connsiteY190" fmla="*/ 1415277 h 1946271"/>
                  <a:gd name="connsiteX191" fmla="*/ 1692486 w 1896822"/>
                  <a:gd name="connsiteY191" fmla="*/ 1408531 h 1946271"/>
                  <a:gd name="connsiteX192" fmla="*/ 1673581 w 1896822"/>
                  <a:gd name="connsiteY192" fmla="*/ 1422762 h 1946271"/>
                  <a:gd name="connsiteX193" fmla="*/ 1674023 w 1896822"/>
                  <a:gd name="connsiteY193" fmla="*/ 1436439 h 1946271"/>
                  <a:gd name="connsiteX194" fmla="*/ 1641249 w 1896822"/>
                  <a:gd name="connsiteY194" fmla="*/ 1458063 h 1946271"/>
                  <a:gd name="connsiteX195" fmla="*/ 1603970 w 1896822"/>
                  <a:gd name="connsiteY195" fmla="*/ 1480149 h 1946271"/>
                  <a:gd name="connsiteX196" fmla="*/ 1599023 w 1896822"/>
                  <a:gd name="connsiteY196" fmla="*/ 1466472 h 1946271"/>
                  <a:gd name="connsiteX197" fmla="*/ 1587274 w 1896822"/>
                  <a:gd name="connsiteY197" fmla="*/ 1477192 h 1946271"/>
                  <a:gd name="connsiteX198" fmla="*/ 1590101 w 1896822"/>
                  <a:gd name="connsiteY198" fmla="*/ 1494196 h 1946271"/>
                  <a:gd name="connsiteX199" fmla="*/ 1560066 w 1896822"/>
                  <a:gd name="connsiteY199" fmla="*/ 1532916 h 1946271"/>
                  <a:gd name="connsiteX200" fmla="*/ 1569253 w 1896822"/>
                  <a:gd name="connsiteY200" fmla="*/ 1525523 h 1946271"/>
                  <a:gd name="connsiteX201" fmla="*/ 1583740 w 1896822"/>
                  <a:gd name="connsiteY201" fmla="*/ 1538646 h 1946271"/>
                  <a:gd name="connsiteX202" fmla="*/ 1581179 w 1896822"/>
                  <a:gd name="connsiteY202" fmla="*/ 1528573 h 1946271"/>
                  <a:gd name="connsiteX203" fmla="*/ 1597433 w 1896822"/>
                  <a:gd name="connsiteY203" fmla="*/ 1511107 h 1946271"/>
                  <a:gd name="connsiteX204" fmla="*/ 1634712 w 1896822"/>
                  <a:gd name="connsiteY204" fmla="*/ 1489298 h 1946271"/>
                  <a:gd name="connsiteX205" fmla="*/ 1630384 w 1896822"/>
                  <a:gd name="connsiteY205" fmla="*/ 1502975 h 1946271"/>
                  <a:gd name="connsiteX206" fmla="*/ 1625613 w 1896822"/>
                  <a:gd name="connsiteY206" fmla="*/ 1503160 h 1946271"/>
                  <a:gd name="connsiteX207" fmla="*/ 1621196 w 1896822"/>
                  <a:gd name="connsiteY207" fmla="*/ 1517021 h 1946271"/>
                  <a:gd name="connsiteX208" fmla="*/ 1611656 w 1896822"/>
                  <a:gd name="connsiteY208" fmla="*/ 1523952 h 1946271"/>
                  <a:gd name="connsiteX209" fmla="*/ 1597786 w 1896822"/>
                  <a:gd name="connsiteY209" fmla="*/ 1538276 h 1946271"/>
                  <a:gd name="connsiteX210" fmla="*/ 1591073 w 1896822"/>
                  <a:gd name="connsiteY210" fmla="*/ 1548811 h 1946271"/>
                  <a:gd name="connsiteX211" fmla="*/ 1591073 w 1896822"/>
                  <a:gd name="connsiteY211" fmla="*/ 1555742 h 1946271"/>
                  <a:gd name="connsiteX212" fmla="*/ 1581709 w 1896822"/>
                  <a:gd name="connsiteY212" fmla="*/ 1562672 h 1946271"/>
                  <a:gd name="connsiteX213" fmla="*/ 1565631 w 1896822"/>
                  <a:gd name="connsiteY213" fmla="*/ 1587254 h 1946271"/>
                  <a:gd name="connsiteX214" fmla="*/ 1549377 w 1896822"/>
                  <a:gd name="connsiteY214" fmla="*/ 1591227 h 1946271"/>
                  <a:gd name="connsiteX215" fmla="*/ 1537716 w 1896822"/>
                  <a:gd name="connsiteY215" fmla="*/ 1608878 h 1946271"/>
                  <a:gd name="connsiteX216" fmla="*/ 1532946 w 1896822"/>
                  <a:gd name="connsiteY216" fmla="*/ 1601947 h 1946271"/>
                  <a:gd name="connsiteX217" fmla="*/ 1518988 w 1896822"/>
                  <a:gd name="connsiteY217" fmla="*/ 1616271 h 1946271"/>
                  <a:gd name="connsiteX218" fmla="*/ 1514041 w 1896822"/>
                  <a:gd name="connsiteY218" fmla="*/ 1602779 h 1946271"/>
                  <a:gd name="connsiteX219" fmla="*/ 1497787 w 1896822"/>
                  <a:gd name="connsiteY219" fmla="*/ 1613683 h 1946271"/>
                  <a:gd name="connsiteX220" fmla="*/ 1485861 w 1896822"/>
                  <a:gd name="connsiteY220" fmla="*/ 1610726 h 1946271"/>
                  <a:gd name="connsiteX221" fmla="*/ 1474377 w 1896822"/>
                  <a:gd name="connsiteY221" fmla="*/ 1628192 h 1946271"/>
                  <a:gd name="connsiteX222" fmla="*/ 1467045 w 1896822"/>
                  <a:gd name="connsiteY222" fmla="*/ 1618027 h 1946271"/>
                  <a:gd name="connsiteX223" fmla="*/ 1439041 w 1896822"/>
                  <a:gd name="connsiteY223" fmla="*/ 1632905 h 1946271"/>
                  <a:gd name="connsiteX224" fmla="*/ 1429766 w 1896822"/>
                  <a:gd name="connsiteY224" fmla="*/ 1646767 h 1946271"/>
                  <a:gd name="connsiteX225" fmla="*/ 1432504 w 1896822"/>
                  <a:gd name="connsiteY225" fmla="*/ 1663863 h 1946271"/>
                  <a:gd name="connsiteX226" fmla="*/ 1422964 w 1896822"/>
                  <a:gd name="connsiteY226" fmla="*/ 1657301 h 1946271"/>
                  <a:gd name="connsiteX227" fmla="*/ 1397169 w 1896822"/>
                  <a:gd name="connsiteY227" fmla="*/ 1675414 h 1946271"/>
                  <a:gd name="connsiteX228" fmla="*/ 1368989 w 1896822"/>
                  <a:gd name="connsiteY228" fmla="*/ 1676338 h 1946271"/>
                  <a:gd name="connsiteX229" fmla="*/ 1357505 w 1896822"/>
                  <a:gd name="connsiteY229" fmla="*/ 1693804 h 1946271"/>
                  <a:gd name="connsiteX230" fmla="*/ 1374201 w 1896822"/>
                  <a:gd name="connsiteY230" fmla="*/ 1703599 h 1946271"/>
                  <a:gd name="connsiteX231" fmla="*/ 1390455 w 1896822"/>
                  <a:gd name="connsiteY231" fmla="*/ 1685856 h 1946271"/>
                  <a:gd name="connsiteX232" fmla="*/ 1395225 w 1896822"/>
                  <a:gd name="connsiteY232" fmla="*/ 1692418 h 1946271"/>
                  <a:gd name="connsiteX233" fmla="*/ 1404501 w 1896822"/>
                  <a:gd name="connsiteY233" fmla="*/ 1678556 h 1946271"/>
                  <a:gd name="connsiteX234" fmla="*/ 1418635 w 1896822"/>
                  <a:gd name="connsiteY234" fmla="*/ 1684747 h 1946271"/>
                  <a:gd name="connsiteX235" fmla="*/ 1439660 w 1896822"/>
                  <a:gd name="connsiteY235" fmla="*/ 1673751 h 1946271"/>
                  <a:gd name="connsiteX236" fmla="*/ 1465631 w 1896822"/>
                  <a:gd name="connsiteY236" fmla="*/ 1676153 h 1946271"/>
                  <a:gd name="connsiteX237" fmla="*/ 1479501 w 1896822"/>
                  <a:gd name="connsiteY237" fmla="*/ 1655176 h 1946271"/>
                  <a:gd name="connsiteX238" fmla="*/ 1489041 w 1896822"/>
                  <a:gd name="connsiteY238" fmla="*/ 1661737 h 1946271"/>
                  <a:gd name="connsiteX239" fmla="*/ 1519253 w 1896822"/>
                  <a:gd name="connsiteY239" fmla="*/ 1636879 h 1946271"/>
                  <a:gd name="connsiteX240" fmla="*/ 1519783 w 1896822"/>
                  <a:gd name="connsiteY240" fmla="*/ 1637710 h 1946271"/>
                  <a:gd name="connsiteX241" fmla="*/ 1520402 w 1896822"/>
                  <a:gd name="connsiteY241" fmla="*/ 1637895 h 1946271"/>
                  <a:gd name="connsiteX242" fmla="*/ 1549995 w 1896822"/>
                  <a:gd name="connsiteY242" fmla="*/ 1632166 h 1946271"/>
                  <a:gd name="connsiteX243" fmla="*/ 1566073 w 1896822"/>
                  <a:gd name="connsiteY243" fmla="*/ 1607677 h 1946271"/>
                  <a:gd name="connsiteX244" fmla="*/ 1575613 w 1896822"/>
                  <a:gd name="connsiteY244" fmla="*/ 1614053 h 1946271"/>
                  <a:gd name="connsiteX245" fmla="*/ 1603175 w 1896822"/>
                  <a:gd name="connsiteY245" fmla="*/ 1578937 h 1946271"/>
                  <a:gd name="connsiteX246" fmla="*/ 1610684 w 1896822"/>
                  <a:gd name="connsiteY246" fmla="*/ 1589102 h 1946271"/>
                  <a:gd name="connsiteX247" fmla="*/ 1626762 w 1896822"/>
                  <a:gd name="connsiteY247" fmla="*/ 1578197 h 1946271"/>
                  <a:gd name="connsiteX248" fmla="*/ 1634094 w 1896822"/>
                  <a:gd name="connsiteY248" fmla="*/ 1581339 h 1946271"/>
                  <a:gd name="connsiteX249" fmla="*/ 1645666 w 1896822"/>
                  <a:gd name="connsiteY249" fmla="*/ 1570620 h 1946271"/>
                  <a:gd name="connsiteX250" fmla="*/ 1650171 w 1896822"/>
                  <a:gd name="connsiteY250" fmla="*/ 1563504 h 1946271"/>
                  <a:gd name="connsiteX251" fmla="*/ 1662097 w 1896822"/>
                  <a:gd name="connsiteY251" fmla="*/ 1566646 h 1946271"/>
                  <a:gd name="connsiteX252" fmla="*/ 1653175 w 1896822"/>
                  <a:gd name="connsiteY252" fmla="*/ 1594462 h 1946271"/>
                  <a:gd name="connsiteX253" fmla="*/ 1639306 w 1896822"/>
                  <a:gd name="connsiteY253" fmla="*/ 1608323 h 1946271"/>
                  <a:gd name="connsiteX254" fmla="*/ 1636921 w 1896822"/>
                  <a:gd name="connsiteY254" fmla="*/ 1611928 h 1946271"/>
                  <a:gd name="connsiteX255" fmla="*/ 1632150 w 1896822"/>
                  <a:gd name="connsiteY255" fmla="*/ 1612112 h 1946271"/>
                  <a:gd name="connsiteX256" fmla="*/ 1620666 w 1896822"/>
                  <a:gd name="connsiteY256" fmla="*/ 1629578 h 1946271"/>
                  <a:gd name="connsiteX257" fmla="*/ 1616073 w 1896822"/>
                  <a:gd name="connsiteY257" fmla="*/ 1629763 h 1946271"/>
                  <a:gd name="connsiteX258" fmla="*/ 1606709 w 1896822"/>
                  <a:gd name="connsiteY258" fmla="*/ 1636879 h 1946271"/>
                  <a:gd name="connsiteX259" fmla="*/ 1604324 w 1896822"/>
                  <a:gd name="connsiteY259" fmla="*/ 1640483 h 1946271"/>
                  <a:gd name="connsiteX260" fmla="*/ 1599553 w 1896822"/>
                  <a:gd name="connsiteY260" fmla="*/ 1640667 h 1946271"/>
                  <a:gd name="connsiteX261" fmla="*/ 1588069 w 1896822"/>
                  <a:gd name="connsiteY261" fmla="*/ 1658133 h 1946271"/>
                  <a:gd name="connsiteX262" fmla="*/ 1585684 w 1896822"/>
                  <a:gd name="connsiteY262" fmla="*/ 1654714 h 1946271"/>
                  <a:gd name="connsiteX263" fmla="*/ 1576585 w 1896822"/>
                  <a:gd name="connsiteY263" fmla="*/ 1668668 h 1946271"/>
                  <a:gd name="connsiteX264" fmla="*/ 1574200 w 1896822"/>
                  <a:gd name="connsiteY264" fmla="*/ 1665434 h 1946271"/>
                  <a:gd name="connsiteX265" fmla="*/ 1557946 w 1896822"/>
                  <a:gd name="connsiteY265" fmla="*/ 1683084 h 1946271"/>
                  <a:gd name="connsiteX266" fmla="*/ 1548582 w 1896822"/>
                  <a:gd name="connsiteY266" fmla="*/ 1690292 h 1946271"/>
                  <a:gd name="connsiteX267" fmla="*/ 1534536 w 1896822"/>
                  <a:gd name="connsiteY267" fmla="*/ 1697593 h 1946271"/>
                  <a:gd name="connsiteX268" fmla="*/ 1529942 w 1896822"/>
                  <a:gd name="connsiteY268" fmla="*/ 1704523 h 1946271"/>
                  <a:gd name="connsiteX269" fmla="*/ 1522963 w 1896822"/>
                  <a:gd name="connsiteY269" fmla="*/ 1701381 h 1946271"/>
                  <a:gd name="connsiteX270" fmla="*/ 1513688 w 1896822"/>
                  <a:gd name="connsiteY270" fmla="*/ 1715428 h 1946271"/>
                  <a:gd name="connsiteX271" fmla="*/ 1504147 w 1896822"/>
                  <a:gd name="connsiteY271" fmla="*/ 1708959 h 1946271"/>
                  <a:gd name="connsiteX272" fmla="*/ 1476144 w 1896822"/>
                  <a:gd name="connsiteY272" fmla="*/ 1730583 h 1946271"/>
                  <a:gd name="connsiteX273" fmla="*/ 1471638 w 1896822"/>
                  <a:gd name="connsiteY273" fmla="*/ 1737514 h 1946271"/>
                  <a:gd name="connsiteX274" fmla="*/ 1469253 w 1896822"/>
                  <a:gd name="connsiteY274" fmla="*/ 1734095 h 1946271"/>
                  <a:gd name="connsiteX275" fmla="*/ 1459713 w 1896822"/>
                  <a:gd name="connsiteY275" fmla="*/ 1734557 h 1946271"/>
                  <a:gd name="connsiteX276" fmla="*/ 1443458 w 1896822"/>
                  <a:gd name="connsiteY276" fmla="*/ 1745277 h 1946271"/>
                  <a:gd name="connsiteX277" fmla="*/ 1422610 w 1896822"/>
                  <a:gd name="connsiteY277" fmla="*/ 1770043 h 1946271"/>
                  <a:gd name="connsiteX278" fmla="*/ 1385066 w 1896822"/>
                  <a:gd name="connsiteY278" fmla="*/ 1791852 h 1946271"/>
                  <a:gd name="connsiteX279" fmla="*/ 1352116 w 1896822"/>
                  <a:gd name="connsiteY279" fmla="*/ 1786122 h 1946271"/>
                  <a:gd name="connsiteX280" fmla="*/ 1331268 w 1896822"/>
                  <a:gd name="connsiteY280" fmla="*/ 1804143 h 1946271"/>
                  <a:gd name="connsiteX281" fmla="*/ 1309713 w 1896822"/>
                  <a:gd name="connsiteY281" fmla="*/ 1794624 h 1946271"/>
                  <a:gd name="connsiteX282" fmla="*/ 1305296 w 1896822"/>
                  <a:gd name="connsiteY282" fmla="*/ 1808578 h 1946271"/>
                  <a:gd name="connsiteX283" fmla="*/ 1317222 w 1896822"/>
                  <a:gd name="connsiteY283" fmla="*/ 1818282 h 1946271"/>
                  <a:gd name="connsiteX284" fmla="*/ 1331268 w 1896822"/>
                  <a:gd name="connsiteY284" fmla="*/ 1817819 h 1946271"/>
                  <a:gd name="connsiteX285" fmla="*/ 1347964 w 1896822"/>
                  <a:gd name="connsiteY285" fmla="*/ 1813661 h 1946271"/>
                  <a:gd name="connsiteX286" fmla="*/ 1376586 w 1896822"/>
                  <a:gd name="connsiteY286" fmla="*/ 1832975 h 1946271"/>
                  <a:gd name="connsiteX287" fmla="*/ 1383476 w 1896822"/>
                  <a:gd name="connsiteY287" fmla="*/ 1822625 h 1946271"/>
                  <a:gd name="connsiteX288" fmla="*/ 1388246 w 1896822"/>
                  <a:gd name="connsiteY288" fmla="*/ 1829186 h 1946271"/>
                  <a:gd name="connsiteX289" fmla="*/ 1404501 w 1896822"/>
                  <a:gd name="connsiteY289" fmla="*/ 1811720 h 1946271"/>
                  <a:gd name="connsiteX290" fmla="*/ 1409271 w 1896822"/>
                  <a:gd name="connsiteY290" fmla="*/ 1825028 h 1946271"/>
                  <a:gd name="connsiteX291" fmla="*/ 1430561 w 1896822"/>
                  <a:gd name="connsiteY291" fmla="*/ 1814123 h 1946271"/>
                  <a:gd name="connsiteX292" fmla="*/ 1449200 w 1896822"/>
                  <a:gd name="connsiteY292" fmla="*/ 1799615 h 1946271"/>
                  <a:gd name="connsiteX293" fmla="*/ 1467663 w 1896822"/>
                  <a:gd name="connsiteY293" fmla="*/ 1778545 h 1946271"/>
                  <a:gd name="connsiteX294" fmla="*/ 1458476 w 1896822"/>
                  <a:gd name="connsiteY294" fmla="*/ 1792684 h 1946271"/>
                  <a:gd name="connsiteX295" fmla="*/ 1472610 w 1896822"/>
                  <a:gd name="connsiteY295" fmla="*/ 1798968 h 1946271"/>
                  <a:gd name="connsiteX296" fmla="*/ 1481886 w 1896822"/>
                  <a:gd name="connsiteY296" fmla="*/ 1784921 h 1946271"/>
                  <a:gd name="connsiteX297" fmla="*/ 1491426 w 1896822"/>
                  <a:gd name="connsiteY297" fmla="*/ 1791297 h 1946271"/>
                  <a:gd name="connsiteX298" fmla="*/ 1505296 w 1896822"/>
                  <a:gd name="connsiteY298" fmla="*/ 1777159 h 1946271"/>
                  <a:gd name="connsiteX299" fmla="*/ 1521815 w 1896822"/>
                  <a:gd name="connsiteY299" fmla="*/ 1773185 h 1946271"/>
                  <a:gd name="connsiteX300" fmla="*/ 1522168 w 1896822"/>
                  <a:gd name="connsiteY300" fmla="*/ 1793608 h 1946271"/>
                  <a:gd name="connsiteX301" fmla="*/ 1507681 w 1896822"/>
                  <a:gd name="connsiteY301" fmla="*/ 1787324 h 1946271"/>
                  <a:gd name="connsiteX302" fmla="*/ 1493988 w 1896822"/>
                  <a:gd name="connsiteY302" fmla="*/ 1801370 h 1946271"/>
                  <a:gd name="connsiteX303" fmla="*/ 1486656 w 1896822"/>
                  <a:gd name="connsiteY303" fmla="*/ 1798228 h 1946271"/>
                  <a:gd name="connsiteX304" fmla="*/ 1475172 w 1896822"/>
                  <a:gd name="connsiteY304" fmla="*/ 1815879 h 1946271"/>
                  <a:gd name="connsiteX305" fmla="*/ 1468193 w 1896822"/>
                  <a:gd name="connsiteY305" fmla="*/ 1812460 h 1946271"/>
                  <a:gd name="connsiteX306" fmla="*/ 1458918 w 1896822"/>
                  <a:gd name="connsiteY306" fmla="*/ 1826783 h 1946271"/>
                  <a:gd name="connsiteX307" fmla="*/ 1435508 w 1896822"/>
                  <a:gd name="connsiteY307" fmla="*/ 1834361 h 1946271"/>
                  <a:gd name="connsiteX308" fmla="*/ 1432946 w 1896822"/>
                  <a:gd name="connsiteY308" fmla="*/ 1824196 h 1946271"/>
                  <a:gd name="connsiteX309" fmla="*/ 1433299 w 1896822"/>
                  <a:gd name="connsiteY309" fmla="*/ 1837688 h 1946271"/>
                  <a:gd name="connsiteX310" fmla="*/ 1397964 w 1896822"/>
                  <a:gd name="connsiteY310" fmla="*/ 1849424 h 1946271"/>
                  <a:gd name="connsiteX311" fmla="*/ 1384095 w 1896822"/>
                  <a:gd name="connsiteY311" fmla="*/ 1863471 h 1946271"/>
                  <a:gd name="connsiteX312" fmla="*/ 1374554 w 1896822"/>
                  <a:gd name="connsiteY312" fmla="*/ 1857187 h 1946271"/>
                  <a:gd name="connsiteX313" fmla="*/ 1353353 w 1896822"/>
                  <a:gd name="connsiteY313" fmla="*/ 1854414 h 1946271"/>
                  <a:gd name="connsiteX314" fmla="*/ 1315809 w 1896822"/>
                  <a:gd name="connsiteY314" fmla="*/ 1869477 h 1946271"/>
                  <a:gd name="connsiteX315" fmla="*/ 1296816 w 1896822"/>
                  <a:gd name="connsiteY315" fmla="*/ 1863286 h 1946271"/>
                  <a:gd name="connsiteX316" fmla="*/ 1287628 w 1896822"/>
                  <a:gd name="connsiteY316" fmla="*/ 1877425 h 1946271"/>
                  <a:gd name="connsiteX317" fmla="*/ 1273583 w 1896822"/>
                  <a:gd name="connsiteY317" fmla="*/ 1877794 h 1946271"/>
                  <a:gd name="connsiteX318" fmla="*/ 1264042 w 1896822"/>
                  <a:gd name="connsiteY318" fmla="*/ 1878164 h 1946271"/>
                  <a:gd name="connsiteX319" fmla="*/ 1247523 w 1896822"/>
                  <a:gd name="connsiteY319" fmla="*/ 1882138 h 1946271"/>
                  <a:gd name="connsiteX320" fmla="*/ 1240456 w 1896822"/>
                  <a:gd name="connsiteY320" fmla="*/ 1885926 h 1946271"/>
                  <a:gd name="connsiteX321" fmla="*/ 1226321 w 1896822"/>
                  <a:gd name="connsiteY321" fmla="*/ 1886296 h 1946271"/>
                  <a:gd name="connsiteX322" fmla="*/ 1217046 w 1896822"/>
                  <a:gd name="connsiteY322" fmla="*/ 1893689 h 1946271"/>
                  <a:gd name="connsiteX323" fmla="*/ 1212452 w 1896822"/>
                  <a:gd name="connsiteY323" fmla="*/ 1893689 h 1946271"/>
                  <a:gd name="connsiteX324" fmla="*/ 1188866 w 1896822"/>
                  <a:gd name="connsiteY324" fmla="*/ 1894613 h 1946271"/>
                  <a:gd name="connsiteX325" fmla="*/ 1184272 w 1896822"/>
                  <a:gd name="connsiteY325" fmla="*/ 1901636 h 1946271"/>
                  <a:gd name="connsiteX326" fmla="*/ 1158300 w 1896822"/>
                  <a:gd name="connsiteY326" fmla="*/ 1905980 h 1946271"/>
                  <a:gd name="connsiteX327" fmla="*/ 1148760 w 1896822"/>
                  <a:gd name="connsiteY327" fmla="*/ 1906349 h 1946271"/>
                  <a:gd name="connsiteX328" fmla="*/ 1139219 w 1896822"/>
                  <a:gd name="connsiteY328" fmla="*/ 1893042 h 1946271"/>
                  <a:gd name="connsiteX329" fmla="*/ 1120580 w 1896822"/>
                  <a:gd name="connsiteY329" fmla="*/ 1900435 h 1946271"/>
                  <a:gd name="connsiteX330" fmla="*/ 1115809 w 1896822"/>
                  <a:gd name="connsiteY330" fmla="*/ 1907551 h 1946271"/>
                  <a:gd name="connsiteX331" fmla="*/ 1113424 w 1896822"/>
                  <a:gd name="connsiteY331" fmla="*/ 1904131 h 1946271"/>
                  <a:gd name="connsiteX332" fmla="*/ 1108830 w 1896822"/>
                  <a:gd name="connsiteY332" fmla="*/ 1911155 h 1946271"/>
                  <a:gd name="connsiteX333" fmla="*/ 1094785 w 1896822"/>
                  <a:gd name="connsiteY333" fmla="*/ 1911709 h 1946271"/>
                  <a:gd name="connsiteX334" fmla="*/ 1073318 w 1896822"/>
                  <a:gd name="connsiteY334" fmla="*/ 1909122 h 1946271"/>
                  <a:gd name="connsiteX335" fmla="*/ 1052117 w 1896822"/>
                  <a:gd name="connsiteY335" fmla="*/ 1906534 h 1946271"/>
                  <a:gd name="connsiteX336" fmla="*/ 1047347 w 1896822"/>
                  <a:gd name="connsiteY336" fmla="*/ 1906534 h 1946271"/>
                  <a:gd name="connsiteX337" fmla="*/ 1033036 w 1896822"/>
                  <a:gd name="connsiteY337" fmla="*/ 1900435 h 1946271"/>
                  <a:gd name="connsiteX338" fmla="*/ 1028530 w 1896822"/>
                  <a:gd name="connsiteY338" fmla="*/ 1907366 h 1946271"/>
                  <a:gd name="connsiteX339" fmla="*/ 1016781 w 1896822"/>
                  <a:gd name="connsiteY339" fmla="*/ 1904409 h 1946271"/>
                  <a:gd name="connsiteX340" fmla="*/ 1012011 w 1896822"/>
                  <a:gd name="connsiteY340" fmla="*/ 1904594 h 1946271"/>
                  <a:gd name="connsiteX341" fmla="*/ 1002735 w 1896822"/>
                  <a:gd name="connsiteY341" fmla="*/ 1911709 h 1946271"/>
                  <a:gd name="connsiteX342" fmla="*/ 997965 w 1896822"/>
                  <a:gd name="connsiteY342" fmla="*/ 1904963 h 1946271"/>
                  <a:gd name="connsiteX343" fmla="*/ 981446 w 1896822"/>
                  <a:gd name="connsiteY343" fmla="*/ 1909122 h 1946271"/>
                  <a:gd name="connsiteX344" fmla="*/ 976499 w 1896822"/>
                  <a:gd name="connsiteY344" fmla="*/ 1902376 h 1946271"/>
                  <a:gd name="connsiteX345" fmla="*/ 960244 w 1896822"/>
                  <a:gd name="connsiteY345" fmla="*/ 1906534 h 1946271"/>
                  <a:gd name="connsiteX346" fmla="*/ 952912 w 1896822"/>
                  <a:gd name="connsiteY346" fmla="*/ 1896646 h 1946271"/>
                  <a:gd name="connsiteX347" fmla="*/ 960244 w 1896822"/>
                  <a:gd name="connsiteY347" fmla="*/ 1913280 h 1946271"/>
                  <a:gd name="connsiteX348" fmla="*/ 947524 w 1896822"/>
                  <a:gd name="connsiteY348" fmla="*/ 1908752 h 1946271"/>
                  <a:gd name="connsiteX349" fmla="*/ 946375 w 1896822"/>
                  <a:gd name="connsiteY349" fmla="*/ 1907366 h 1946271"/>
                  <a:gd name="connsiteX350" fmla="*/ 945934 w 1896822"/>
                  <a:gd name="connsiteY350" fmla="*/ 1906996 h 1946271"/>
                  <a:gd name="connsiteX351" fmla="*/ 938601 w 1896822"/>
                  <a:gd name="connsiteY351" fmla="*/ 1890270 h 1946271"/>
                  <a:gd name="connsiteX352" fmla="*/ 934008 w 1896822"/>
                  <a:gd name="connsiteY352" fmla="*/ 1897201 h 1946271"/>
                  <a:gd name="connsiteX353" fmla="*/ 905651 w 1896822"/>
                  <a:gd name="connsiteY353" fmla="*/ 1898217 h 1946271"/>
                  <a:gd name="connsiteX354" fmla="*/ 900881 w 1896822"/>
                  <a:gd name="connsiteY354" fmla="*/ 1891471 h 1946271"/>
                  <a:gd name="connsiteX355" fmla="*/ 893725 w 1896822"/>
                  <a:gd name="connsiteY355" fmla="*/ 1895260 h 1946271"/>
                  <a:gd name="connsiteX356" fmla="*/ 888955 w 1896822"/>
                  <a:gd name="connsiteY356" fmla="*/ 1888699 h 1946271"/>
                  <a:gd name="connsiteX357" fmla="*/ 867754 w 1896822"/>
                  <a:gd name="connsiteY357" fmla="*/ 1892857 h 1946271"/>
                  <a:gd name="connsiteX358" fmla="*/ 848937 w 1896822"/>
                  <a:gd name="connsiteY358" fmla="*/ 1893689 h 1946271"/>
                  <a:gd name="connsiteX359" fmla="*/ 844167 w 1896822"/>
                  <a:gd name="connsiteY359" fmla="*/ 1886758 h 1946271"/>
                  <a:gd name="connsiteX360" fmla="*/ 830033 w 1896822"/>
                  <a:gd name="connsiteY360" fmla="*/ 1894243 h 1946271"/>
                  <a:gd name="connsiteX361" fmla="*/ 825263 w 1896822"/>
                  <a:gd name="connsiteY361" fmla="*/ 1887497 h 1946271"/>
                  <a:gd name="connsiteX362" fmla="*/ 804061 w 1896822"/>
                  <a:gd name="connsiteY362" fmla="*/ 1891656 h 1946271"/>
                  <a:gd name="connsiteX363" fmla="*/ 785245 w 1896822"/>
                  <a:gd name="connsiteY363" fmla="*/ 1885557 h 1946271"/>
                  <a:gd name="connsiteX364" fmla="*/ 773673 w 1896822"/>
                  <a:gd name="connsiteY364" fmla="*/ 1903023 h 1946271"/>
                  <a:gd name="connsiteX365" fmla="*/ 761747 w 1896822"/>
                  <a:gd name="connsiteY365" fmla="*/ 1906996 h 1946271"/>
                  <a:gd name="connsiteX366" fmla="*/ 752295 w 1896822"/>
                  <a:gd name="connsiteY366" fmla="*/ 1900435 h 1946271"/>
                  <a:gd name="connsiteX367" fmla="*/ 742754 w 1896822"/>
                  <a:gd name="connsiteY367" fmla="*/ 1900805 h 1946271"/>
                  <a:gd name="connsiteX368" fmla="*/ 740369 w 1896822"/>
                  <a:gd name="connsiteY368" fmla="*/ 1890639 h 1946271"/>
                  <a:gd name="connsiteX369" fmla="*/ 742754 w 1896822"/>
                  <a:gd name="connsiteY369" fmla="*/ 1900805 h 1946271"/>
                  <a:gd name="connsiteX370" fmla="*/ 724468 w 1896822"/>
                  <a:gd name="connsiteY370" fmla="*/ 1928805 h 1946271"/>
                  <a:gd name="connsiteX371" fmla="*/ 719521 w 1896822"/>
                  <a:gd name="connsiteY371" fmla="*/ 1915313 h 1946271"/>
                  <a:gd name="connsiteX372" fmla="*/ 712984 w 1896822"/>
                  <a:gd name="connsiteY372" fmla="*/ 1946271 h 1946271"/>
                  <a:gd name="connsiteX373" fmla="*/ 693903 w 1896822"/>
                  <a:gd name="connsiteY373" fmla="*/ 1933333 h 1946271"/>
                  <a:gd name="connsiteX374" fmla="*/ 707772 w 1896822"/>
                  <a:gd name="connsiteY374" fmla="*/ 1919287 h 1946271"/>
                  <a:gd name="connsiteX375" fmla="*/ 693726 w 1896822"/>
                  <a:gd name="connsiteY375" fmla="*/ 1926587 h 1946271"/>
                  <a:gd name="connsiteX376" fmla="*/ 684362 w 1896822"/>
                  <a:gd name="connsiteY376" fmla="*/ 1926957 h 1946271"/>
                  <a:gd name="connsiteX377" fmla="*/ 660599 w 1896822"/>
                  <a:gd name="connsiteY377" fmla="*/ 1920858 h 1946271"/>
                  <a:gd name="connsiteX378" fmla="*/ 634627 w 1896822"/>
                  <a:gd name="connsiteY378" fmla="*/ 1898587 h 1946271"/>
                  <a:gd name="connsiteX379" fmla="*/ 635952 w 1896822"/>
                  <a:gd name="connsiteY379" fmla="*/ 1897385 h 1946271"/>
                  <a:gd name="connsiteX380" fmla="*/ 648496 w 1896822"/>
                  <a:gd name="connsiteY380" fmla="*/ 1897385 h 1946271"/>
                  <a:gd name="connsiteX381" fmla="*/ 662542 w 1896822"/>
                  <a:gd name="connsiteY381" fmla="*/ 1896831 h 1946271"/>
                  <a:gd name="connsiteX382" fmla="*/ 667313 w 1896822"/>
                  <a:gd name="connsiteY382" fmla="*/ 1903577 h 1946271"/>
                  <a:gd name="connsiteX383" fmla="*/ 707772 w 1896822"/>
                  <a:gd name="connsiteY383" fmla="*/ 1912356 h 1946271"/>
                  <a:gd name="connsiteX384" fmla="*/ 716959 w 1896822"/>
                  <a:gd name="connsiteY384" fmla="*/ 1905148 h 1946271"/>
                  <a:gd name="connsiteX385" fmla="*/ 712012 w 1896822"/>
                  <a:gd name="connsiteY385" fmla="*/ 1891656 h 1946271"/>
                  <a:gd name="connsiteX386" fmla="*/ 700263 w 1896822"/>
                  <a:gd name="connsiteY386" fmla="*/ 1895630 h 1946271"/>
                  <a:gd name="connsiteX387" fmla="*/ 693108 w 1896822"/>
                  <a:gd name="connsiteY387" fmla="*/ 1892488 h 1946271"/>
                  <a:gd name="connsiteX388" fmla="*/ 669079 w 1896822"/>
                  <a:gd name="connsiteY388" fmla="*/ 1865873 h 1946271"/>
                  <a:gd name="connsiteX389" fmla="*/ 678443 w 1896822"/>
                  <a:gd name="connsiteY389" fmla="*/ 1858758 h 1946271"/>
                  <a:gd name="connsiteX390" fmla="*/ 663956 w 1896822"/>
                  <a:gd name="connsiteY390" fmla="*/ 1845820 h 1946271"/>
                  <a:gd name="connsiteX391" fmla="*/ 647525 w 1896822"/>
                  <a:gd name="connsiteY391" fmla="*/ 1849609 h 1946271"/>
                  <a:gd name="connsiteX392" fmla="*/ 654857 w 1896822"/>
                  <a:gd name="connsiteY392" fmla="*/ 1859497 h 1946271"/>
                  <a:gd name="connsiteX393" fmla="*/ 633567 w 1896822"/>
                  <a:gd name="connsiteY393" fmla="*/ 1857187 h 1946271"/>
                  <a:gd name="connsiteX394" fmla="*/ 593550 w 1896822"/>
                  <a:gd name="connsiteY394" fmla="*/ 1861900 h 1946271"/>
                  <a:gd name="connsiteX395" fmla="*/ 567313 w 1896822"/>
                  <a:gd name="connsiteY395" fmla="*/ 1845820 h 1946271"/>
                  <a:gd name="connsiteX396" fmla="*/ 536394 w 1896822"/>
                  <a:gd name="connsiteY396" fmla="*/ 1836671 h 1946271"/>
                  <a:gd name="connsiteX397" fmla="*/ 545670 w 1896822"/>
                  <a:gd name="connsiteY397" fmla="*/ 1822810 h 1946271"/>
                  <a:gd name="connsiteX398" fmla="*/ 540546 w 1896822"/>
                  <a:gd name="connsiteY398" fmla="*/ 1809318 h 1946271"/>
                  <a:gd name="connsiteX399" fmla="*/ 533744 w 1896822"/>
                  <a:gd name="connsiteY399" fmla="*/ 1812922 h 1946271"/>
                  <a:gd name="connsiteX400" fmla="*/ 526412 w 1896822"/>
                  <a:gd name="connsiteY400" fmla="*/ 1802941 h 1946271"/>
                  <a:gd name="connsiteX401" fmla="*/ 514751 w 1896822"/>
                  <a:gd name="connsiteY401" fmla="*/ 1806730 h 1946271"/>
                  <a:gd name="connsiteX402" fmla="*/ 502649 w 1896822"/>
                  <a:gd name="connsiteY402" fmla="*/ 1797027 h 1946271"/>
                  <a:gd name="connsiteX403" fmla="*/ 488515 w 1896822"/>
                  <a:gd name="connsiteY403" fmla="*/ 1797397 h 1946271"/>
                  <a:gd name="connsiteX404" fmla="*/ 471642 w 1896822"/>
                  <a:gd name="connsiteY404" fmla="*/ 1781132 h 1946271"/>
                  <a:gd name="connsiteX405" fmla="*/ 462366 w 1896822"/>
                  <a:gd name="connsiteY405" fmla="*/ 1781502 h 1946271"/>
                  <a:gd name="connsiteX406" fmla="*/ 448055 w 1896822"/>
                  <a:gd name="connsiteY406" fmla="*/ 1768472 h 1946271"/>
                  <a:gd name="connsiteX407" fmla="*/ 440900 w 1896822"/>
                  <a:gd name="connsiteY407" fmla="*/ 1771984 h 1946271"/>
                  <a:gd name="connsiteX408" fmla="*/ 428974 w 1896822"/>
                  <a:gd name="connsiteY408" fmla="*/ 1762280 h 1946271"/>
                  <a:gd name="connsiteX409" fmla="*/ 414928 w 1896822"/>
                  <a:gd name="connsiteY409" fmla="*/ 1776142 h 1946271"/>
                  <a:gd name="connsiteX410" fmla="*/ 421642 w 1896822"/>
                  <a:gd name="connsiteY410" fmla="*/ 1758954 h 1946271"/>
                  <a:gd name="connsiteX411" fmla="*/ 409716 w 1896822"/>
                  <a:gd name="connsiteY411" fmla="*/ 1749158 h 1946271"/>
                  <a:gd name="connsiteX412" fmla="*/ 400441 w 1896822"/>
                  <a:gd name="connsiteY412" fmla="*/ 1749805 h 1946271"/>
                  <a:gd name="connsiteX413" fmla="*/ 400441 w 1896822"/>
                  <a:gd name="connsiteY413" fmla="*/ 1742874 h 1946271"/>
                  <a:gd name="connsiteX414" fmla="*/ 393285 w 1896822"/>
                  <a:gd name="connsiteY414" fmla="*/ 1746386 h 1946271"/>
                  <a:gd name="connsiteX415" fmla="*/ 376589 w 1896822"/>
                  <a:gd name="connsiteY415" fmla="*/ 1736867 h 1946271"/>
                  <a:gd name="connsiteX416" fmla="*/ 345052 w 1896822"/>
                  <a:gd name="connsiteY416" fmla="*/ 1693619 h 1946271"/>
                  <a:gd name="connsiteX417" fmla="*/ 338162 w 1896822"/>
                  <a:gd name="connsiteY417" fmla="*/ 1690477 h 1946271"/>
                  <a:gd name="connsiteX418" fmla="*/ 333391 w 1896822"/>
                  <a:gd name="connsiteY418" fmla="*/ 1690662 h 1946271"/>
                  <a:gd name="connsiteX419" fmla="*/ 330741 w 1896822"/>
                  <a:gd name="connsiteY419" fmla="*/ 1680589 h 1946271"/>
                  <a:gd name="connsiteX420" fmla="*/ 321289 w 1896822"/>
                  <a:gd name="connsiteY420" fmla="*/ 1680774 h 1946271"/>
                  <a:gd name="connsiteX421" fmla="*/ 314134 w 1896822"/>
                  <a:gd name="connsiteY421" fmla="*/ 1664047 h 1946271"/>
                  <a:gd name="connsiteX422" fmla="*/ 308922 w 1896822"/>
                  <a:gd name="connsiteY422" fmla="*/ 1650555 h 1946271"/>
                  <a:gd name="connsiteX423" fmla="*/ 297261 w 1896822"/>
                  <a:gd name="connsiteY423" fmla="*/ 1647598 h 1946271"/>
                  <a:gd name="connsiteX424" fmla="*/ 285335 w 1896822"/>
                  <a:gd name="connsiteY424" fmla="*/ 1651387 h 1946271"/>
                  <a:gd name="connsiteX425" fmla="*/ 289929 w 1896822"/>
                  <a:gd name="connsiteY425" fmla="*/ 1637710 h 1946271"/>
                  <a:gd name="connsiteX426" fmla="*/ 273056 w 1896822"/>
                  <a:gd name="connsiteY426" fmla="*/ 1621169 h 1946271"/>
                  <a:gd name="connsiteX427" fmla="*/ 268639 w 1896822"/>
                  <a:gd name="connsiteY427" fmla="*/ 1641869 h 1946271"/>
                  <a:gd name="connsiteX428" fmla="*/ 258922 w 1896822"/>
                  <a:gd name="connsiteY428" fmla="*/ 1628562 h 1946271"/>
                  <a:gd name="connsiteX429" fmla="*/ 249646 w 1896822"/>
                  <a:gd name="connsiteY429" fmla="*/ 1635677 h 1946271"/>
                  <a:gd name="connsiteX430" fmla="*/ 242667 w 1896822"/>
                  <a:gd name="connsiteY430" fmla="*/ 1632535 h 1946271"/>
                  <a:gd name="connsiteX431" fmla="*/ 206802 w 1896822"/>
                  <a:gd name="connsiteY431" fmla="*/ 1609894 h 1946271"/>
                  <a:gd name="connsiteX432" fmla="*/ 190106 w 1896822"/>
                  <a:gd name="connsiteY432" fmla="*/ 1600376 h 1946271"/>
                  <a:gd name="connsiteX433" fmla="*/ 182774 w 1896822"/>
                  <a:gd name="connsiteY433" fmla="*/ 1583465 h 1946271"/>
                  <a:gd name="connsiteX434" fmla="*/ 158922 w 1896822"/>
                  <a:gd name="connsiteY434" fmla="*/ 1577551 h 1946271"/>
                  <a:gd name="connsiteX435" fmla="*/ 149205 w 1896822"/>
                  <a:gd name="connsiteY435" fmla="*/ 1557497 h 1946271"/>
                  <a:gd name="connsiteX436" fmla="*/ 163516 w 1896822"/>
                  <a:gd name="connsiteY436" fmla="*/ 1563689 h 1946271"/>
                  <a:gd name="connsiteX437" fmla="*/ 177827 w 1896822"/>
                  <a:gd name="connsiteY437" fmla="*/ 1563227 h 1946271"/>
                  <a:gd name="connsiteX438" fmla="*/ 165724 w 1896822"/>
                  <a:gd name="connsiteY438" fmla="*/ 1546778 h 1946271"/>
                  <a:gd name="connsiteX439" fmla="*/ 165459 w 1896822"/>
                  <a:gd name="connsiteY439" fmla="*/ 1539847 h 1946271"/>
                  <a:gd name="connsiteX440" fmla="*/ 143816 w 1896822"/>
                  <a:gd name="connsiteY440" fmla="*/ 1523582 h 1946271"/>
                  <a:gd name="connsiteX441" fmla="*/ 136131 w 1896822"/>
                  <a:gd name="connsiteY441" fmla="*/ 1486248 h 1946271"/>
                  <a:gd name="connsiteX442" fmla="*/ 126590 w 1896822"/>
                  <a:gd name="connsiteY442" fmla="*/ 1479964 h 1946271"/>
                  <a:gd name="connsiteX443" fmla="*/ 105565 w 1896822"/>
                  <a:gd name="connsiteY443" fmla="*/ 1483938 h 1946271"/>
                  <a:gd name="connsiteX444" fmla="*/ 98233 w 1896822"/>
                  <a:gd name="connsiteY444" fmla="*/ 1473958 h 1946271"/>
                  <a:gd name="connsiteX445" fmla="*/ 104947 w 1896822"/>
                  <a:gd name="connsiteY445" fmla="*/ 1456677 h 1946271"/>
                  <a:gd name="connsiteX446" fmla="*/ 130742 w 1896822"/>
                  <a:gd name="connsiteY446" fmla="*/ 1452334 h 1946271"/>
                  <a:gd name="connsiteX447" fmla="*/ 147438 w 1896822"/>
                  <a:gd name="connsiteY447" fmla="*/ 1461852 h 1946271"/>
                  <a:gd name="connsiteX448" fmla="*/ 154770 w 1896822"/>
                  <a:gd name="connsiteY448" fmla="*/ 1465086 h 1946271"/>
                  <a:gd name="connsiteX449" fmla="*/ 164134 w 1896822"/>
                  <a:gd name="connsiteY449" fmla="*/ 1458063 h 1946271"/>
                  <a:gd name="connsiteX450" fmla="*/ 173586 w 1896822"/>
                  <a:gd name="connsiteY450" fmla="*/ 1471185 h 1946271"/>
                  <a:gd name="connsiteX451" fmla="*/ 166254 w 1896822"/>
                  <a:gd name="connsiteY451" fmla="*/ 1447621 h 1946271"/>
                  <a:gd name="connsiteX452" fmla="*/ 152032 w 1896822"/>
                  <a:gd name="connsiteY452" fmla="*/ 1454921 h 1946271"/>
                  <a:gd name="connsiteX453" fmla="*/ 158922 w 1896822"/>
                  <a:gd name="connsiteY453" fmla="*/ 1444386 h 1946271"/>
                  <a:gd name="connsiteX454" fmla="*/ 156360 w 1896822"/>
                  <a:gd name="connsiteY454" fmla="*/ 1427567 h 1946271"/>
                  <a:gd name="connsiteX455" fmla="*/ 146820 w 1896822"/>
                  <a:gd name="connsiteY455" fmla="*/ 1427752 h 1946271"/>
                  <a:gd name="connsiteX456" fmla="*/ 134717 w 1896822"/>
                  <a:gd name="connsiteY456" fmla="*/ 1404280 h 1946271"/>
                  <a:gd name="connsiteX457" fmla="*/ 120671 w 1896822"/>
                  <a:gd name="connsiteY457" fmla="*/ 1404927 h 1946271"/>
                  <a:gd name="connsiteX458" fmla="*/ 132332 w 1896822"/>
                  <a:gd name="connsiteY458" fmla="*/ 1394392 h 1946271"/>
                  <a:gd name="connsiteX459" fmla="*/ 103534 w 1896822"/>
                  <a:gd name="connsiteY459" fmla="*/ 1374801 h 1946271"/>
                  <a:gd name="connsiteX460" fmla="*/ 101413 w 1896822"/>
                  <a:gd name="connsiteY460" fmla="*/ 1391989 h 1946271"/>
                  <a:gd name="connsiteX461" fmla="*/ 68021 w 1896822"/>
                  <a:gd name="connsiteY461" fmla="*/ 1372768 h 1946271"/>
                  <a:gd name="connsiteX462" fmla="*/ 56361 w 1896822"/>
                  <a:gd name="connsiteY462" fmla="*/ 1376556 h 1946271"/>
                  <a:gd name="connsiteX463" fmla="*/ 44258 w 1896822"/>
                  <a:gd name="connsiteY463" fmla="*/ 1353084 h 1946271"/>
                  <a:gd name="connsiteX464" fmla="*/ 88869 w 1896822"/>
                  <a:gd name="connsiteY464" fmla="*/ 1348186 h 1946271"/>
                  <a:gd name="connsiteX465" fmla="*/ 81537 w 1896822"/>
                  <a:gd name="connsiteY465" fmla="*/ 1331275 h 1946271"/>
                  <a:gd name="connsiteX466" fmla="*/ 62721 w 1896822"/>
                  <a:gd name="connsiteY466" fmla="*/ 1332107 h 1946271"/>
                  <a:gd name="connsiteX467" fmla="*/ 64664 w 1896822"/>
                  <a:gd name="connsiteY467" fmla="*/ 1308080 h 1946271"/>
                  <a:gd name="connsiteX468" fmla="*/ 59894 w 1896822"/>
                  <a:gd name="connsiteY468" fmla="*/ 1308080 h 1946271"/>
                  <a:gd name="connsiteX469" fmla="*/ 57774 w 1896822"/>
                  <a:gd name="connsiteY469" fmla="*/ 1318615 h 1946271"/>
                  <a:gd name="connsiteX470" fmla="*/ 39046 w 1896822"/>
                  <a:gd name="connsiteY470" fmla="*/ 1332846 h 1946271"/>
                  <a:gd name="connsiteX471" fmla="*/ 52739 w 1896822"/>
                  <a:gd name="connsiteY471" fmla="*/ 1305123 h 1946271"/>
                  <a:gd name="connsiteX472" fmla="*/ 62103 w 1896822"/>
                  <a:gd name="connsiteY472" fmla="*/ 1298007 h 1946271"/>
                  <a:gd name="connsiteX473" fmla="*/ 45230 w 1896822"/>
                  <a:gd name="connsiteY473" fmla="*/ 1281465 h 1946271"/>
                  <a:gd name="connsiteX474" fmla="*/ 36131 w 1896822"/>
                  <a:gd name="connsiteY474" fmla="*/ 1302165 h 1946271"/>
                  <a:gd name="connsiteX475" fmla="*/ 28799 w 1896822"/>
                  <a:gd name="connsiteY475" fmla="*/ 1285439 h 1946271"/>
                  <a:gd name="connsiteX476" fmla="*/ 33304 w 1896822"/>
                  <a:gd name="connsiteY476" fmla="*/ 1278508 h 1946271"/>
                  <a:gd name="connsiteX477" fmla="*/ 40636 w 1896822"/>
                  <a:gd name="connsiteY477" fmla="*/ 1281650 h 1946271"/>
                  <a:gd name="connsiteX478" fmla="*/ 33127 w 1896822"/>
                  <a:gd name="connsiteY478" fmla="*/ 1258085 h 1946271"/>
                  <a:gd name="connsiteX479" fmla="*/ 23764 w 1896822"/>
                  <a:gd name="connsiteY479" fmla="*/ 1265201 h 1946271"/>
                  <a:gd name="connsiteX480" fmla="*/ 20583 w 1896822"/>
                  <a:gd name="connsiteY480" fmla="*/ 1220936 h 1946271"/>
                  <a:gd name="connsiteX481" fmla="*/ 32509 w 1896822"/>
                  <a:gd name="connsiteY481" fmla="*/ 1230732 h 1946271"/>
                  <a:gd name="connsiteX482" fmla="*/ 42226 w 1896822"/>
                  <a:gd name="connsiteY482" fmla="*/ 1243946 h 1946271"/>
                  <a:gd name="connsiteX483" fmla="*/ 46820 w 1896822"/>
                  <a:gd name="connsiteY483" fmla="*/ 1237016 h 1946271"/>
                  <a:gd name="connsiteX484" fmla="*/ 39665 w 1896822"/>
                  <a:gd name="connsiteY484" fmla="*/ 1227128 h 1946271"/>
                  <a:gd name="connsiteX485" fmla="*/ 34541 w 1896822"/>
                  <a:gd name="connsiteY485" fmla="*/ 1213451 h 1946271"/>
                  <a:gd name="connsiteX486" fmla="*/ 17668 w 1896822"/>
                  <a:gd name="connsiteY486" fmla="*/ 1190256 h 1946271"/>
                  <a:gd name="connsiteX487" fmla="*/ 36926 w 1896822"/>
                  <a:gd name="connsiteY487" fmla="*/ 1203286 h 1946271"/>
                  <a:gd name="connsiteX488" fmla="*/ 31714 w 1896822"/>
                  <a:gd name="connsiteY488" fmla="*/ 1183048 h 1946271"/>
                  <a:gd name="connsiteX489" fmla="*/ 36308 w 1896822"/>
                  <a:gd name="connsiteY489" fmla="*/ 1175932 h 1946271"/>
                  <a:gd name="connsiteX490" fmla="*/ 26767 w 1896822"/>
                  <a:gd name="connsiteY490" fmla="*/ 1169556 h 1946271"/>
                  <a:gd name="connsiteX491" fmla="*/ 28976 w 1896822"/>
                  <a:gd name="connsiteY491" fmla="*/ 1159021 h 1946271"/>
                  <a:gd name="connsiteX492" fmla="*/ 19435 w 1896822"/>
                  <a:gd name="connsiteY492" fmla="*/ 1159668 h 1946271"/>
                  <a:gd name="connsiteX493" fmla="*/ 0 w 1896822"/>
                  <a:gd name="connsiteY493" fmla="*/ 1126122 h 1946271"/>
                  <a:gd name="connsiteX494" fmla="*/ 1944 w 1896822"/>
                  <a:gd name="connsiteY494" fmla="*/ 1095349 h 1946271"/>
                  <a:gd name="connsiteX495" fmla="*/ 11926 w 1896822"/>
                  <a:gd name="connsiteY495" fmla="*/ 1122333 h 1946271"/>
                  <a:gd name="connsiteX496" fmla="*/ 11484 w 1896822"/>
                  <a:gd name="connsiteY496" fmla="*/ 1108657 h 1946271"/>
                  <a:gd name="connsiteX497" fmla="*/ 16078 w 1896822"/>
                  <a:gd name="connsiteY497" fmla="*/ 1101541 h 1946271"/>
                  <a:gd name="connsiteX498" fmla="*/ 11308 w 1896822"/>
                  <a:gd name="connsiteY498" fmla="*/ 1094980 h 1946271"/>
                  <a:gd name="connsiteX499" fmla="*/ 15901 w 1896822"/>
                  <a:gd name="connsiteY499" fmla="*/ 1088049 h 1946271"/>
                  <a:gd name="connsiteX500" fmla="*/ 13251 w 1896822"/>
                  <a:gd name="connsiteY500" fmla="*/ 1071138 h 1946271"/>
                  <a:gd name="connsiteX501" fmla="*/ 13074 w 1896822"/>
                  <a:gd name="connsiteY501" fmla="*/ 1057461 h 1946271"/>
                  <a:gd name="connsiteX502" fmla="*/ 21820 w 1896822"/>
                  <a:gd name="connsiteY502" fmla="*/ 1029645 h 1946271"/>
                  <a:gd name="connsiteX503" fmla="*/ 17050 w 1896822"/>
                  <a:gd name="connsiteY503" fmla="*/ 1016430 h 1946271"/>
                  <a:gd name="connsiteX504" fmla="*/ 25795 w 1896822"/>
                  <a:gd name="connsiteY504" fmla="*/ 981684 h 1946271"/>
                  <a:gd name="connsiteX505" fmla="*/ 11484 w 1896822"/>
                  <a:gd name="connsiteY505" fmla="*/ 968746 h 1946271"/>
                  <a:gd name="connsiteX506" fmla="*/ 25619 w 1896822"/>
                  <a:gd name="connsiteY506" fmla="*/ 968192 h 1946271"/>
                  <a:gd name="connsiteX507" fmla="*/ 20583 w 1896822"/>
                  <a:gd name="connsiteY507" fmla="*/ 954700 h 1946271"/>
                  <a:gd name="connsiteX508" fmla="*/ 25177 w 1896822"/>
                  <a:gd name="connsiteY508" fmla="*/ 940746 h 1946271"/>
                  <a:gd name="connsiteX509" fmla="*/ 22438 w 1896822"/>
                  <a:gd name="connsiteY509" fmla="*/ 923927 h 1946271"/>
                  <a:gd name="connsiteX510" fmla="*/ 36131 w 1896822"/>
                  <a:gd name="connsiteY510" fmla="*/ 902857 h 1946271"/>
                  <a:gd name="connsiteX511" fmla="*/ 29329 w 1896822"/>
                  <a:gd name="connsiteY511" fmla="*/ 906646 h 1946271"/>
                  <a:gd name="connsiteX512" fmla="*/ 21820 w 1896822"/>
                  <a:gd name="connsiteY512" fmla="*/ 890012 h 1946271"/>
                  <a:gd name="connsiteX513" fmla="*/ 10336 w 1896822"/>
                  <a:gd name="connsiteY513" fmla="*/ 900547 h 1946271"/>
                  <a:gd name="connsiteX514" fmla="*/ 17050 w 1896822"/>
                  <a:gd name="connsiteY514" fmla="*/ 883266 h 1946271"/>
                  <a:gd name="connsiteX515" fmla="*/ 16696 w 1896822"/>
                  <a:gd name="connsiteY515" fmla="*/ 869589 h 1946271"/>
                  <a:gd name="connsiteX516" fmla="*/ 23764 w 1896822"/>
                  <a:gd name="connsiteY516" fmla="*/ 865800 h 1946271"/>
                  <a:gd name="connsiteX517" fmla="*/ 25795 w 1896822"/>
                  <a:gd name="connsiteY517" fmla="*/ 848704 h 1946271"/>
                  <a:gd name="connsiteX518" fmla="*/ 30742 w 1896822"/>
                  <a:gd name="connsiteY518" fmla="*/ 855265 h 1946271"/>
                  <a:gd name="connsiteX519" fmla="*/ 24029 w 1896822"/>
                  <a:gd name="connsiteY519" fmla="*/ 872731 h 1946271"/>
                  <a:gd name="connsiteX520" fmla="*/ 33481 w 1896822"/>
                  <a:gd name="connsiteY520" fmla="*/ 886038 h 1946271"/>
                  <a:gd name="connsiteX521" fmla="*/ 40283 w 1896822"/>
                  <a:gd name="connsiteY521" fmla="*/ 861826 h 1946271"/>
                  <a:gd name="connsiteX522" fmla="*/ 54329 w 1896822"/>
                  <a:gd name="connsiteY522" fmla="*/ 854434 h 1946271"/>
                  <a:gd name="connsiteX523" fmla="*/ 67845 w 1896822"/>
                  <a:gd name="connsiteY523" fmla="*/ 826710 h 1946271"/>
                  <a:gd name="connsiteX524" fmla="*/ 65283 w 1896822"/>
                  <a:gd name="connsiteY524" fmla="*/ 809799 h 1946271"/>
                  <a:gd name="connsiteX525" fmla="*/ 67491 w 1896822"/>
                  <a:gd name="connsiteY525" fmla="*/ 799264 h 1946271"/>
                  <a:gd name="connsiteX526" fmla="*/ 76590 w 1896822"/>
                  <a:gd name="connsiteY526" fmla="*/ 785402 h 1946271"/>
                  <a:gd name="connsiteX527" fmla="*/ 76148 w 1896822"/>
                  <a:gd name="connsiteY527" fmla="*/ 764980 h 1946271"/>
                  <a:gd name="connsiteX528" fmla="*/ 92226 w 1896822"/>
                  <a:gd name="connsiteY528" fmla="*/ 726906 h 1946271"/>
                  <a:gd name="connsiteX529" fmla="*/ 89046 w 1896822"/>
                  <a:gd name="connsiteY529" fmla="*/ 696133 h 1946271"/>
                  <a:gd name="connsiteX530" fmla="*/ 118463 w 1896822"/>
                  <a:gd name="connsiteY530" fmla="*/ 609821 h 1946271"/>
                  <a:gd name="connsiteX531" fmla="*/ 126237 w 1896822"/>
                  <a:gd name="connsiteY531" fmla="*/ 646878 h 1946271"/>
                  <a:gd name="connsiteX532" fmla="*/ 117049 w 1896822"/>
                  <a:gd name="connsiteY532" fmla="*/ 667948 h 1946271"/>
                  <a:gd name="connsiteX533" fmla="*/ 109717 w 1896822"/>
                  <a:gd name="connsiteY533" fmla="*/ 657783 h 1946271"/>
                  <a:gd name="connsiteX534" fmla="*/ 114841 w 1896822"/>
                  <a:gd name="connsiteY534" fmla="*/ 678298 h 1946271"/>
                  <a:gd name="connsiteX535" fmla="*/ 105389 w 1896822"/>
                  <a:gd name="connsiteY535" fmla="*/ 678668 h 1946271"/>
                  <a:gd name="connsiteX536" fmla="*/ 100972 w 1896822"/>
                  <a:gd name="connsiteY536" fmla="*/ 692344 h 1946271"/>
                  <a:gd name="connsiteX537" fmla="*/ 103534 w 1896822"/>
                  <a:gd name="connsiteY537" fmla="*/ 709256 h 1946271"/>
                  <a:gd name="connsiteX538" fmla="*/ 119611 w 1896822"/>
                  <a:gd name="connsiteY538" fmla="*/ 684767 h 1946271"/>
                  <a:gd name="connsiteX539" fmla="*/ 128798 w 1896822"/>
                  <a:gd name="connsiteY539" fmla="*/ 663974 h 1946271"/>
                  <a:gd name="connsiteX540" fmla="*/ 133127 w 1896822"/>
                  <a:gd name="connsiteY540" fmla="*/ 636621 h 1946271"/>
                  <a:gd name="connsiteX541" fmla="*/ 142491 w 1896822"/>
                  <a:gd name="connsiteY541" fmla="*/ 636159 h 1946271"/>
                  <a:gd name="connsiteX542" fmla="*/ 142668 w 1896822"/>
                  <a:gd name="connsiteY542" fmla="*/ 643089 h 1946271"/>
                  <a:gd name="connsiteX543" fmla="*/ 159099 w 1896822"/>
                  <a:gd name="connsiteY543" fmla="*/ 645954 h 1946271"/>
                  <a:gd name="connsiteX544" fmla="*/ 165724 w 1896822"/>
                  <a:gd name="connsiteY544" fmla="*/ 614996 h 1946271"/>
                  <a:gd name="connsiteX545" fmla="*/ 193463 w 1896822"/>
                  <a:gd name="connsiteY545" fmla="*/ 579603 h 1946271"/>
                  <a:gd name="connsiteX546" fmla="*/ 193463 w 1896822"/>
                  <a:gd name="connsiteY546" fmla="*/ 579603 h 1946271"/>
                  <a:gd name="connsiteX547" fmla="*/ 200441 w 1896822"/>
                  <a:gd name="connsiteY547" fmla="*/ 569345 h 1946271"/>
                  <a:gd name="connsiteX548" fmla="*/ 206978 w 1896822"/>
                  <a:gd name="connsiteY548" fmla="*/ 545134 h 1946271"/>
                  <a:gd name="connsiteX549" fmla="*/ 211749 w 1896822"/>
                  <a:gd name="connsiteY549" fmla="*/ 544949 h 1946271"/>
                  <a:gd name="connsiteX550" fmla="*/ 234364 w 1896822"/>
                  <a:gd name="connsiteY550" fmla="*/ 496340 h 1946271"/>
                  <a:gd name="connsiteX551" fmla="*/ 234717 w 1896822"/>
                  <a:gd name="connsiteY551" fmla="*/ 516763 h 1946271"/>
                  <a:gd name="connsiteX552" fmla="*/ 253356 w 1896822"/>
                  <a:gd name="connsiteY552" fmla="*/ 502255 h 1946271"/>
                  <a:gd name="connsiteX553" fmla="*/ 236307 w 1896822"/>
                  <a:gd name="connsiteY553" fmla="*/ 479060 h 1946271"/>
                  <a:gd name="connsiteX554" fmla="*/ 245671 w 1896822"/>
                  <a:gd name="connsiteY554" fmla="*/ 465106 h 1946271"/>
                  <a:gd name="connsiteX555" fmla="*/ 238339 w 1896822"/>
                  <a:gd name="connsiteY555" fmla="*/ 455218 h 1946271"/>
                  <a:gd name="connsiteX556" fmla="*/ 219699 w 1896822"/>
                  <a:gd name="connsiteY556" fmla="*/ 462795 h 1946271"/>
                  <a:gd name="connsiteX557" fmla="*/ 217491 w 1896822"/>
                  <a:gd name="connsiteY557" fmla="*/ 479799 h 1946271"/>
                  <a:gd name="connsiteX558" fmla="*/ 194434 w 1896822"/>
                  <a:gd name="connsiteY558" fmla="*/ 501238 h 1946271"/>
                  <a:gd name="connsiteX559" fmla="*/ 189929 w 1896822"/>
                  <a:gd name="connsiteY559" fmla="*/ 521938 h 1946271"/>
                  <a:gd name="connsiteX560" fmla="*/ 171466 w 1896822"/>
                  <a:gd name="connsiteY560" fmla="*/ 536170 h 1946271"/>
                  <a:gd name="connsiteX561" fmla="*/ 174028 w 1896822"/>
                  <a:gd name="connsiteY561" fmla="*/ 553081 h 1946271"/>
                  <a:gd name="connsiteX562" fmla="*/ 155742 w 1896822"/>
                  <a:gd name="connsiteY562" fmla="*/ 588012 h 1946271"/>
                  <a:gd name="connsiteX563" fmla="*/ 152827 w 1896822"/>
                  <a:gd name="connsiteY563" fmla="*/ 557424 h 1946271"/>
                  <a:gd name="connsiteX564" fmla="*/ 152827 w 1896822"/>
                  <a:gd name="connsiteY564" fmla="*/ 550493 h 1946271"/>
                  <a:gd name="connsiteX565" fmla="*/ 166519 w 1896822"/>
                  <a:gd name="connsiteY565" fmla="*/ 522678 h 1946271"/>
                  <a:gd name="connsiteX566" fmla="*/ 145671 w 1896822"/>
                  <a:gd name="connsiteY566" fmla="*/ 547259 h 1946271"/>
                  <a:gd name="connsiteX567" fmla="*/ 132332 w 1896822"/>
                  <a:gd name="connsiteY567" fmla="*/ 595498 h 1946271"/>
                  <a:gd name="connsiteX568" fmla="*/ 130124 w 1896822"/>
                  <a:gd name="connsiteY568" fmla="*/ 612779 h 1946271"/>
                  <a:gd name="connsiteX569" fmla="*/ 115901 w 1896822"/>
                  <a:gd name="connsiteY569" fmla="*/ 599656 h 1946271"/>
                  <a:gd name="connsiteX570" fmla="*/ 118640 w 1896822"/>
                  <a:gd name="connsiteY570" fmla="*/ 593095 h 1946271"/>
                  <a:gd name="connsiteX571" fmla="*/ 115459 w 1896822"/>
                  <a:gd name="connsiteY571" fmla="*/ 572302 h 1946271"/>
                  <a:gd name="connsiteX572" fmla="*/ 138339 w 1896822"/>
                  <a:gd name="connsiteY572" fmla="*/ 544117 h 1946271"/>
                  <a:gd name="connsiteX573" fmla="*/ 140459 w 1896822"/>
                  <a:gd name="connsiteY573" fmla="*/ 520275 h 1946271"/>
                  <a:gd name="connsiteX574" fmla="*/ 172261 w 1896822"/>
                  <a:gd name="connsiteY574" fmla="*/ 450874 h 1946271"/>
                  <a:gd name="connsiteX575" fmla="*/ 158745 w 1896822"/>
                  <a:gd name="connsiteY575" fmla="*/ 492367 h 1946271"/>
                  <a:gd name="connsiteX576" fmla="*/ 158922 w 1896822"/>
                  <a:gd name="connsiteY576" fmla="*/ 506044 h 1946271"/>
                  <a:gd name="connsiteX577" fmla="*/ 168286 w 1896822"/>
                  <a:gd name="connsiteY577" fmla="*/ 491905 h 1946271"/>
                  <a:gd name="connsiteX578" fmla="*/ 184717 w 1896822"/>
                  <a:gd name="connsiteY578" fmla="*/ 494677 h 1946271"/>
                  <a:gd name="connsiteX579" fmla="*/ 189487 w 1896822"/>
                  <a:gd name="connsiteY579" fmla="*/ 494677 h 1946271"/>
                  <a:gd name="connsiteX580" fmla="*/ 205565 w 1896822"/>
                  <a:gd name="connsiteY580" fmla="*/ 463350 h 1946271"/>
                  <a:gd name="connsiteX581" fmla="*/ 210335 w 1896822"/>
                  <a:gd name="connsiteY581" fmla="*/ 462980 h 1946271"/>
                  <a:gd name="connsiteX582" fmla="*/ 217049 w 1896822"/>
                  <a:gd name="connsiteY582" fmla="*/ 452445 h 1946271"/>
                  <a:gd name="connsiteX583" fmla="*/ 231007 w 1896822"/>
                  <a:gd name="connsiteY583" fmla="*/ 438306 h 1946271"/>
                  <a:gd name="connsiteX584" fmla="*/ 240106 w 1896822"/>
                  <a:gd name="connsiteY584" fmla="*/ 424445 h 1946271"/>
                  <a:gd name="connsiteX585" fmla="*/ 240106 w 1896822"/>
                  <a:gd name="connsiteY585" fmla="*/ 417514 h 1946271"/>
                  <a:gd name="connsiteX586" fmla="*/ 249381 w 1896822"/>
                  <a:gd name="connsiteY586" fmla="*/ 410583 h 1946271"/>
                  <a:gd name="connsiteX587" fmla="*/ 260954 w 1896822"/>
                  <a:gd name="connsiteY587" fmla="*/ 392932 h 1946271"/>
                  <a:gd name="connsiteX588" fmla="*/ 256007 w 1896822"/>
                  <a:gd name="connsiteY588" fmla="*/ 386371 h 1946271"/>
                  <a:gd name="connsiteX589" fmla="*/ 265105 w 1896822"/>
                  <a:gd name="connsiteY589" fmla="*/ 365486 h 1946271"/>
                  <a:gd name="connsiteX590" fmla="*/ 265105 w 1896822"/>
                  <a:gd name="connsiteY590" fmla="*/ 365486 h 1946271"/>
                  <a:gd name="connsiteX591" fmla="*/ 255388 w 1896822"/>
                  <a:gd name="connsiteY591" fmla="*/ 352272 h 1946271"/>
                  <a:gd name="connsiteX592" fmla="*/ 267049 w 1896822"/>
                  <a:gd name="connsiteY592" fmla="*/ 348298 h 1946271"/>
                  <a:gd name="connsiteX593" fmla="*/ 295052 w 1896822"/>
                  <a:gd name="connsiteY593" fmla="*/ 319928 h 1946271"/>
                  <a:gd name="connsiteX594" fmla="*/ 290459 w 1896822"/>
                  <a:gd name="connsiteY594" fmla="*/ 333789 h 1946271"/>
                  <a:gd name="connsiteX595" fmla="*/ 304593 w 1896822"/>
                  <a:gd name="connsiteY595" fmla="*/ 326674 h 1946271"/>
                  <a:gd name="connsiteX596" fmla="*/ 304593 w 1896822"/>
                  <a:gd name="connsiteY596" fmla="*/ 326674 h 1946271"/>
                  <a:gd name="connsiteX597" fmla="*/ 327826 w 1896822"/>
                  <a:gd name="connsiteY597" fmla="*/ 312165 h 1946271"/>
                  <a:gd name="connsiteX598" fmla="*/ 343904 w 1896822"/>
                  <a:gd name="connsiteY598" fmla="*/ 280561 h 1946271"/>
                  <a:gd name="connsiteX599" fmla="*/ 357950 w 1896822"/>
                  <a:gd name="connsiteY599" fmla="*/ 273260 h 1946271"/>
                  <a:gd name="connsiteX600" fmla="*/ 364928 w 1896822"/>
                  <a:gd name="connsiteY600" fmla="*/ 276587 h 1946271"/>
                  <a:gd name="connsiteX601" fmla="*/ 385953 w 1896822"/>
                  <a:gd name="connsiteY601" fmla="*/ 251821 h 1946271"/>
                  <a:gd name="connsiteX602" fmla="*/ 399999 w 1896822"/>
                  <a:gd name="connsiteY602" fmla="*/ 251451 h 1946271"/>
                  <a:gd name="connsiteX603" fmla="*/ 430034 w 1896822"/>
                  <a:gd name="connsiteY603" fmla="*/ 212731 h 1946271"/>
                  <a:gd name="connsiteX604" fmla="*/ 446642 w 1896822"/>
                  <a:gd name="connsiteY604" fmla="*/ 215503 h 1946271"/>
                  <a:gd name="connsiteX605" fmla="*/ 455564 w 1896822"/>
                  <a:gd name="connsiteY605" fmla="*/ 194711 h 1946271"/>
                  <a:gd name="connsiteX606" fmla="*/ 462720 w 1896822"/>
                  <a:gd name="connsiteY606" fmla="*/ 197853 h 1946271"/>
                  <a:gd name="connsiteX607" fmla="*/ 471907 w 1896822"/>
                  <a:gd name="connsiteY607" fmla="*/ 183806 h 1946271"/>
                  <a:gd name="connsiteX608" fmla="*/ 476854 w 1896822"/>
                  <a:gd name="connsiteY608" fmla="*/ 190275 h 1946271"/>
                  <a:gd name="connsiteX609" fmla="*/ 483744 w 1896822"/>
                  <a:gd name="connsiteY609" fmla="*/ 186763 h 1946271"/>
                  <a:gd name="connsiteX610" fmla="*/ 495317 w 1896822"/>
                  <a:gd name="connsiteY610" fmla="*/ 169298 h 1946271"/>
                  <a:gd name="connsiteX611" fmla="*/ 511924 w 1896822"/>
                  <a:gd name="connsiteY611" fmla="*/ 178816 h 1946271"/>
                  <a:gd name="connsiteX612" fmla="*/ 542313 w 1896822"/>
                  <a:gd name="connsiteY612" fmla="*/ 160703 h 1946271"/>
                  <a:gd name="connsiteX613" fmla="*/ 551854 w 1896822"/>
                  <a:gd name="connsiteY613" fmla="*/ 167264 h 1946271"/>
                  <a:gd name="connsiteX614" fmla="*/ 565546 w 1896822"/>
                  <a:gd name="connsiteY614" fmla="*/ 146287 h 1946271"/>
                  <a:gd name="connsiteX615" fmla="*/ 572878 w 1896822"/>
                  <a:gd name="connsiteY615" fmla="*/ 149429 h 1946271"/>
                  <a:gd name="connsiteX616" fmla="*/ 573055 w 1896822"/>
                  <a:gd name="connsiteY616" fmla="*/ 169852 h 1946271"/>
                  <a:gd name="connsiteX617" fmla="*/ 563514 w 1896822"/>
                  <a:gd name="connsiteY617" fmla="*/ 163291 h 1946271"/>
                  <a:gd name="connsiteX618" fmla="*/ 551854 w 1896822"/>
                  <a:gd name="connsiteY618" fmla="*/ 174010 h 1946271"/>
                  <a:gd name="connsiteX619" fmla="*/ 537719 w 1896822"/>
                  <a:gd name="connsiteY619" fmla="*/ 174473 h 1946271"/>
                  <a:gd name="connsiteX620" fmla="*/ 538161 w 1896822"/>
                  <a:gd name="connsiteY620" fmla="*/ 188149 h 1946271"/>
                  <a:gd name="connsiteX621" fmla="*/ 538338 w 1896822"/>
                  <a:gd name="connsiteY621" fmla="*/ 194895 h 1946271"/>
                  <a:gd name="connsiteX622" fmla="*/ 557419 w 1896822"/>
                  <a:gd name="connsiteY622" fmla="*/ 214764 h 1946271"/>
                  <a:gd name="connsiteX623" fmla="*/ 552472 w 1896822"/>
                  <a:gd name="connsiteY623" fmla="*/ 194433 h 1946271"/>
                  <a:gd name="connsiteX624" fmla="*/ 564309 w 1896822"/>
                  <a:gd name="connsiteY624" fmla="*/ 204414 h 1946271"/>
                  <a:gd name="connsiteX625" fmla="*/ 578444 w 1896822"/>
                  <a:gd name="connsiteY625" fmla="*/ 197021 h 1946271"/>
                  <a:gd name="connsiteX626" fmla="*/ 580652 w 1896822"/>
                  <a:gd name="connsiteY626" fmla="*/ 200255 h 1946271"/>
                  <a:gd name="connsiteX627" fmla="*/ 585334 w 1896822"/>
                  <a:gd name="connsiteY627" fmla="*/ 193324 h 1946271"/>
                  <a:gd name="connsiteX628" fmla="*/ 594698 w 1896822"/>
                  <a:gd name="connsiteY628" fmla="*/ 186116 h 1946271"/>
                  <a:gd name="connsiteX629" fmla="*/ 604239 w 1896822"/>
                  <a:gd name="connsiteY629" fmla="*/ 199239 h 1946271"/>
                  <a:gd name="connsiteX630" fmla="*/ 620935 w 1896822"/>
                  <a:gd name="connsiteY630" fmla="*/ 195450 h 1946271"/>
                  <a:gd name="connsiteX631" fmla="*/ 632595 w 1896822"/>
                  <a:gd name="connsiteY631" fmla="*/ 198407 h 1946271"/>
                  <a:gd name="connsiteX632" fmla="*/ 644344 w 1896822"/>
                  <a:gd name="connsiteY632" fmla="*/ 187687 h 1946271"/>
                  <a:gd name="connsiteX633" fmla="*/ 634804 w 1896822"/>
                  <a:gd name="connsiteY633" fmla="*/ 187965 h 1946271"/>
                  <a:gd name="connsiteX634" fmla="*/ 634627 w 1896822"/>
                  <a:gd name="connsiteY634" fmla="*/ 174473 h 1946271"/>
                  <a:gd name="connsiteX635" fmla="*/ 639309 w 1896822"/>
                  <a:gd name="connsiteY635" fmla="*/ 174195 h 1946271"/>
                  <a:gd name="connsiteX636" fmla="*/ 646288 w 1896822"/>
                  <a:gd name="connsiteY636" fmla="*/ 163753 h 1946271"/>
                  <a:gd name="connsiteX637" fmla="*/ 651058 w 1896822"/>
                  <a:gd name="connsiteY637" fmla="*/ 170499 h 1946271"/>
                  <a:gd name="connsiteX638" fmla="*/ 658037 w 1896822"/>
                  <a:gd name="connsiteY638" fmla="*/ 159964 h 1946271"/>
                  <a:gd name="connsiteX639" fmla="*/ 667313 w 1896822"/>
                  <a:gd name="connsiteY639" fmla="*/ 159594 h 1946271"/>
                  <a:gd name="connsiteX640" fmla="*/ 677030 w 1896822"/>
                  <a:gd name="connsiteY640" fmla="*/ 179555 h 1946271"/>
                  <a:gd name="connsiteX641" fmla="*/ 670139 w 1896822"/>
                  <a:gd name="connsiteY641" fmla="*/ 176598 h 1946271"/>
                  <a:gd name="connsiteX642" fmla="*/ 675086 w 1896822"/>
                  <a:gd name="connsiteY642" fmla="*/ 189905 h 1946271"/>
                  <a:gd name="connsiteX643" fmla="*/ 691341 w 1896822"/>
                  <a:gd name="connsiteY643" fmla="*/ 172255 h 1946271"/>
                  <a:gd name="connsiteX644" fmla="*/ 674468 w 1896822"/>
                  <a:gd name="connsiteY644" fmla="*/ 155806 h 1946271"/>
                  <a:gd name="connsiteX645" fmla="*/ 691164 w 1896822"/>
                  <a:gd name="connsiteY645" fmla="*/ 165509 h 1946271"/>
                  <a:gd name="connsiteX646" fmla="*/ 744962 w 1896822"/>
                  <a:gd name="connsiteY646" fmla="*/ 139541 h 1946271"/>
                  <a:gd name="connsiteX647" fmla="*/ 766164 w 1896822"/>
                  <a:gd name="connsiteY647" fmla="*/ 135567 h 1946271"/>
                  <a:gd name="connsiteX648" fmla="*/ 779856 w 1896822"/>
                  <a:gd name="connsiteY648" fmla="*/ 114498 h 1946271"/>
                  <a:gd name="connsiteX649" fmla="*/ 765545 w 1896822"/>
                  <a:gd name="connsiteY649" fmla="*/ 108121 h 1946271"/>
                  <a:gd name="connsiteX650" fmla="*/ 786835 w 1896822"/>
                  <a:gd name="connsiteY650" fmla="*/ 110709 h 1946271"/>
                  <a:gd name="connsiteX651" fmla="*/ 801058 w 1896822"/>
                  <a:gd name="connsiteY651" fmla="*/ 110154 h 1946271"/>
                  <a:gd name="connsiteX652" fmla="*/ 810245 w 1896822"/>
                  <a:gd name="connsiteY652" fmla="*/ 89547 h 1946271"/>
                  <a:gd name="connsiteX653" fmla="*/ 814927 w 1896822"/>
                  <a:gd name="connsiteY653" fmla="*/ 103039 h 1946271"/>
                  <a:gd name="connsiteX654" fmla="*/ 864220 w 1896822"/>
                  <a:gd name="connsiteY654" fmla="*/ 84187 h 1946271"/>
                  <a:gd name="connsiteX655" fmla="*/ 878443 w 1896822"/>
                  <a:gd name="connsiteY655" fmla="*/ 90286 h 1946271"/>
                  <a:gd name="connsiteX656" fmla="*/ 878266 w 1896822"/>
                  <a:gd name="connsiteY656" fmla="*/ 76609 h 1946271"/>
                  <a:gd name="connsiteX657" fmla="*/ 864220 w 1896822"/>
                  <a:gd name="connsiteY657" fmla="*/ 84187 h 1946271"/>
                  <a:gd name="connsiteX658" fmla="*/ 857065 w 1896822"/>
                  <a:gd name="connsiteY658" fmla="*/ 74022 h 1946271"/>
                  <a:gd name="connsiteX659" fmla="*/ 870934 w 1896822"/>
                  <a:gd name="connsiteY659" fmla="*/ 59975 h 1946271"/>
                  <a:gd name="connsiteX660" fmla="*/ 887365 w 1896822"/>
                  <a:gd name="connsiteY660" fmla="*/ 62748 h 1946271"/>
                  <a:gd name="connsiteX661" fmla="*/ 883036 w 1896822"/>
                  <a:gd name="connsiteY661" fmla="*/ 76609 h 1946271"/>
                  <a:gd name="connsiteX662" fmla="*/ 901852 w 1896822"/>
                  <a:gd name="connsiteY662" fmla="*/ 82801 h 1946271"/>
                  <a:gd name="connsiteX663" fmla="*/ 906446 w 1896822"/>
                  <a:gd name="connsiteY663" fmla="*/ 61916 h 1946271"/>
                  <a:gd name="connsiteX664" fmla="*/ 911216 w 1896822"/>
                  <a:gd name="connsiteY664" fmla="*/ 68662 h 1946271"/>
                  <a:gd name="connsiteX665" fmla="*/ 923142 w 1896822"/>
                  <a:gd name="connsiteY665" fmla="*/ 64688 h 1946271"/>
                  <a:gd name="connsiteX666" fmla="*/ 927647 w 1896822"/>
                  <a:gd name="connsiteY666" fmla="*/ 71434 h 1946271"/>
                  <a:gd name="connsiteX667" fmla="*/ 934803 w 1896822"/>
                  <a:gd name="connsiteY667" fmla="*/ 67645 h 1946271"/>
                  <a:gd name="connsiteX668" fmla="*/ 946729 w 1896822"/>
                  <a:gd name="connsiteY668" fmla="*/ 77626 h 1946271"/>
                  <a:gd name="connsiteX669" fmla="*/ 956092 w 1896822"/>
                  <a:gd name="connsiteY669" fmla="*/ 70418 h 1946271"/>
                  <a:gd name="connsiteX670" fmla="*/ 955828 w 1896822"/>
                  <a:gd name="connsiteY670" fmla="*/ 63487 h 1946271"/>
                  <a:gd name="connsiteX671" fmla="*/ 965368 w 1896822"/>
                  <a:gd name="connsiteY671" fmla="*/ 63117 h 1946271"/>
                  <a:gd name="connsiteX672" fmla="*/ 977117 w 1896822"/>
                  <a:gd name="connsiteY672" fmla="*/ 59328 h 1946271"/>
                  <a:gd name="connsiteX673" fmla="*/ 991605 w 1896822"/>
                  <a:gd name="connsiteY673" fmla="*/ 72451 h 1946271"/>
                  <a:gd name="connsiteX674" fmla="*/ 1005651 w 1896822"/>
                  <a:gd name="connsiteY674" fmla="*/ 65335 h 1946271"/>
                  <a:gd name="connsiteX675" fmla="*/ 1017576 w 1896822"/>
                  <a:gd name="connsiteY675" fmla="*/ 75038 h 1946271"/>
                  <a:gd name="connsiteX676" fmla="*/ 1021905 w 1896822"/>
                  <a:gd name="connsiteY676" fmla="*/ 54338 h 1946271"/>
                  <a:gd name="connsiteX677" fmla="*/ 1047965 w 1896822"/>
                  <a:gd name="connsiteY677" fmla="*/ 56741 h 1946271"/>
                  <a:gd name="connsiteX678" fmla="*/ 1064396 w 1896822"/>
                  <a:gd name="connsiteY678" fmla="*/ 52767 h 1946271"/>
                  <a:gd name="connsiteX679" fmla="*/ 1092753 w 1896822"/>
                  <a:gd name="connsiteY679" fmla="*/ 65335 h 1946271"/>
                  <a:gd name="connsiteX680" fmla="*/ 1118371 w 1896822"/>
                  <a:gd name="connsiteY680" fmla="*/ 47222 h 1946271"/>
                  <a:gd name="connsiteX681" fmla="*/ 1125880 w 1896822"/>
                  <a:gd name="connsiteY681" fmla="*/ 64134 h 1946271"/>
                  <a:gd name="connsiteX682" fmla="*/ 1135067 w 1896822"/>
                  <a:gd name="connsiteY682" fmla="*/ 50180 h 1946271"/>
                  <a:gd name="connsiteX683" fmla="*/ 1144608 w 1896822"/>
                  <a:gd name="connsiteY683" fmla="*/ 56556 h 1946271"/>
                  <a:gd name="connsiteX684" fmla="*/ 1156268 w 1896822"/>
                  <a:gd name="connsiteY684" fmla="*/ 46021 h 1946271"/>
                  <a:gd name="connsiteX685" fmla="*/ 1161039 w 1896822"/>
                  <a:gd name="connsiteY685" fmla="*/ 52582 h 1946271"/>
                  <a:gd name="connsiteX686" fmla="*/ 1163424 w 1896822"/>
                  <a:gd name="connsiteY686" fmla="*/ 56002 h 1946271"/>
                  <a:gd name="connsiteX687" fmla="*/ 1162452 w 1896822"/>
                  <a:gd name="connsiteY687" fmla="*/ 54338 h 1946271"/>
                  <a:gd name="connsiteX688" fmla="*/ 1165014 w 1896822"/>
                  <a:gd name="connsiteY688" fmla="*/ 56926 h 1946271"/>
                  <a:gd name="connsiteX689" fmla="*/ 1191957 w 1896822"/>
                  <a:gd name="connsiteY689" fmla="*/ 61731 h 1946271"/>
                  <a:gd name="connsiteX690" fmla="*/ 1217841 w 1896822"/>
                  <a:gd name="connsiteY690" fmla="*/ 64134 h 1946271"/>
                  <a:gd name="connsiteX691" fmla="*/ 1229943 w 1896822"/>
                  <a:gd name="connsiteY691" fmla="*/ 74022 h 1946271"/>
                  <a:gd name="connsiteX692" fmla="*/ 1255473 w 1896822"/>
                  <a:gd name="connsiteY692" fmla="*/ 62932 h 1946271"/>
                  <a:gd name="connsiteX693" fmla="*/ 1260243 w 1896822"/>
                  <a:gd name="connsiteY693" fmla="*/ 62563 h 1946271"/>
                  <a:gd name="connsiteX694" fmla="*/ 1265455 w 1896822"/>
                  <a:gd name="connsiteY694" fmla="*/ 76055 h 1946271"/>
                  <a:gd name="connsiteX695" fmla="*/ 1279501 w 1896822"/>
                  <a:gd name="connsiteY695" fmla="*/ 75593 h 1946271"/>
                  <a:gd name="connsiteX696" fmla="*/ 1260243 w 1896822"/>
                  <a:gd name="connsiteY696" fmla="*/ 62563 h 1946271"/>
                  <a:gd name="connsiteX697" fmla="*/ 1255473 w 1896822"/>
                  <a:gd name="connsiteY697" fmla="*/ 62932 h 1946271"/>
                  <a:gd name="connsiteX698" fmla="*/ 1253088 w 1896822"/>
                  <a:gd name="connsiteY698" fmla="*/ 52582 h 1946271"/>
                  <a:gd name="connsiteX699" fmla="*/ 1241427 w 1896822"/>
                  <a:gd name="connsiteY699" fmla="*/ 56371 h 1946271"/>
                  <a:gd name="connsiteX700" fmla="*/ 1229502 w 1896822"/>
                  <a:gd name="connsiteY700" fmla="*/ 46668 h 1946271"/>
                  <a:gd name="connsiteX701" fmla="*/ 1222523 w 1896822"/>
                  <a:gd name="connsiteY701" fmla="*/ 63949 h 1946271"/>
                  <a:gd name="connsiteX702" fmla="*/ 1219961 w 1896822"/>
                  <a:gd name="connsiteY702" fmla="*/ 53968 h 1946271"/>
                  <a:gd name="connsiteX703" fmla="*/ 1205915 w 1896822"/>
                  <a:gd name="connsiteY703" fmla="*/ 54338 h 1946271"/>
                  <a:gd name="connsiteX704" fmla="*/ 1189219 w 1896822"/>
                  <a:gd name="connsiteY704" fmla="*/ 44820 h 1946271"/>
                  <a:gd name="connsiteX705" fmla="*/ 1207858 w 1896822"/>
                  <a:gd name="connsiteY705" fmla="*/ 30404 h 1946271"/>
                  <a:gd name="connsiteX706" fmla="*/ 1186480 w 1896822"/>
                  <a:gd name="connsiteY706" fmla="*/ 14139 h 1946271"/>
                  <a:gd name="connsiteX707" fmla="*/ 1200350 w 1896822"/>
                  <a:gd name="connsiteY707" fmla="*/ 0 h 1946271"/>
                  <a:gd name="connsiteX708" fmla="*/ 1214837 w 1896822"/>
                  <a:gd name="connsiteY708" fmla="*/ 28186 h 1946271"/>
                  <a:gd name="connsiteX709" fmla="*/ 1212629 w 1896822"/>
                  <a:gd name="connsiteY709" fmla="*/ 30404 h 1946271"/>
                  <a:gd name="connsiteX710" fmla="*/ 1217399 w 1896822"/>
                  <a:gd name="connsiteY710" fmla="*/ 29942 h 1946271"/>
                  <a:gd name="connsiteX711" fmla="*/ 1214837 w 1896822"/>
                  <a:gd name="connsiteY711" fmla="*/ 28186 h 1946271"/>
                  <a:gd name="connsiteX712" fmla="*/ 920757 w 1896822"/>
                  <a:gd name="connsiteY712" fmla="*/ 76609 h 1946271"/>
                  <a:gd name="connsiteX713" fmla="*/ 918548 w 1896822"/>
                  <a:gd name="connsiteY713" fmla="*/ 78550 h 1946271"/>
                  <a:gd name="connsiteX714" fmla="*/ 923142 w 1896822"/>
                  <a:gd name="connsiteY714" fmla="*/ 78365 h 1946271"/>
                  <a:gd name="connsiteX715" fmla="*/ 920757 w 1896822"/>
                  <a:gd name="connsiteY715" fmla="*/ 76609 h 1946271"/>
                  <a:gd name="connsiteX716" fmla="*/ 1393812 w 1896822"/>
                  <a:gd name="connsiteY716" fmla="*/ 98233 h 1946271"/>
                  <a:gd name="connsiteX717" fmla="*/ 1390808 w 1896822"/>
                  <a:gd name="connsiteY717" fmla="*/ 102207 h 1946271"/>
                  <a:gd name="connsiteX718" fmla="*/ 1402557 w 1896822"/>
                  <a:gd name="connsiteY718" fmla="*/ 98418 h 1946271"/>
                  <a:gd name="connsiteX719" fmla="*/ 1393812 w 1896822"/>
                  <a:gd name="connsiteY719" fmla="*/ 98233 h 1946271"/>
                  <a:gd name="connsiteX720" fmla="*/ 859980 w 1896822"/>
                  <a:gd name="connsiteY720" fmla="*/ 111541 h 1946271"/>
                  <a:gd name="connsiteX721" fmla="*/ 857860 w 1896822"/>
                  <a:gd name="connsiteY721" fmla="*/ 115145 h 1946271"/>
                  <a:gd name="connsiteX722" fmla="*/ 850704 w 1896822"/>
                  <a:gd name="connsiteY722" fmla="*/ 118656 h 1946271"/>
                  <a:gd name="connsiteX723" fmla="*/ 859980 w 1896822"/>
                  <a:gd name="connsiteY723" fmla="*/ 111541 h 1946271"/>
                  <a:gd name="connsiteX724" fmla="*/ 791782 w 1896822"/>
                  <a:gd name="connsiteY724" fmla="*/ 118841 h 1946271"/>
                  <a:gd name="connsiteX725" fmla="*/ 789397 w 1896822"/>
                  <a:gd name="connsiteY725" fmla="*/ 120874 h 1946271"/>
                  <a:gd name="connsiteX726" fmla="*/ 794167 w 1896822"/>
                  <a:gd name="connsiteY726" fmla="*/ 120689 h 1946271"/>
                  <a:gd name="connsiteX727" fmla="*/ 791782 w 1896822"/>
                  <a:gd name="connsiteY727" fmla="*/ 118841 h 1946271"/>
                  <a:gd name="connsiteX728" fmla="*/ 838425 w 1896822"/>
                  <a:gd name="connsiteY728" fmla="*/ 124386 h 1946271"/>
                  <a:gd name="connsiteX729" fmla="*/ 836835 w 1896822"/>
                  <a:gd name="connsiteY729" fmla="*/ 125864 h 1946271"/>
                  <a:gd name="connsiteX730" fmla="*/ 838425 w 1896822"/>
                  <a:gd name="connsiteY730" fmla="*/ 124386 h 1946271"/>
                  <a:gd name="connsiteX731" fmla="*/ 879679 w 1896822"/>
                  <a:gd name="connsiteY731" fmla="*/ 127620 h 1946271"/>
                  <a:gd name="connsiteX732" fmla="*/ 876852 w 1896822"/>
                  <a:gd name="connsiteY732" fmla="*/ 127990 h 1946271"/>
                  <a:gd name="connsiteX733" fmla="*/ 879238 w 1896822"/>
                  <a:gd name="connsiteY733" fmla="*/ 131132 h 1946271"/>
                  <a:gd name="connsiteX734" fmla="*/ 879679 w 1896822"/>
                  <a:gd name="connsiteY734" fmla="*/ 127620 h 1946271"/>
                  <a:gd name="connsiteX735" fmla="*/ 824909 w 1896822"/>
                  <a:gd name="connsiteY735" fmla="*/ 129746 h 1946271"/>
                  <a:gd name="connsiteX736" fmla="*/ 817930 w 1896822"/>
                  <a:gd name="connsiteY736" fmla="*/ 133350 h 1946271"/>
                  <a:gd name="connsiteX737" fmla="*/ 829856 w 1896822"/>
                  <a:gd name="connsiteY737" fmla="*/ 136492 h 1946271"/>
                  <a:gd name="connsiteX738" fmla="*/ 824909 w 1896822"/>
                  <a:gd name="connsiteY738" fmla="*/ 129746 h 1946271"/>
                  <a:gd name="connsiteX739" fmla="*/ 845757 w 1896822"/>
                  <a:gd name="connsiteY739" fmla="*/ 132610 h 1946271"/>
                  <a:gd name="connsiteX740" fmla="*/ 841517 w 1896822"/>
                  <a:gd name="connsiteY740" fmla="*/ 132795 h 1946271"/>
                  <a:gd name="connsiteX741" fmla="*/ 858213 w 1896822"/>
                  <a:gd name="connsiteY741" fmla="*/ 142313 h 1946271"/>
                  <a:gd name="connsiteX742" fmla="*/ 845757 w 1896822"/>
                  <a:gd name="connsiteY742" fmla="*/ 132610 h 1946271"/>
                  <a:gd name="connsiteX743" fmla="*/ 806800 w 1896822"/>
                  <a:gd name="connsiteY743" fmla="*/ 140465 h 1946271"/>
                  <a:gd name="connsiteX744" fmla="*/ 804061 w 1896822"/>
                  <a:gd name="connsiteY744" fmla="*/ 140927 h 1946271"/>
                  <a:gd name="connsiteX745" fmla="*/ 806446 w 1896822"/>
                  <a:gd name="connsiteY745" fmla="*/ 144069 h 1946271"/>
                  <a:gd name="connsiteX746" fmla="*/ 806800 w 1896822"/>
                  <a:gd name="connsiteY746" fmla="*/ 140465 h 1946271"/>
                  <a:gd name="connsiteX747" fmla="*/ 792754 w 1896822"/>
                  <a:gd name="connsiteY747" fmla="*/ 141112 h 1946271"/>
                  <a:gd name="connsiteX748" fmla="*/ 789750 w 1896822"/>
                  <a:gd name="connsiteY748" fmla="*/ 141482 h 1946271"/>
                  <a:gd name="connsiteX749" fmla="*/ 792135 w 1896822"/>
                  <a:gd name="connsiteY749" fmla="*/ 144716 h 1946271"/>
                  <a:gd name="connsiteX750" fmla="*/ 792754 w 1896822"/>
                  <a:gd name="connsiteY750" fmla="*/ 141112 h 1946271"/>
                  <a:gd name="connsiteX751" fmla="*/ 782860 w 1896822"/>
                  <a:gd name="connsiteY751" fmla="*/ 145086 h 1946271"/>
                  <a:gd name="connsiteX752" fmla="*/ 771111 w 1896822"/>
                  <a:gd name="connsiteY752" fmla="*/ 155806 h 1946271"/>
                  <a:gd name="connsiteX753" fmla="*/ 766340 w 1896822"/>
                  <a:gd name="connsiteY753" fmla="*/ 149059 h 1946271"/>
                  <a:gd name="connsiteX754" fmla="*/ 761747 w 1896822"/>
                  <a:gd name="connsiteY754" fmla="*/ 156175 h 1946271"/>
                  <a:gd name="connsiteX755" fmla="*/ 771111 w 1896822"/>
                  <a:gd name="connsiteY755" fmla="*/ 155806 h 1946271"/>
                  <a:gd name="connsiteX756" fmla="*/ 782860 w 1896822"/>
                  <a:gd name="connsiteY756" fmla="*/ 145086 h 1946271"/>
                  <a:gd name="connsiteX757" fmla="*/ 1488688 w 1896822"/>
                  <a:gd name="connsiteY757" fmla="*/ 147026 h 1946271"/>
                  <a:gd name="connsiteX758" fmla="*/ 1483741 w 1896822"/>
                  <a:gd name="connsiteY758" fmla="*/ 149984 h 1946271"/>
                  <a:gd name="connsiteX759" fmla="*/ 1488864 w 1896822"/>
                  <a:gd name="connsiteY759" fmla="*/ 163291 h 1946271"/>
                  <a:gd name="connsiteX760" fmla="*/ 1488688 w 1896822"/>
                  <a:gd name="connsiteY760" fmla="*/ 147026 h 1946271"/>
                  <a:gd name="connsiteX761" fmla="*/ 1495578 w 1896822"/>
                  <a:gd name="connsiteY761" fmla="*/ 159779 h 1946271"/>
                  <a:gd name="connsiteX762" fmla="*/ 1491073 w 1896822"/>
                  <a:gd name="connsiteY762" fmla="*/ 166710 h 1946271"/>
                  <a:gd name="connsiteX763" fmla="*/ 1496020 w 1896822"/>
                  <a:gd name="connsiteY763" fmla="*/ 173456 h 1946271"/>
                  <a:gd name="connsiteX764" fmla="*/ 1500614 w 1896822"/>
                  <a:gd name="connsiteY764" fmla="*/ 166340 h 1946271"/>
                  <a:gd name="connsiteX765" fmla="*/ 1495578 w 1896822"/>
                  <a:gd name="connsiteY765" fmla="*/ 159779 h 1946271"/>
                  <a:gd name="connsiteX766" fmla="*/ 738160 w 1896822"/>
                  <a:gd name="connsiteY766" fmla="*/ 163753 h 1946271"/>
                  <a:gd name="connsiteX767" fmla="*/ 733567 w 1896822"/>
                  <a:gd name="connsiteY767" fmla="*/ 177430 h 1946271"/>
                  <a:gd name="connsiteX768" fmla="*/ 738337 w 1896822"/>
                  <a:gd name="connsiteY768" fmla="*/ 177430 h 1946271"/>
                  <a:gd name="connsiteX769" fmla="*/ 738160 w 1896822"/>
                  <a:gd name="connsiteY769" fmla="*/ 163753 h 1946271"/>
                  <a:gd name="connsiteX770" fmla="*/ 712984 w 1896822"/>
                  <a:gd name="connsiteY770" fmla="*/ 178169 h 1946271"/>
                  <a:gd name="connsiteX771" fmla="*/ 710157 w 1896822"/>
                  <a:gd name="connsiteY771" fmla="*/ 178446 h 1946271"/>
                  <a:gd name="connsiteX772" fmla="*/ 712542 w 1896822"/>
                  <a:gd name="connsiteY772" fmla="*/ 181773 h 1946271"/>
                  <a:gd name="connsiteX773" fmla="*/ 712984 w 1896822"/>
                  <a:gd name="connsiteY773" fmla="*/ 178169 h 1946271"/>
                  <a:gd name="connsiteX774" fmla="*/ 653620 w 1896822"/>
                  <a:gd name="connsiteY774" fmla="*/ 176228 h 1946271"/>
                  <a:gd name="connsiteX775" fmla="*/ 651058 w 1896822"/>
                  <a:gd name="connsiteY775" fmla="*/ 177245 h 1946271"/>
                  <a:gd name="connsiteX776" fmla="*/ 656005 w 1896822"/>
                  <a:gd name="connsiteY776" fmla="*/ 183806 h 1946271"/>
                  <a:gd name="connsiteX777" fmla="*/ 653620 w 1896822"/>
                  <a:gd name="connsiteY777" fmla="*/ 176228 h 1946271"/>
                  <a:gd name="connsiteX778" fmla="*/ 663161 w 1896822"/>
                  <a:gd name="connsiteY778" fmla="*/ 181588 h 1946271"/>
                  <a:gd name="connsiteX779" fmla="*/ 660776 w 1896822"/>
                  <a:gd name="connsiteY779" fmla="*/ 183529 h 1946271"/>
                  <a:gd name="connsiteX780" fmla="*/ 665546 w 1896822"/>
                  <a:gd name="connsiteY780" fmla="*/ 183344 h 1946271"/>
                  <a:gd name="connsiteX781" fmla="*/ 663161 w 1896822"/>
                  <a:gd name="connsiteY781" fmla="*/ 181588 h 1946271"/>
                  <a:gd name="connsiteX782" fmla="*/ 666341 w 1896822"/>
                  <a:gd name="connsiteY782" fmla="*/ 200255 h 1946271"/>
                  <a:gd name="connsiteX783" fmla="*/ 663337 w 1896822"/>
                  <a:gd name="connsiteY783" fmla="*/ 200625 h 1946271"/>
                  <a:gd name="connsiteX784" fmla="*/ 665722 w 1896822"/>
                  <a:gd name="connsiteY784" fmla="*/ 203767 h 1946271"/>
                  <a:gd name="connsiteX785" fmla="*/ 666341 w 1896822"/>
                  <a:gd name="connsiteY785" fmla="*/ 200255 h 1946271"/>
                  <a:gd name="connsiteX786" fmla="*/ 620935 w 1896822"/>
                  <a:gd name="connsiteY786" fmla="*/ 203582 h 1946271"/>
                  <a:gd name="connsiteX787" fmla="*/ 618550 w 1896822"/>
                  <a:gd name="connsiteY787" fmla="*/ 205800 h 1946271"/>
                  <a:gd name="connsiteX788" fmla="*/ 623320 w 1896822"/>
                  <a:gd name="connsiteY788" fmla="*/ 205430 h 1946271"/>
                  <a:gd name="connsiteX789" fmla="*/ 620935 w 1896822"/>
                  <a:gd name="connsiteY789" fmla="*/ 203582 h 1946271"/>
                  <a:gd name="connsiteX790" fmla="*/ 581005 w 1896822"/>
                  <a:gd name="connsiteY790" fmla="*/ 213932 h 1946271"/>
                  <a:gd name="connsiteX791" fmla="*/ 574292 w 1896822"/>
                  <a:gd name="connsiteY791" fmla="*/ 231213 h 1946271"/>
                  <a:gd name="connsiteX792" fmla="*/ 585952 w 1896822"/>
                  <a:gd name="connsiteY792" fmla="*/ 227424 h 1946271"/>
                  <a:gd name="connsiteX793" fmla="*/ 585952 w 1896822"/>
                  <a:gd name="connsiteY793" fmla="*/ 220493 h 1946271"/>
                  <a:gd name="connsiteX794" fmla="*/ 581005 w 1896822"/>
                  <a:gd name="connsiteY794" fmla="*/ 213932 h 1946271"/>
                  <a:gd name="connsiteX795" fmla="*/ 1508476 w 1896822"/>
                  <a:gd name="connsiteY795" fmla="*/ 217259 h 1946271"/>
                  <a:gd name="connsiteX796" fmla="*/ 1503970 w 1896822"/>
                  <a:gd name="connsiteY796" fmla="*/ 224282 h 1946271"/>
                  <a:gd name="connsiteX797" fmla="*/ 1508741 w 1896822"/>
                  <a:gd name="connsiteY797" fmla="*/ 231028 h 1946271"/>
                  <a:gd name="connsiteX798" fmla="*/ 1513246 w 1896822"/>
                  <a:gd name="connsiteY798" fmla="*/ 223820 h 1946271"/>
                  <a:gd name="connsiteX799" fmla="*/ 1508476 w 1896822"/>
                  <a:gd name="connsiteY799" fmla="*/ 217259 h 1946271"/>
                  <a:gd name="connsiteX800" fmla="*/ 528620 w 1896822"/>
                  <a:gd name="connsiteY800" fmla="*/ 190737 h 1946271"/>
                  <a:gd name="connsiteX801" fmla="*/ 521642 w 1896822"/>
                  <a:gd name="connsiteY801" fmla="*/ 199054 h 1946271"/>
                  <a:gd name="connsiteX802" fmla="*/ 514751 w 1896822"/>
                  <a:gd name="connsiteY802" fmla="*/ 195912 h 1946271"/>
                  <a:gd name="connsiteX803" fmla="*/ 510158 w 1896822"/>
                  <a:gd name="connsiteY803" fmla="*/ 202843 h 1946271"/>
                  <a:gd name="connsiteX804" fmla="*/ 507596 w 1896822"/>
                  <a:gd name="connsiteY804" fmla="*/ 199424 h 1946271"/>
                  <a:gd name="connsiteX805" fmla="*/ 503002 w 1896822"/>
                  <a:gd name="connsiteY805" fmla="*/ 206539 h 1946271"/>
                  <a:gd name="connsiteX806" fmla="*/ 491341 w 1896822"/>
                  <a:gd name="connsiteY806" fmla="*/ 217259 h 1946271"/>
                  <a:gd name="connsiteX807" fmla="*/ 484363 w 1896822"/>
                  <a:gd name="connsiteY807" fmla="*/ 214117 h 1946271"/>
                  <a:gd name="connsiteX808" fmla="*/ 479769 w 1896822"/>
                  <a:gd name="connsiteY808" fmla="*/ 227794 h 1946271"/>
                  <a:gd name="connsiteX809" fmla="*/ 472702 w 1896822"/>
                  <a:gd name="connsiteY809" fmla="*/ 231583 h 1946271"/>
                  <a:gd name="connsiteX810" fmla="*/ 465546 w 1896822"/>
                  <a:gd name="connsiteY810" fmla="*/ 228441 h 1946271"/>
                  <a:gd name="connsiteX811" fmla="*/ 463338 w 1896822"/>
                  <a:gd name="connsiteY811" fmla="*/ 238698 h 1946271"/>
                  <a:gd name="connsiteX812" fmla="*/ 489133 w 1896822"/>
                  <a:gd name="connsiteY812" fmla="*/ 220678 h 1946271"/>
                  <a:gd name="connsiteX813" fmla="*/ 505829 w 1896822"/>
                  <a:gd name="connsiteY813" fmla="*/ 223635 h 1946271"/>
                  <a:gd name="connsiteX814" fmla="*/ 529062 w 1896822"/>
                  <a:gd name="connsiteY814" fmla="*/ 208942 h 1946271"/>
                  <a:gd name="connsiteX815" fmla="*/ 533744 w 1896822"/>
                  <a:gd name="connsiteY815" fmla="*/ 208757 h 1946271"/>
                  <a:gd name="connsiteX816" fmla="*/ 531006 w 1896822"/>
                  <a:gd name="connsiteY816" fmla="*/ 191661 h 1946271"/>
                  <a:gd name="connsiteX817" fmla="*/ 528620 w 1896822"/>
                  <a:gd name="connsiteY817" fmla="*/ 190737 h 1946271"/>
                  <a:gd name="connsiteX818" fmla="*/ 531801 w 1896822"/>
                  <a:gd name="connsiteY818" fmla="*/ 232784 h 1946271"/>
                  <a:gd name="connsiteX819" fmla="*/ 512984 w 1896822"/>
                  <a:gd name="connsiteY819" fmla="*/ 233338 h 1946271"/>
                  <a:gd name="connsiteX820" fmla="*/ 510953 w 1896822"/>
                  <a:gd name="connsiteY820" fmla="*/ 250619 h 1946271"/>
                  <a:gd name="connsiteX821" fmla="*/ 496907 w 1896822"/>
                  <a:gd name="connsiteY821" fmla="*/ 258012 h 1946271"/>
                  <a:gd name="connsiteX822" fmla="*/ 498850 w 1896822"/>
                  <a:gd name="connsiteY822" fmla="*/ 240916 h 1946271"/>
                  <a:gd name="connsiteX823" fmla="*/ 480211 w 1896822"/>
                  <a:gd name="connsiteY823" fmla="*/ 255240 h 1946271"/>
                  <a:gd name="connsiteX824" fmla="*/ 485158 w 1896822"/>
                  <a:gd name="connsiteY824" fmla="*/ 261709 h 1946271"/>
                  <a:gd name="connsiteX825" fmla="*/ 478179 w 1896822"/>
                  <a:gd name="connsiteY825" fmla="*/ 272244 h 1946271"/>
                  <a:gd name="connsiteX826" fmla="*/ 459539 w 1896822"/>
                  <a:gd name="connsiteY826" fmla="*/ 279821 h 1946271"/>
                  <a:gd name="connsiteX827" fmla="*/ 454769 w 1896822"/>
                  <a:gd name="connsiteY827" fmla="*/ 280006 h 1946271"/>
                  <a:gd name="connsiteX828" fmla="*/ 445494 w 1896822"/>
                  <a:gd name="connsiteY828" fmla="*/ 294053 h 1946271"/>
                  <a:gd name="connsiteX829" fmla="*/ 443108 w 1896822"/>
                  <a:gd name="connsiteY829" fmla="*/ 290726 h 1946271"/>
                  <a:gd name="connsiteX830" fmla="*/ 427207 w 1896822"/>
                  <a:gd name="connsiteY830" fmla="*/ 322053 h 1946271"/>
                  <a:gd name="connsiteX831" fmla="*/ 434363 w 1896822"/>
                  <a:gd name="connsiteY831" fmla="*/ 325010 h 1946271"/>
                  <a:gd name="connsiteX832" fmla="*/ 455564 w 1896822"/>
                  <a:gd name="connsiteY832" fmla="*/ 320852 h 1946271"/>
                  <a:gd name="connsiteX833" fmla="*/ 487720 w 1896822"/>
                  <a:gd name="connsiteY833" fmla="*/ 278805 h 1946271"/>
                  <a:gd name="connsiteX834" fmla="*/ 499469 w 1896822"/>
                  <a:gd name="connsiteY834" fmla="*/ 275016 h 1946271"/>
                  <a:gd name="connsiteX835" fmla="*/ 497437 w 1896822"/>
                  <a:gd name="connsiteY835" fmla="*/ 285366 h 1946271"/>
                  <a:gd name="connsiteX836" fmla="*/ 506801 w 1896822"/>
                  <a:gd name="connsiteY836" fmla="*/ 284996 h 1946271"/>
                  <a:gd name="connsiteX837" fmla="*/ 515900 w 1896822"/>
                  <a:gd name="connsiteY837" fmla="*/ 270857 h 1946271"/>
                  <a:gd name="connsiteX838" fmla="*/ 530034 w 1896822"/>
                  <a:gd name="connsiteY838" fmla="*/ 263742 h 1946271"/>
                  <a:gd name="connsiteX839" fmla="*/ 546288 w 1896822"/>
                  <a:gd name="connsiteY839" fmla="*/ 252837 h 1946271"/>
                  <a:gd name="connsiteX840" fmla="*/ 551059 w 1896822"/>
                  <a:gd name="connsiteY840" fmla="*/ 252375 h 1946271"/>
                  <a:gd name="connsiteX841" fmla="*/ 543726 w 1896822"/>
                  <a:gd name="connsiteY841" fmla="*/ 242487 h 1946271"/>
                  <a:gd name="connsiteX842" fmla="*/ 531977 w 1896822"/>
                  <a:gd name="connsiteY842" fmla="*/ 246461 h 1946271"/>
                  <a:gd name="connsiteX843" fmla="*/ 531801 w 1896822"/>
                  <a:gd name="connsiteY843" fmla="*/ 232784 h 1946271"/>
                  <a:gd name="connsiteX844" fmla="*/ 1511126 w 1896822"/>
                  <a:gd name="connsiteY844" fmla="*/ 234170 h 1946271"/>
                  <a:gd name="connsiteX845" fmla="*/ 1523228 w 1896822"/>
                  <a:gd name="connsiteY845" fmla="*/ 250804 h 1946271"/>
                  <a:gd name="connsiteX846" fmla="*/ 1511126 w 1896822"/>
                  <a:gd name="connsiteY846" fmla="*/ 234170 h 1946271"/>
                  <a:gd name="connsiteX847" fmla="*/ 895934 w 1896822"/>
                  <a:gd name="connsiteY847" fmla="*/ 280838 h 1946271"/>
                  <a:gd name="connsiteX848" fmla="*/ 891340 w 1896822"/>
                  <a:gd name="connsiteY848" fmla="*/ 287953 h 1946271"/>
                  <a:gd name="connsiteX849" fmla="*/ 896287 w 1896822"/>
                  <a:gd name="connsiteY849" fmla="*/ 294515 h 1946271"/>
                  <a:gd name="connsiteX850" fmla="*/ 900881 w 1896822"/>
                  <a:gd name="connsiteY850" fmla="*/ 287584 h 1946271"/>
                  <a:gd name="connsiteX851" fmla="*/ 895934 w 1896822"/>
                  <a:gd name="connsiteY851" fmla="*/ 280838 h 1946271"/>
                  <a:gd name="connsiteX852" fmla="*/ 907859 w 1896822"/>
                  <a:gd name="connsiteY852" fmla="*/ 285181 h 1946271"/>
                  <a:gd name="connsiteX853" fmla="*/ 905651 w 1896822"/>
                  <a:gd name="connsiteY853" fmla="*/ 287122 h 1946271"/>
                  <a:gd name="connsiteX854" fmla="*/ 910245 w 1896822"/>
                  <a:gd name="connsiteY854" fmla="*/ 287122 h 1946271"/>
                  <a:gd name="connsiteX855" fmla="*/ 907859 w 1896822"/>
                  <a:gd name="connsiteY855" fmla="*/ 285181 h 1946271"/>
                  <a:gd name="connsiteX856" fmla="*/ 492666 w 1896822"/>
                  <a:gd name="connsiteY856" fmla="*/ 286752 h 1946271"/>
                  <a:gd name="connsiteX857" fmla="*/ 490370 w 1896822"/>
                  <a:gd name="connsiteY857" fmla="*/ 288970 h 1946271"/>
                  <a:gd name="connsiteX858" fmla="*/ 495052 w 1896822"/>
                  <a:gd name="connsiteY858" fmla="*/ 288693 h 1946271"/>
                  <a:gd name="connsiteX859" fmla="*/ 492666 w 1896822"/>
                  <a:gd name="connsiteY859" fmla="*/ 286752 h 1946271"/>
                  <a:gd name="connsiteX860" fmla="*/ 572878 w 1896822"/>
                  <a:gd name="connsiteY860" fmla="*/ 291280 h 1946271"/>
                  <a:gd name="connsiteX861" fmla="*/ 570670 w 1896822"/>
                  <a:gd name="connsiteY861" fmla="*/ 292666 h 1946271"/>
                  <a:gd name="connsiteX862" fmla="*/ 570935 w 1896822"/>
                  <a:gd name="connsiteY862" fmla="*/ 299690 h 1946271"/>
                  <a:gd name="connsiteX863" fmla="*/ 572878 w 1896822"/>
                  <a:gd name="connsiteY863" fmla="*/ 291280 h 1946271"/>
                  <a:gd name="connsiteX864" fmla="*/ 869697 w 1896822"/>
                  <a:gd name="connsiteY864" fmla="*/ 294053 h 1946271"/>
                  <a:gd name="connsiteX865" fmla="*/ 867930 w 1896822"/>
                  <a:gd name="connsiteY865" fmla="*/ 295439 h 1946271"/>
                  <a:gd name="connsiteX866" fmla="*/ 854061 w 1896822"/>
                  <a:gd name="connsiteY866" fmla="*/ 302832 h 1946271"/>
                  <a:gd name="connsiteX867" fmla="*/ 867930 w 1896822"/>
                  <a:gd name="connsiteY867" fmla="*/ 295439 h 1946271"/>
                  <a:gd name="connsiteX868" fmla="*/ 869697 w 1896822"/>
                  <a:gd name="connsiteY868" fmla="*/ 294053 h 1946271"/>
                  <a:gd name="connsiteX869" fmla="*/ 559362 w 1896822"/>
                  <a:gd name="connsiteY869" fmla="*/ 293128 h 1946271"/>
                  <a:gd name="connsiteX870" fmla="*/ 556447 w 1896822"/>
                  <a:gd name="connsiteY870" fmla="*/ 293313 h 1946271"/>
                  <a:gd name="connsiteX871" fmla="*/ 558744 w 1896822"/>
                  <a:gd name="connsiteY871" fmla="*/ 296640 h 1946271"/>
                  <a:gd name="connsiteX872" fmla="*/ 559362 w 1896822"/>
                  <a:gd name="connsiteY872" fmla="*/ 293128 h 1946271"/>
                  <a:gd name="connsiteX873" fmla="*/ 846906 w 1896822"/>
                  <a:gd name="connsiteY873" fmla="*/ 301076 h 1946271"/>
                  <a:gd name="connsiteX874" fmla="*/ 844520 w 1896822"/>
                  <a:gd name="connsiteY874" fmla="*/ 303016 h 1946271"/>
                  <a:gd name="connsiteX875" fmla="*/ 849291 w 1896822"/>
                  <a:gd name="connsiteY875" fmla="*/ 303016 h 1946271"/>
                  <a:gd name="connsiteX876" fmla="*/ 846906 w 1896822"/>
                  <a:gd name="connsiteY876" fmla="*/ 301076 h 1946271"/>
                  <a:gd name="connsiteX877" fmla="*/ 839750 w 1896822"/>
                  <a:gd name="connsiteY877" fmla="*/ 303386 h 1946271"/>
                  <a:gd name="connsiteX878" fmla="*/ 839750 w 1896822"/>
                  <a:gd name="connsiteY878" fmla="*/ 303386 h 1946271"/>
                  <a:gd name="connsiteX879" fmla="*/ 563161 w 1896822"/>
                  <a:gd name="connsiteY879" fmla="*/ 305234 h 1946271"/>
                  <a:gd name="connsiteX880" fmla="*/ 561394 w 1896822"/>
                  <a:gd name="connsiteY880" fmla="*/ 306805 h 1946271"/>
                  <a:gd name="connsiteX881" fmla="*/ 561394 w 1896822"/>
                  <a:gd name="connsiteY881" fmla="*/ 306805 h 1946271"/>
                  <a:gd name="connsiteX882" fmla="*/ 563161 w 1896822"/>
                  <a:gd name="connsiteY882" fmla="*/ 305234 h 1946271"/>
                  <a:gd name="connsiteX883" fmla="*/ 825704 w 1896822"/>
                  <a:gd name="connsiteY883" fmla="*/ 312904 h 1946271"/>
                  <a:gd name="connsiteX884" fmla="*/ 823496 w 1896822"/>
                  <a:gd name="connsiteY884" fmla="*/ 314106 h 1946271"/>
                  <a:gd name="connsiteX885" fmla="*/ 823672 w 1896822"/>
                  <a:gd name="connsiteY885" fmla="*/ 321037 h 1946271"/>
                  <a:gd name="connsiteX886" fmla="*/ 825704 w 1896822"/>
                  <a:gd name="connsiteY886" fmla="*/ 312904 h 1946271"/>
                  <a:gd name="connsiteX887" fmla="*/ 547437 w 1896822"/>
                  <a:gd name="connsiteY887" fmla="*/ 309947 h 1946271"/>
                  <a:gd name="connsiteX888" fmla="*/ 545052 w 1896822"/>
                  <a:gd name="connsiteY888" fmla="*/ 310779 h 1946271"/>
                  <a:gd name="connsiteX889" fmla="*/ 549822 w 1896822"/>
                  <a:gd name="connsiteY889" fmla="*/ 317525 h 1946271"/>
                  <a:gd name="connsiteX890" fmla="*/ 547437 w 1896822"/>
                  <a:gd name="connsiteY890" fmla="*/ 309947 h 1946271"/>
                  <a:gd name="connsiteX891" fmla="*/ 537984 w 1896822"/>
                  <a:gd name="connsiteY891" fmla="*/ 315954 h 1946271"/>
                  <a:gd name="connsiteX892" fmla="*/ 535776 w 1896822"/>
                  <a:gd name="connsiteY892" fmla="*/ 318079 h 1946271"/>
                  <a:gd name="connsiteX893" fmla="*/ 540370 w 1896822"/>
                  <a:gd name="connsiteY893" fmla="*/ 317710 h 1946271"/>
                  <a:gd name="connsiteX894" fmla="*/ 537984 w 1896822"/>
                  <a:gd name="connsiteY894" fmla="*/ 315954 h 1946271"/>
                  <a:gd name="connsiteX895" fmla="*/ 807241 w 1896822"/>
                  <a:gd name="connsiteY895" fmla="*/ 319650 h 1946271"/>
                  <a:gd name="connsiteX896" fmla="*/ 792930 w 1896822"/>
                  <a:gd name="connsiteY896" fmla="*/ 325657 h 1946271"/>
                  <a:gd name="connsiteX897" fmla="*/ 802471 w 1896822"/>
                  <a:gd name="connsiteY897" fmla="*/ 325010 h 1946271"/>
                  <a:gd name="connsiteX898" fmla="*/ 811835 w 1896822"/>
                  <a:gd name="connsiteY898" fmla="*/ 324825 h 1946271"/>
                  <a:gd name="connsiteX899" fmla="*/ 807241 w 1896822"/>
                  <a:gd name="connsiteY899" fmla="*/ 319650 h 1946271"/>
                  <a:gd name="connsiteX900" fmla="*/ 430829 w 1896822"/>
                  <a:gd name="connsiteY900" fmla="*/ 222619 h 1946271"/>
                  <a:gd name="connsiteX901" fmla="*/ 427649 w 1896822"/>
                  <a:gd name="connsiteY901" fmla="*/ 222896 h 1946271"/>
                  <a:gd name="connsiteX902" fmla="*/ 430211 w 1896822"/>
                  <a:gd name="connsiteY902" fmla="*/ 226223 h 1946271"/>
                  <a:gd name="connsiteX903" fmla="*/ 430829 w 1896822"/>
                  <a:gd name="connsiteY903" fmla="*/ 222619 h 1946271"/>
                  <a:gd name="connsiteX904" fmla="*/ 420847 w 1896822"/>
                  <a:gd name="connsiteY904" fmla="*/ 235556 h 1946271"/>
                  <a:gd name="connsiteX905" fmla="*/ 418727 w 1896822"/>
                  <a:gd name="connsiteY905" fmla="*/ 236942 h 1946271"/>
                  <a:gd name="connsiteX906" fmla="*/ 418727 w 1896822"/>
                  <a:gd name="connsiteY906" fmla="*/ 243873 h 1946271"/>
                  <a:gd name="connsiteX907" fmla="*/ 420847 w 1896822"/>
                  <a:gd name="connsiteY907" fmla="*/ 235556 h 1946271"/>
                  <a:gd name="connsiteX908" fmla="*/ 447437 w 1896822"/>
                  <a:gd name="connsiteY908" fmla="*/ 252005 h 1946271"/>
                  <a:gd name="connsiteX909" fmla="*/ 444875 w 1896822"/>
                  <a:gd name="connsiteY909" fmla="*/ 253022 h 1946271"/>
                  <a:gd name="connsiteX910" fmla="*/ 449645 w 1896822"/>
                  <a:gd name="connsiteY910" fmla="*/ 259768 h 1946271"/>
                  <a:gd name="connsiteX911" fmla="*/ 447437 w 1896822"/>
                  <a:gd name="connsiteY911" fmla="*/ 252005 h 1946271"/>
                  <a:gd name="connsiteX912" fmla="*/ 432773 w 1896822"/>
                  <a:gd name="connsiteY912" fmla="*/ 252190 h 1946271"/>
                  <a:gd name="connsiteX913" fmla="*/ 430829 w 1896822"/>
                  <a:gd name="connsiteY913" fmla="*/ 260322 h 1946271"/>
                  <a:gd name="connsiteX914" fmla="*/ 416695 w 1896822"/>
                  <a:gd name="connsiteY914" fmla="*/ 260969 h 1946271"/>
                  <a:gd name="connsiteX915" fmla="*/ 403002 w 1896822"/>
                  <a:gd name="connsiteY915" fmla="*/ 288693 h 1946271"/>
                  <a:gd name="connsiteX916" fmla="*/ 412101 w 1896822"/>
                  <a:gd name="connsiteY916" fmla="*/ 274831 h 1946271"/>
                  <a:gd name="connsiteX917" fmla="*/ 417137 w 1896822"/>
                  <a:gd name="connsiteY917" fmla="*/ 281392 h 1946271"/>
                  <a:gd name="connsiteX918" fmla="*/ 430829 w 1896822"/>
                  <a:gd name="connsiteY918" fmla="*/ 260322 h 1946271"/>
                  <a:gd name="connsiteX919" fmla="*/ 432773 w 1896822"/>
                  <a:gd name="connsiteY919" fmla="*/ 252190 h 1946271"/>
                  <a:gd name="connsiteX920" fmla="*/ 440900 w 1896822"/>
                  <a:gd name="connsiteY920" fmla="*/ 270118 h 1946271"/>
                  <a:gd name="connsiteX921" fmla="*/ 438161 w 1896822"/>
                  <a:gd name="connsiteY921" fmla="*/ 270488 h 1946271"/>
                  <a:gd name="connsiteX922" fmla="*/ 440547 w 1896822"/>
                  <a:gd name="connsiteY922" fmla="*/ 273630 h 1946271"/>
                  <a:gd name="connsiteX923" fmla="*/ 440900 w 1896822"/>
                  <a:gd name="connsiteY923" fmla="*/ 270118 h 1946271"/>
                  <a:gd name="connsiteX924" fmla="*/ 431006 w 1896822"/>
                  <a:gd name="connsiteY924" fmla="*/ 275478 h 1946271"/>
                  <a:gd name="connsiteX925" fmla="*/ 428797 w 1896822"/>
                  <a:gd name="connsiteY925" fmla="*/ 277419 h 1946271"/>
                  <a:gd name="connsiteX926" fmla="*/ 433568 w 1896822"/>
                  <a:gd name="connsiteY926" fmla="*/ 277419 h 1946271"/>
                  <a:gd name="connsiteX927" fmla="*/ 431006 w 1896822"/>
                  <a:gd name="connsiteY927" fmla="*/ 275478 h 1946271"/>
                  <a:gd name="connsiteX928" fmla="*/ 395847 w 1896822"/>
                  <a:gd name="connsiteY928" fmla="*/ 278805 h 1946271"/>
                  <a:gd name="connsiteX929" fmla="*/ 384186 w 1896822"/>
                  <a:gd name="connsiteY929" fmla="*/ 289524 h 1946271"/>
                  <a:gd name="connsiteX930" fmla="*/ 379593 w 1896822"/>
                  <a:gd name="connsiteY930" fmla="*/ 303201 h 1946271"/>
                  <a:gd name="connsiteX931" fmla="*/ 372437 w 1896822"/>
                  <a:gd name="connsiteY931" fmla="*/ 300059 h 1946271"/>
                  <a:gd name="connsiteX932" fmla="*/ 370229 w 1896822"/>
                  <a:gd name="connsiteY932" fmla="*/ 310317 h 1946271"/>
                  <a:gd name="connsiteX933" fmla="*/ 384540 w 1896822"/>
                  <a:gd name="connsiteY933" fmla="*/ 309947 h 1946271"/>
                  <a:gd name="connsiteX934" fmla="*/ 396024 w 1896822"/>
                  <a:gd name="connsiteY934" fmla="*/ 299228 h 1946271"/>
                  <a:gd name="connsiteX935" fmla="*/ 389310 w 1896822"/>
                  <a:gd name="connsiteY935" fmla="*/ 316508 h 1946271"/>
                  <a:gd name="connsiteX936" fmla="*/ 410335 w 1896822"/>
                  <a:gd name="connsiteY936" fmla="*/ 305419 h 1946271"/>
                  <a:gd name="connsiteX937" fmla="*/ 396024 w 1896822"/>
                  <a:gd name="connsiteY937" fmla="*/ 299228 h 1946271"/>
                  <a:gd name="connsiteX938" fmla="*/ 398409 w 1896822"/>
                  <a:gd name="connsiteY938" fmla="*/ 295716 h 1946271"/>
                  <a:gd name="connsiteX939" fmla="*/ 395847 w 1896822"/>
                  <a:gd name="connsiteY939" fmla="*/ 278805 h 1946271"/>
                  <a:gd name="connsiteX940" fmla="*/ 417313 w 1896822"/>
                  <a:gd name="connsiteY940" fmla="*/ 296270 h 1946271"/>
                  <a:gd name="connsiteX941" fmla="*/ 414928 w 1896822"/>
                  <a:gd name="connsiteY941" fmla="*/ 298488 h 1946271"/>
                  <a:gd name="connsiteX942" fmla="*/ 419699 w 1896822"/>
                  <a:gd name="connsiteY942" fmla="*/ 298488 h 1946271"/>
                  <a:gd name="connsiteX943" fmla="*/ 417313 w 1896822"/>
                  <a:gd name="connsiteY943" fmla="*/ 296270 h 1946271"/>
                  <a:gd name="connsiteX944" fmla="*/ 380034 w 1896822"/>
                  <a:gd name="connsiteY944" fmla="*/ 316878 h 1946271"/>
                  <a:gd name="connsiteX945" fmla="*/ 375441 w 1896822"/>
                  <a:gd name="connsiteY945" fmla="*/ 323901 h 1946271"/>
                  <a:gd name="connsiteX946" fmla="*/ 377826 w 1896822"/>
                  <a:gd name="connsiteY946" fmla="*/ 333974 h 1946271"/>
                  <a:gd name="connsiteX947" fmla="*/ 380034 w 1896822"/>
                  <a:gd name="connsiteY947" fmla="*/ 316878 h 1946271"/>
                  <a:gd name="connsiteX948" fmla="*/ 410511 w 1896822"/>
                  <a:gd name="connsiteY948" fmla="*/ 319096 h 1946271"/>
                  <a:gd name="connsiteX949" fmla="*/ 392137 w 1896822"/>
                  <a:gd name="connsiteY949" fmla="*/ 340351 h 1946271"/>
                  <a:gd name="connsiteX950" fmla="*/ 401854 w 1896822"/>
                  <a:gd name="connsiteY950" fmla="*/ 353658 h 1946271"/>
                  <a:gd name="connsiteX951" fmla="*/ 418108 w 1896822"/>
                  <a:gd name="connsiteY951" fmla="*/ 342753 h 1946271"/>
                  <a:gd name="connsiteX952" fmla="*/ 417932 w 1896822"/>
                  <a:gd name="connsiteY952" fmla="*/ 335915 h 1946271"/>
                  <a:gd name="connsiteX953" fmla="*/ 410511 w 1896822"/>
                  <a:gd name="connsiteY953" fmla="*/ 319096 h 1946271"/>
                  <a:gd name="connsiteX954" fmla="*/ 755210 w 1896822"/>
                  <a:gd name="connsiteY954" fmla="*/ 328429 h 1946271"/>
                  <a:gd name="connsiteX955" fmla="*/ 741341 w 1896822"/>
                  <a:gd name="connsiteY955" fmla="*/ 334159 h 1946271"/>
                  <a:gd name="connsiteX956" fmla="*/ 760157 w 1896822"/>
                  <a:gd name="connsiteY956" fmla="*/ 333605 h 1946271"/>
                  <a:gd name="connsiteX957" fmla="*/ 755210 w 1896822"/>
                  <a:gd name="connsiteY957" fmla="*/ 328429 h 1946271"/>
                  <a:gd name="connsiteX958" fmla="*/ 776058 w 1896822"/>
                  <a:gd name="connsiteY958" fmla="*/ 337116 h 1946271"/>
                  <a:gd name="connsiteX959" fmla="*/ 772082 w 1896822"/>
                  <a:gd name="connsiteY959" fmla="*/ 343308 h 1946271"/>
                  <a:gd name="connsiteX960" fmla="*/ 767312 w 1896822"/>
                  <a:gd name="connsiteY960" fmla="*/ 343492 h 1946271"/>
                  <a:gd name="connsiteX961" fmla="*/ 758213 w 1896822"/>
                  <a:gd name="connsiteY961" fmla="*/ 364377 h 1946271"/>
                  <a:gd name="connsiteX962" fmla="*/ 767312 w 1896822"/>
                  <a:gd name="connsiteY962" fmla="*/ 343492 h 1946271"/>
                  <a:gd name="connsiteX963" fmla="*/ 772082 w 1896822"/>
                  <a:gd name="connsiteY963" fmla="*/ 343308 h 1946271"/>
                  <a:gd name="connsiteX964" fmla="*/ 776058 w 1896822"/>
                  <a:gd name="connsiteY964" fmla="*/ 337116 h 1946271"/>
                  <a:gd name="connsiteX965" fmla="*/ 727030 w 1896822"/>
                  <a:gd name="connsiteY965" fmla="*/ 334806 h 1946271"/>
                  <a:gd name="connsiteX966" fmla="*/ 722701 w 1896822"/>
                  <a:gd name="connsiteY966" fmla="*/ 348483 h 1946271"/>
                  <a:gd name="connsiteX967" fmla="*/ 727471 w 1896822"/>
                  <a:gd name="connsiteY967" fmla="*/ 348483 h 1946271"/>
                  <a:gd name="connsiteX968" fmla="*/ 727030 w 1896822"/>
                  <a:gd name="connsiteY968" fmla="*/ 334806 h 1946271"/>
                  <a:gd name="connsiteX969" fmla="*/ 715546 w 1896822"/>
                  <a:gd name="connsiteY969" fmla="*/ 345526 h 1946271"/>
                  <a:gd name="connsiteX970" fmla="*/ 701676 w 1896822"/>
                  <a:gd name="connsiteY970" fmla="*/ 359572 h 1946271"/>
                  <a:gd name="connsiteX971" fmla="*/ 694344 w 1896822"/>
                  <a:gd name="connsiteY971" fmla="*/ 356430 h 1946271"/>
                  <a:gd name="connsiteX972" fmla="*/ 680652 w 1896822"/>
                  <a:gd name="connsiteY972" fmla="*/ 370661 h 1946271"/>
                  <a:gd name="connsiteX973" fmla="*/ 684980 w 1896822"/>
                  <a:gd name="connsiteY973" fmla="*/ 350054 h 1946271"/>
                  <a:gd name="connsiteX974" fmla="*/ 666341 w 1896822"/>
                  <a:gd name="connsiteY974" fmla="*/ 364377 h 1946271"/>
                  <a:gd name="connsiteX975" fmla="*/ 663956 w 1896822"/>
                  <a:gd name="connsiteY975" fmla="*/ 374635 h 1946271"/>
                  <a:gd name="connsiteX976" fmla="*/ 661747 w 1896822"/>
                  <a:gd name="connsiteY976" fmla="*/ 384985 h 1946271"/>
                  <a:gd name="connsiteX977" fmla="*/ 652648 w 1896822"/>
                  <a:gd name="connsiteY977" fmla="*/ 392286 h 1946271"/>
                  <a:gd name="connsiteX978" fmla="*/ 638337 w 1896822"/>
                  <a:gd name="connsiteY978" fmla="*/ 392748 h 1946271"/>
                  <a:gd name="connsiteX979" fmla="*/ 652207 w 1896822"/>
                  <a:gd name="connsiteY979" fmla="*/ 371678 h 1946271"/>
                  <a:gd name="connsiteX980" fmla="*/ 638337 w 1896822"/>
                  <a:gd name="connsiteY980" fmla="*/ 392748 h 1946271"/>
                  <a:gd name="connsiteX981" fmla="*/ 631447 w 1896822"/>
                  <a:gd name="connsiteY981" fmla="*/ 389513 h 1946271"/>
                  <a:gd name="connsiteX982" fmla="*/ 617136 w 1896822"/>
                  <a:gd name="connsiteY982" fmla="*/ 390160 h 1946271"/>
                  <a:gd name="connsiteX983" fmla="*/ 573497 w 1896822"/>
                  <a:gd name="connsiteY983" fmla="*/ 456419 h 1946271"/>
                  <a:gd name="connsiteX984" fmla="*/ 559186 w 1896822"/>
                  <a:gd name="connsiteY984" fmla="*/ 443297 h 1946271"/>
                  <a:gd name="connsiteX985" fmla="*/ 540546 w 1896822"/>
                  <a:gd name="connsiteY985" fmla="*/ 464551 h 1946271"/>
                  <a:gd name="connsiteX986" fmla="*/ 538779 w 1896822"/>
                  <a:gd name="connsiteY986" fmla="*/ 488578 h 1946271"/>
                  <a:gd name="connsiteX987" fmla="*/ 536748 w 1896822"/>
                  <a:gd name="connsiteY987" fmla="*/ 512328 h 1946271"/>
                  <a:gd name="connsiteX988" fmla="*/ 548055 w 1896822"/>
                  <a:gd name="connsiteY988" fmla="*/ 494862 h 1946271"/>
                  <a:gd name="connsiteX989" fmla="*/ 560157 w 1896822"/>
                  <a:gd name="connsiteY989" fmla="*/ 497911 h 1946271"/>
                  <a:gd name="connsiteX990" fmla="*/ 567136 w 1896822"/>
                  <a:gd name="connsiteY990" fmla="*/ 487377 h 1946271"/>
                  <a:gd name="connsiteX991" fmla="*/ 573850 w 1896822"/>
                  <a:gd name="connsiteY991" fmla="*/ 470096 h 1946271"/>
                  <a:gd name="connsiteX992" fmla="*/ 578620 w 1896822"/>
                  <a:gd name="connsiteY992" fmla="*/ 483588 h 1946271"/>
                  <a:gd name="connsiteX993" fmla="*/ 583037 w 1896822"/>
                  <a:gd name="connsiteY993" fmla="*/ 462980 h 1946271"/>
                  <a:gd name="connsiteX994" fmla="*/ 590546 w 1896822"/>
                  <a:gd name="connsiteY994" fmla="*/ 479614 h 1946271"/>
                  <a:gd name="connsiteX995" fmla="*/ 604239 w 1896822"/>
                  <a:gd name="connsiteY995" fmla="*/ 458822 h 1946271"/>
                  <a:gd name="connsiteX996" fmla="*/ 594345 w 1896822"/>
                  <a:gd name="connsiteY996" fmla="*/ 438768 h 1946271"/>
                  <a:gd name="connsiteX997" fmla="*/ 601412 w 1896822"/>
                  <a:gd name="connsiteY997" fmla="*/ 434979 h 1946271"/>
                  <a:gd name="connsiteX998" fmla="*/ 601677 w 1896822"/>
                  <a:gd name="connsiteY998" fmla="*/ 448656 h 1946271"/>
                  <a:gd name="connsiteX999" fmla="*/ 615899 w 1896822"/>
                  <a:gd name="connsiteY999" fmla="*/ 455033 h 1946271"/>
                  <a:gd name="connsiteX1000" fmla="*/ 620493 w 1896822"/>
                  <a:gd name="connsiteY1000" fmla="*/ 447917 h 1946271"/>
                  <a:gd name="connsiteX1001" fmla="*/ 627648 w 1896822"/>
                  <a:gd name="connsiteY1001" fmla="*/ 451059 h 1946271"/>
                  <a:gd name="connsiteX1002" fmla="*/ 639132 w 1896822"/>
                  <a:gd name="connsiteY1002" fmla="*/ 433593 h 1946271"/>
                  <a:gd name="connsiteX1003" fmla="*/ 648673 w 1896822"/>
                  <a:gd name="connsiteY1003" fmla="*/ 433409 h 1946271"/>
                  <a:gd name="connsiteX1004" fmla="*/ 662366 w 1896822"/>
                  <a:gd name="connsiteY1004" fmla="*/ 412154 h 1946271"/>
                  <a:gd name="connsiteX1005" fmla="*/ 681182 w 1896822"/>
                  <a:gd name="connsiteY1005" fmla="*/ 404853 h 1946271"/>
                  <a:gd name="connsiteX1006" fmla="*/ 685952 w 1896822"/>
                  <a:gd name="connsiteY1006" fmla="*/ 404576 h 1946271"/>
                  <a:gd name="connsiteX1007" fmla="*/ 706977 w 1896822"/>
                  <a:gd name="connsiteY1007" fmla="*/ 400418 h 1946271"/>
                  <a:gd name="connsiteX1008" fmla="*/ 723054 w 1896822"/>
                  <a:gd name="connsiteY1008" fmla="*/ 382582 h 1946271"/>
                  <a:gd name="connsiteX1009" fmla="*/ 729856 w 1896822"/>
                  <a:gd name="connsiteY1009" fmla="*/ 358556 h 1946271"/>
                  <a:gd name="connsiteX1010" fmla="*/ 713337 w 1896822"/>
                  <a:gd name="connsiteY1010" fmla="*/ 362529 h 1946271"/>
                  <a:gd name="connsiteX1011" fmla="*/ 715546 w 1896822"/>
                  <a:gd name="connsiteY1011" fmla="*/ 345526 h 1946271"/>
                  <a:gd name="connsiteX1012" fmla="*/ 743726 w 1896822"/>
                  <a:gd name="connsiteY1012" fmla="*/ 353843 h 1946271"/>
                  <a:gd name="connsiteX1013" fmla="*/ 741517 w 1896822"/>
                  <a:gd name="connsiteY1013" fmla="*/ 354582 h 1946271"/>
                  <a:gd name="connsiteX1014" fmla="*/ 746553 w 1896822"/>
                  <a:gd name="connsiteY1014" fmla="*/ 361328 h 1946271"/>
                  <a:gd name="connsiteX1015" fmla="*/ 743726 w 1896822"/>
                  <a:gd name="connsiteY1015" fmla="*/ 353843 h 1946271"/>
                  <a:gd name="connsiteX1016" fmla="*/ 1147965 w 1896822"/>
                  <a:gd name="connsiteY1016" fmla="*/ 373896 h 1946271"/>
                  <a:gd name="connsiteX1017" fmla="*/ 1141162 w 1896822"/>
                  <a:gd name="connsiteY1017" fmla="*/ 391084 h 1946271"/>
                  <a:gd name="connsiteX1018" fmla="*/ 1147965 w 1896822"/>
                  <a:gd name="connsiteY1018" fmla="*/ 373896 h 1946271"/>
                  <a:gd name="connsiteX1019" fmla="*/ 1230473 w 1896822"/>
                  <a:gd name="connsiteY1019" fmla="*/ 374265 h 1946271"/>
                  <a:gd name="connsiteX1020" fmla="*/ 1209625 w 1896822"/>
                  <a:gd name="connsiteY1020" fmla="*/ 398847 h 1946271"/>
                  <a:gd name="connsiteX1021" fmla="*/ 1223760 w 1896822"/>
                  <a:gd name="connsiteY1021" fmla="*/ 398477 h 1946271"/>
                  <a:gd name="connsiteX1022" fmla="*/ 1235862 w 1896822"/>
                  <a:gd name="connsiteY1022" fmla="*/ 408180 h 1946271"/>
                  <a:gd name="connsiteX1023" fmla="*/ 1242576 w 1896822"/>
                  <a:gd name="connsiteY1023" fmla="*/ 390899 h 1946271"/>
                  <a:gd name="connsiteX1024" fmla="*/ 1230738 w 1896822"/>
                  <a:gd name="connsiteY1024" fmla="*/ 394688 h 1946271"/>
                  <a:gd name="connsiteX1025" fmla="*/ 1230473 w 1896822"/>
                  <a:gd name="connsiteY1025" fmla="*/ 374265 h 1946271"/>
                  <a:gd name="connsiteX1026" fmla="*/ 1157064 w 1896822"/>
                  <a:gd name="connsiteY1026" fmla="*/ 379256 h 1946271"/>
                  <a:gd name="connsiteX1027" fmla="*/ 1152735 w 1896822"/>
                  <a:gd name="connsiteY1027" fmla="*/ 380642 h 1946271"/>
                  <a:gd name="connsiteX1028" fmla="*/ 1169784 w 1896822"/>
                  <a:gd name="connsiteY1028" fmla="*/ 410583 h 1946271"/>
                  <a:gd name="connsiteX1029" fmla="*/ 1195403 w 1896822"/>
                  <a:gd name="connsiteY1029" fmla="*/ 392470 h 1946271"/>
                  <a:gd name="connsiteX1030" fmla="*/ 1207240 w 1896822"/>
                  <a:gd name="connsiteY1030" fmla="*/ 402451 h 1946271"/>
                  <a:gd name="connsiteX1031" fmla="*/ 1195403 w 1896822"/>
                  <a:gd name="connsiteY1031" fmla="*/ 392470 h 1946271"/>
                  <a:gd name="connsiteX1032" fmla="*/ 1185862 w 1896822"/>
                  <a:gd name="connsiteY1032" fmla="*/ 386186 h 1946271"/>
                  <a:gd name="connsiteX1033" fmla="*/ 1176322 w 1896822"/>
                  <a:gd name="connsiteY1033" fmla="*/ 386556 h 1946271"/>
                  <a:gd name="connsiteX1034" fmla="*/ 1166958 w 1896822"/>
                  <a:gd name="connsiteY1034" fmla="*/ 386741 h 1946271"/>
                  <a:gd name="connsiteX1035" fmla="*/ 1157064 w 1896822"/>
                  <a:gd name="connsiteY1035" fmla="*/ 379256 h 1946271"/>
                  <a:gd name="connsiteX1036" fmla="*/ 1181887 w 1896822"/>
                  <a:gd name="connsiteY1036" fmla="*/ 403005 h 1946271"/>
                  <a:gd name="connsiteX1037" fmla="*/ 1179060 w 1896822"/>
                  <a:gd name="connsiteY1037" fmla="*/ 403467 h 1946271"/>
                  <a:gd name="connsiteX1038" fmla="*/ 1181445 w 1896822"/>
                  <a:gd name="connsiteY1038" fmla="*/ 406794 h 1946271"/>
                  <a:gd name="connsiteX1039" fmla="*/ 1181887 w 1896822"/>
                  <a:gd name="connsiteY1039" fmla="*/ 403005 h 1946271"/>
                  <a:gd name="connsiteX1040" fmla="*/ 1122170 w 1896822"/>
                  <a:gd name="connsiteY1040" fmla="*/ 374081 h 1946271"/>
                  <a:gd name="connsiteX1041" fmla="*/ 1119608 w 1896822"/>
                  <a:gd name="connsiteY1041" fmla="*/ 375097 h 1946271"/>
                  <a:gd name="connsiteX1042" fmla="*/ 1124555 w 1896822"/>
                  <a:gd name="connsiteY1042" fmla="*/ 381566 h 1946271"/>
                  <a:gd name="connsiteX1043" fmla="*/ 1122170 w 1896822"/>
                  <a:gd name="connsiteY1043" fmla="*/ 374081 h 1946271"/>
                  <a:gd name="connsiteX1044" fmla="*/ 1090809 w 1896822"/>
                  <a:gd name="connsiteY1044" fmla="*/ 374450 h 1946271"/>
                  <a:gd name="connsiteX1045" fmla="*/ 1086657 w 1896822"/>
                  <a:gd name="connsiteY1045" fmla="*/ 376206 h 1946271"/>
                  <a:gd name="connsiteX1046" fmla="*/ 1090809 w 1896822"/>
                  <a:gd name="connsiteY1046" fmla="*/ 374450 h 1946271"/>
                  <a:gd name="connsiteX1047" fmla="*/ 1001675 w 1896822"/>
                  <a:gd name="connsiteY1047" fmla="*/ 380642 h 1946271"/>
                  <a:gd name="connsiteX1048" fmla="*/ 999290 w 1896822"/>
                  <a:gd name="connsiteY1048" fmla="*/ 382767 h 1946271"/>
                  <a:gd name="connsiteX1049" fmla="*/ 1004061 w 1896822"/>
                  <a:gd name="connsiteY1049" fmla="*/ 382582 h 1946271"/>
                  <a:gd name="connsiteX1050" fmla="*/ 1001675 w 1896822"/>
                  <a:gd name="connsiteY1050" fmla="*/ 380642 h 1946271"/>
                  <a:gd name="connsiteX1051" fmla="*/ 1100880 w 1896822"/>
                  <a:gd name="connsiteY1051" fmla="*/ 382398 h 1946271"/>
                  <a:gd name="connsiteX1052" fmla="*/ 1093813 w 1896822"/>
                  <a:gd name="connsiteY1052" fmla="*/ 386186 h 1946271"/>
                  <a:gd name="connsiteX1053" fmla="*/ 1089219 w 1896822"/>
                  <a:gd name="connsiteY1053" fmla="*/ 393302 h 1946271"/>
                  <a:gd name="connsiteX1054" fmla="*/ 1091781 w 1896822"/>
                  <a:gd name="connsiteY1054" fmla="*/ 403190 h 1946271"/>
                  <a:gd name="connsiteX1055" fmla="*/ 1096551 w 1896822"/>
                  <a:gd name="connsiteY1055" fmla="*/ 409936 h 1946271"/>
                  <a:gd name="connsiteX1056" fmla="*/ 1103530 w 1896822"/>
                  <a:gd name="connsiteY1056" fmla="*/ 406240 h 1946271"/>
                  <a:gd name="connsiteX1057" fmla="*/ 1108477 w 1896822"/>
                  <a:gd name="connsiteY1057" fmla="*/ 412986 h 1946271"/>
                  <a:gd name="connsiteX1058" fmla="*/ 1131887 w 1896822"/>
                  <a:gd name="connsiteY1058" fmla="*/ 405223 h 1946271"/>
                  <a:gd name="connsiteX1059" fmla="*/ 1112806 w 1896822"/>
                  <a:gd name="connsiteY1059" fmla="*/ 392286 h 1946271"/>
                  <a:gd name="connsiteX1060" fmla="*/ 1100880 w 1896822"/>
                  <a:gd name="connsiteY1060" fmla="*/ 382398 h 1946271"/>
                  <a:gd name="connsiteX1061" fmla="*/ 1136657 w 1896822"/>
                  <a:gd name="connsiteY1061" fmla="*/ 406424 h 1946271"/>
                  <a:gd name="connsiteX1062" fmla="*/ 1134449 w 1896822"/>
                  <a:gd name="connsiteY1062" fmla="*/ 408550 h 1946271"/>
                  <a:gd name="connsiteX1063" fmla="*/ 1139042 w 1896822"/>
                  <a:gd name="connsiteY1063" fmla="*/ 408365 h 1946271"/>
                  <a:gd name="connsiteX1064" fmla="*/ 1136657 w 1896822"/>
                  <a:gd name="connsiteY1064" fmla="*/ 406424 h 1946271"/>
                  <a:gd name="connsiteX1065" fmla="*/ 1050350 w 1896822"/>
                  <a:gd name="connsiteY1065" fmla="*/ 382767 h 1946271"/>
                  <a:gd name="connsiteX1066" fmla="*/ 1056092 w 1896822"/>
                  <a:gd name="connsiteY1066" fmla="*/ 387573 h 1946271"/>
                  <a:gd name="connsiteX1067" fmla="*/ 1060862 w 1896822"/>
                  <a:gd name="connsiteY1067" fmla="*/ 387388 h 1946271"/>
                  <a:gd name="connsiteX1068" fmla="*/ 1060862 w 1896822"/>
                  <a:gd name="connsiteY1068" fmla="*/ 387388 h 1946271"/>
                  <a:gd name="connsiteX1069" fmla="*/ 1056092 w 1896822"/>
                  <a:gd name="connsiteY1069" fmla="*/ 387573 h 1946271"/>
                  <a:gd name="connsiteX1070" fmla="*/ 1050350 w 1896822"/>
                  <a:gd name="connsiteY1070" fmla="*/ 382767 h 1946271"/>
                  <a:gd name="connsiteX1071" fmla="*/ 1078265 w 1896822"/>
                  <a:gd name="connsiteY1071" fmla="*/ 386371 h 1946271"/>
                  <a:gd name="connsiteX1072" fmla="*/ 1074908 w 1896822"/>
                  <a:gd name="connsiteY1072" fmla="*/ 386741 h 1946271"/>
                  <a:gd name="connsiteX1073" fmla="*/ 1082064 w 1896822"/>
                  <a:gd name="connsiteY1073" fmla="*/ 389975 h 1946271"/>
                  <a:gd name="connsiteX1074" fmla="*/ 1078265 w 1896822"/>
                  <a:gd name="connsiteY1074" fmla="*/ 386371 h 1946271"/>
                  <a:gd name="connsiteX1075" fmla="*/ 975704 w 1896822"/>
                  <a:gd name="connsiteY1075" fmla="*/ 383599 h 1946271"/>
                  <a:gd name="connsiteX1076" fmla="*/ 968725 w 1896822"/>
                  <a:gd name="connsiteY1076" fmla="*/ 394134 h 1946271"/>
                  <a:gd name="connsiteX1077" fmla="*/ 961658 w 1896822"/>
                  <a:gd name="connsiteY1077" fmla="*/ 390899 h 1946271"/>
                  <a:gd name="connsiteX1078" fmla="*/ 966782 w 1896822"/>
                  <a:gd name="connsiteY1078" fmla="*/ 404576 h 1946271"/>
                  <a:gd name="connsiteX1079" fmla="*/ 976057 w 1896822"/>
                  <a:gd name="connsiteY1079" fmla="*/ 404022 h 1946271"/>
                  <a:gd name="connsiteX1080" fmla="*/ 980827 w 1896822"/>
                  <a:gd name="connsiteY1080" fmla="*/ 410768 h 1946271"/>
                  <a:gd name="connsiteX1081" fmla="*/ 988248 w 1896822"/>
                  <a:gd name="connsiteY1081" fmla="*/ 413910 h 1946271"/>
                  <a:gd name="connsiteX1082" fmla="*/ 1009449 w 1896822"/>
                  <a:gd name="connsiteY1082" fmla="*/ 416682 h 1946271"/>
                  <a:gd name="connsiteX1083" fmla="*/ 1018548 w 1896822"/>
                  <a:gd name="connsiteY1083" fmla="*/ 402636 h 1946271"/>
                  <a:gd name="connsiteX1084" fmla="*/ 992753 w 1896822"/>
                  <a:gd name="connsiteY1084" fmla="*/ 393302 h 1946271"/>
                  <a:gd name="connsiteX1085" fmla="*/ 994343 w 1896822"/>
                  <a:gd name="connsiteY1085" fmla="*/ 395705 h 1946271"/>
                  <a:gd name="connsiteX1086" fmla="*/ 991958 w 1896822"/>
                  <a:gd name="connsiteY1086" fmla="*/ 392470 h 1946271"/>
                  <a:gd name="connsiteX1087" fmla="*/ 992400 w 1896822"/>
                  <a:gd name="connsiteY1087" fmla="*/ 392932 h 1946271"/>
                  <a:gd name="connsiteX1088" fmla="*/ 990015 w 1896822"/>
                  <a:gd name="connsiteY1088" fmla="*/ 389975 h 1946271"/>
                  <a:gd name="connsiteX1089" fmla="*/ 975704 w 1896822"/>
                  <a:gd name="connsiteY1089" fmla="*/ 383599 h 1946271"/>
                  <a:gd name="connsiteX1090" fmla="*/ 1035863 w 1896822"/>
                  <a:gd name="connsiteY1090" fmla="*/ 400418 h 1946271"/>
                  <a:gd name="connsiteX1091" fmla="*/ 1030474 w 1896822"/>
                  <a:gd name="connsiteY1091" fmla="*/ 405593 h 1946271"/>
                  <a:gd name="connsiteX1092" fmla="*/ 1030474 w 1896822"/>
                  <a:gd name="connsiteY1092" fmla="*/ 405593 h 1946271"/>
                  <a:gd name="connsiteX1093" fmla="*/ 1035863 w 1896822"/>
                  <a:gd name="connsiteY1093" fmla="*/ 400418 h 1946271"/>
                  <a:gd name="connsiteX1094" fmla="*/ 1723581 w 1896822"/>
                  <a:gd name="connsiteY1094" fmla="*/ 502070 h 1946271"/>
                  <a:gd name="connsiteX1095" fmla="*/ 1721196 w 1896822"/>
                  <a:gd name="connsiteY1095" fmla="*/ 503087 h 1946271"/>
                  <a:gd name="connsiteX1096" fmla="*/ 1725966 w 1896822"/>
                  <a:gd name="connsiteY1096" fmla="*/ 509555 h 1946271"/>
                  <a:gd name="connsiteX1097" fmla="*/ 1723581 w 1896822"/>
                  <a:gd name="connsiteY1097" fmla="*/ 502070 h 1946271"/>
                  <a:gd name="connsiteX1098" fmla="*/ 1674023 w 1896822"/>
                  <a:gd name="connsiteY1098" fmla="*/ 506044 h 1946271"/>
                  <a:gd name="connsiteX1099" fmla="*/ 1671814 w 1896822"/>
                  <a:gd name="connsiteY1099" fmla="*/ 508169 h 1946271"/>
                  <a:gd name="connsiteX1100" fmla="*/ 1676585 w 1896822"/>
                  <a:gd name="connsiteY1100" fmla="*/ 507984 h 1946271"/>
                  <a:gd name="connsiteX1101" fmla="*/ 1674023 w 1896822"/>
                  <a:gd name="connsiteY1101" fmla="*/ 506044 h 1946271"/>
                  <a:gd name="connsiteX1102" fmla="*/ 368109 w 1896822"/>
                  <a:gd name="connsiteY1102" fmla="*/ 320667 h 1946271"/>
                  <a:gd name="connsiteX1103" fmla="*/ 363515 w 1896822"/>
                  <a:gd name="connsiteY1103" fmla="*/ 327783 h 1946271"/>
                  <a:gd name="connsiteX1104" fmla="*/ 366077 w 1896822"/>
                  <a:gd name="connsiteY1104" fmla="*/ 337948 h 1946271"/>
                  <a:gd name="connsiteX1105" fmla="*/ 368109 w 1896822"/>
                  <a:gd name="connsiteY1105" fmla="*/ 320667 h 1946271"/>
                  <a:gd name="connsiteX1106" fmla="*/ 385158 w 1896822"/>
                  <a:gd name="connsiteY1106" fmla="*/ 344139 h 1946271"/>
                  <a:gd name="connsiteX1107" fmla="*/ 378444 w 1896822"/>
                  <a:gd name="connsiteY1107" fmla="*/ 368074 h 1946271"/>
                  <a:gd name="connsiteX1108" fmla="*/ 385158 w 1896822"/>
                  <a:gd name="connsiteY1108" fmla="*/ 344139 h 1946271"/>
                  <a:gd name="connsiteX1109" fmla="*/ 659627 w 1896822"/>
                  <a:gd name="connsiteY1109" fmla="*/ 364562 h 1946271"/>
                  <a:gd name="connsiteX1110" fmla="*/ 656800 w 1896822"/>
                  <a:gd name="connsiteY1110" fmla="*/ 364747 h 1946271"/>
                  <a:gd name="connsiteX1111" fmla="*/ 659185 w 1896822"/>
                  <a:gd name="connsiteY1111" fmla="*/ 368074 h 1946271"/>
                  <a:gd name="connsiteX1112" fmla="*/ 659627 w 1896822"/>
                  <a:gd name="connsiteY1112" fmla="*/ 364562 h 1946271"/>
                  <a:gd name="connsiteX1113" fmla="*/ 366342 w 1896822"/>
                  <a:gd name="connsiteY1113" fmla="*/ 344694 h 1946271"/>
                  <a:gd name="connsiteX1114" fmla="*/ 357155 w 1896822"/>
                  <a:gd name="connsiteY1114" fmla="*/ 365486 h 1946271"/>
                  <a:gd name="connsiteX1115" fmla="*/ 361748 w 1896822"/>
                  <a:gd name="connsiteY1115" fmla="*/ 365302 h 1946271"/>
                  <a:gd name="connsiteX1116" fmla="*/ 366872 w 1896822"/>
                  <a:gd name="connsiteY1116" fmla="*/ 378794 h 1946271"/>
                  <a:gd name="connsiteX1117" fmla="*/ 369080 w 1896822"/>
                  <a:gd name="connsiteY1117" fmla="*/ 368536 h 1946271"/>
                  <a:gd name="connsiteX1118" fmla="*/ 364133 w 1896822"/>
                  <a:gd name="connsiteY1118" fmla="*/ 355044 h 1946271"/>
                  <a:gd name="connsiteX1119" fmla="*/ 366342 w 1896822"/>
                  <a:gd name="connsiteY1119" fmla="*/ 344694 h 1946271"/>
                  <a:gd name="connsiteX1120" fmla="*/ 513161 w 1896822"/>
                  <a:gd name="connsiteY1120" fmla="*/ 374820 h 1946271"/>
                  <a:gd name="connsiteX1121" fmla="*/ 510776 w 1896822"/>
                  <a:gd name="connsiteY1121" fmla="*/ 377038 h 1946271"/>
                  <a:gd name="connsiteX1122" fmla="*/ 515546 w 1896822"/>
                  <a:gd name="connsiteY1122" fmla="*/ 376668 h 1946271"/>
                  <a:gd name="connsiteX1123" fmla="*/ 513161 w 1896822"/>
                  <a:gd name="connsiteY1123" fmla="*/ 374820 h 1946271"/>
                  <a:gd name="connsiteX1124" fmla="*/ 635776 w 1896822"/>
                  <a:gd name="connsiteY1124" fmla="*/ 377223 h 1946271"/>
                  <a:gd name="connsiteX1125" fmla="*/ 633567 w 1896822"/>
                  <a:gd name="connsiteY1125" fmla="*/ 379256 h 1946271"/>
                  <a:gd name="connsiteX1126" fmla="*/ 638337 w 1896822"/>
                  <a:gd name="connsiteY1126" fmla="*/ 378978 h 1946271"/>
                  <a:gd name="connsiteX1127" fmla="*/ 635776 w 1896822"/>
                  <a:gd name="connsiteY1127" fmla="*/ 377223 h 1946271"/>
                  <a:gd name="connsiteX1128" fmla="*/ 309540 w 1896822"/>
                  <a:gd name="connsiteY1128" fmla="*/ 348021 h 1946271"/>
                  <a:gd name="connsiteX1129" fmla="*/ 307331 w 1896822"/>
                  <a:gd name="connsiteY1129" fmla="*/ 350239 h 1946271"/>
                  <a:gd name="connsiteX1130" fmla="*/ 311925 w 1896822"/>
                  <a:gd name="connsiteY1130" fmla="*/ 350054 h 1946271"/>
                  <a:gd name="connsiteX1131" fmla="*/ 309540 w 1896822"/>
                  <a:gd name="connsiteY1131" fmla="*/ 348021 h 1946271"/>
                  <a:gd name="connsiteX1132" fmla="*/ 322437 w 1896822"/>
                  <a:gd name="connsiteY1132" fmla="*/ 349222 h 1946271"/>
                  <a:gd name="connsiteX1133" fmla="*/ 316695 w 1896822"/>
                  <a:gd name="connsiteY1133" fmla="*/ 350054 h 1946271"/>
                  <a:gd name="connsiteX1134" fmla="*/ 317049 w 1896822"/>
                  <a:gd name="connsiteY1134" fmla="*/ 363546 h 1946271"/>
                  <a:gd name="connsiteX1135" fmla="*/ 322437 w 1896822"/>
                  <a:gd name="connsiteY1135" fmla="*/ 349222 h 1946271"/>
                  <a:gd name="connsiteX1136" fmla="*/ 302826 w 1896822"/>
                  <a:gd name="connsiteY1136" fmla="*/ 357169 h 1946271"/>
                  <a:gd name="connsiteX1137" fmla="*/ 298409 w 1896822"/>
                  <a:gd name="connsiteY1137" fmla="*/ 384800 h 1946271"/>
                  <a:gd name="connsiteX1138" fmla="*/ 312543 w 1896822"/>
                  <a:gd name="connsiteY1138" fmla="*/ 370477 h 1946271"/>
                  <a:gd name="connsiteX1139" fmla="*/ 302826 w 1896822"/>
                  <a:gd name="connsiteY1139" fmla="*/ 357169 h 1946271"/>
                  <a:gd name="connsiteX1140" fmla="*/ 338338 w 1896822"/>
                  <a:gd name="connsiteY1140" fmla="*/ 374265 h 1946271"/>
                  <a:gd name="connsiteX1141" fmla="*/ 336130 w 1896822"/>
                  <a:gd name="connsiteY1141" fmla="*/ 376668 h 1946271"/>
                  <a:gd name="connsiteX1142" fmla="*/ 340724 w 1896822"/>
                  <a:gd name="connsiteY1142" fmla="*/ 376483 h 1946271"/>
                  <a:gd name="connsiteX1143" fmla="*/ 338338 w 1896822"/>
                  <a:gd name="connsiteY1143" fmla="*/ 374265 h 1946271"/>
                  <a:gd name="connsiteX1144" fmla="*/ 489575 w 1896822"/>
                  <a:gd name="connsiteY1144" fmla="*/ 381196 h 1946271"/>
                  <a:gd name="connsiteX1145" fmla="*/ 482773 w 1896822"/>
                  <a:gd name="connsiteY1145" fmla="*/ 398477 h 1946271"/>
                  <a:gd name="connsiteX1146" fmla="*/ 489575 w 1896822"/>
                  <a:gd name="connsiteY1146" fmla="*/ 381196 h 1946271"/>
                  <a:gd name="connsiteX1147" fmla="*/ 336130 w 1896822"/>
                  <a:gd name="connsiteY1147" fmla="*/ 385724 h 1946271"/>
                  <a:gd name="connsiteX1148" fmla="*/ 333921 w 1896822"/>
                  <a:gd name="connsiteY1148" fmla="*/ 386741 h 1946271"/>
                  <a:gd name="connsiteX1149" fmla="*/ 343462 w 1896822"/>
                  <a:gd name="connsiteY1149" fmla="*/ 393302 h 1946271"/>
                  <a:gd name="connsiteX1150" fmla="*/ 336130 w 1896822"/>
                  <a:gd name="connsiteY1150" fmla="*/ 385724 h 1946271"/>
                  <a:gd name="connsiteX1151" fmla="*/ 324646 w 1896822"/>
                  <a:gd name="connsiteY1151" fmla="*/ 389698 h 1946271"/>
                  <a:gd name="connsiteX1152" fmla="*/ 322261 w 1896822"/>
                  <a:gd name="connsiteY1152" fmla="*/ 390715 h 1946271"/>
                  <a:gd name="connsiteX1153" fmla="*/ 327031 w 1896822"/>
                  <a:gd name="connsiteY1153" fmla="*/ 397276 h 1946271"/>
                  <a:gd name="connsiteX1154" fmla="*/ 324646 w 1896822"/>
                  <a:gd name="connsiteY1154" fmla="*/ 389698 h 1946271"/>
                  <a:gd name="connsiteX1155" fmla="*/ 350618 w 1896822"/>
                  <a:gd name="connsiteY1155" fmla="*/ 398107 h 1946271"/>
                  <a:gd name="connsiteX1156" fmla="*/ 345847 w 1896822"/>
                  <a:gd name="connsiteY1156" fmla="*/ 403467 h 1946271"/>
                  <a:gd name="connsiteX1157" fmla="*/ 346289 w 1896822"/>
                  <a:gd name="connsiteY1157" fmla="*/ 417144 h 1946271"/>
                  <a:gd name="connsiteX1158" fmla="*/ 350618 w 1896822"/>
                  <a:gd name="connsiteY1158" fmla="*/ 398107 h 1946271"/>
                  <a:gd name="connsiteX1159" fmla="*/ 452384 w 1896822"/>
                  <a:gd name="connsiteY1159" fmla="*/ 416682 h 1946271"/>
                  <a:gd name="connsiteX1160" fmla="*/ 452384 w 1896822"/>
                  <a:gd name="connsiteY1160" fmla="*/ 416682 h 1946271"/>
                  <a:gd name="connsiteX1161" fmla="*/ 576235 w 1896822"/>
                  <a:gd name="connsiteY1161" fmla="*/ 425461 h 1946271"/>
                  <a:gd name="connsiteX1162" fmla="*/ 570670 w 1896822"/>
                  <a:gd name="connsiteY1162" fmla="*/ 425831 h 1946271"/>
                  <a:gd name="connsiteX1163" fmla="*/ 570935 w 1896822"/>
                  <a:gd name="connsiteY1163" fmla="*/ 439508 h 1946271"/>
                  <a:gd name="connsiteX1164" fmla="*/ 576235 w 1896822"/>
                  <a:gd name="connsiteY1164" fmla="*/ 425461 h 1946271"/>
                  <a:gd name="connsiteX1165" fmla="*/ 298851 w 1896822"/>
                  <a:gd name="connsiteY1165" fmla="*/ 398477 h 1946271"/>
                  <a:gd name="connsiteX1166" fmla="*/ 299028 w 1896822"/>
                  <a:gd name="connsiteY1166" fmla="*/ 418900 h 1946271"/>
                  <a:gd name="connsiteX1167" fmla="*/ 304151 w 1896822"/>
                  <a:gd name="connsiteY1167" fmla="*/ 432392 h 1946271"/>
                  <a:gd name="connsiteX1168" fmla="*/ 313162 w 1896822"/>
                  <a:gd name="connsiteY1168" fmla="*/ 411322 h 1946271"/>
                  <a:gd name="connsiteX1169" fmla="*/ 315282 w 1896822"/>
                  <a:gd name="connsiteY1169" fmla="*/ 401249 h 1946271"/>
                  <a:gd name="connsiteX1170" fmla="*/ 298851 w 1896822"/>
                  <a:gd name="connsiteY1170" fmla="*/ 398477 h 1946271"/>
                  <a:gd name="connsiteX1171" fmla="*/ 328444 w 1896822"/>
                  <a:gd name="connsiteY1171" fmla="*/ 414187 h 1946271"/>
                  <a:gd name="connsiteX1172" fmla="*/ 324999 w 1896822"/>
                  <a:gd name="connsiteY1172" fmla="*/ 414372 h 1946271"/>
                  <a:gd name="connsiteX1173" fmla="*/ 332155 w 1896822"/>
                  <a:gd name="connsiteY1173" fmla="*/ 417514 h 1946271"/>
                  <a:gd name="connsiteX1174" fmla="*/ 328444 w 1896822"/>
                  <a:gd name="connsiteY1174" fmla="*/ 414187 h 1946271"/>
                  <a:gd name="connsiteX1175" fmla="*/ 320847 w 1896822"/>
                  <a:gd name="connsiteY1175" fmla="*/ 417883 h 1946271"/>
                  <a:gd name="connsiteX1176" fmla="*/ 317844 w 1896822"/>
                  <a:gd name="connsiteY1176" fmla="*/ 418345 h 1946271"/>
                  <a:gd name="connsiteX1177" fmla="*/ 320229 w 1896822"/>
                  <a:gd name="connsiteY1177" fmla="*/ 421487 h 1946271"/>
                  <a:gd name="connsiteX1178" fmla="*/ 320847 w 1896822"/>
                  <a:gd name="connsiteY1178" fmla="*/ 417883 h 1946271"/>
                  <a:gd name="connsiteX1179" fmla="*/ 346289 w 1896822"/>
                  <a:gd name="connsiteY1179" fmla="*/ 426016 h 1946271"/>
                  <a:gd name="connsiteX1180" fmla="*/ 344080 w 1896822"/>
                  <a:gd name="connsiteY1180" fmla="*/ 427217 h 1946271"/>
                  <a:gd name="connsiteX1181" fmla="*/ 344257 w 1896822"/>
                  <a:gd name="connsiteY1181" fmla="*/ 434148 h 1946271"/>
                  <a:gd name="connsiteX1182" fmla="*/ 346289 w 1896822"/>
                  <a:gd name="connsiteY1182" fmla="*/ 426016 h 1946271"/>
                  <a:gd name="connsiteX1183" fmla="*/ 558744 w 1896822"/>
                  <a:gd name="connsiteY1183" fmla="*/ 431006 h 1946271"/>
                  <a:gd name="connsiteX1184" fmla="*/ 556624 w 1896822"/>
                  <a:gd name="connsiteY1184" fmla="*/ 433409 h 1946271"/>
                  <a:gd name="connsiteX1185" fmla="*/ 561129 w 1896822"/>
                  <a:gd name="connsiteY1185" fmla="*/ 433224 h 1946271"/>
                  <a:gd name="connsiteX1186" fmla="*/ 558744 w 1896822"/>
                  <a:gd name="connsiteY1186" fmla="*/ 431006 h 1946271"/>
                  <a:gd name="connsiteX1187" fmla="*/ 544698 w 1896822"/>
                  <a:gd name="connsiteY1187" fmla="*/ 431560 h 1946271"/>
                  <a:gd name="connsiteX1188" fmla="*/ 542313 w 1896822"/>
                  <a:gd name="connsiteY1188" fmla="*/ 433778 h 1946271"/>
                  <a:gd name="connsiteX1189" fmla="*/ 547083 w 1896822"/>
                  <a:gd name="connsiteY1189" fmla="*/ 433593 h 1946271"/>
                  <a:gd name="connsiteX1190" fmla="*/ 544698 w 1896822"/>
                  <a:gd name="connsiteY1190" fmla="*/ 431560 h 1946271"/>
                  <a:gd name="connsiteX1191" fmla="*/ 284982 w 1896822"/>
                  <a:gd name="connsiteY1191" fmla="*/ 419270 h 1946271"/>
                  <a:gd name="connsiteX1192" fmla="*/ 262102 w 1896822"/>
                  <a:gd name="connsiteY1192" fmla="*/ 468155 h 1946271"/>
                  <a:gd name="connsiteX1193" fmla="*/ 266696 w 1896822"/>
                  <a:gd name="connsiteY1193" fmla="*/ 474069 h 1946271"/>
                  <a:gd name="connsiteX1194" fmla="*/ 268639 w 1896822"/>
                  <a:gd name="connsiteY1194" fmla="*/ 472868 h 1946271"/>
                  <a:gd name="connsiteX1195" fmla="*/ 271643 w 1896822"/>
                  <a:gd name="connsiteY1195" fmla="*/ 480815 h 1946271"/>
                  <a:gd name="connsiteX1196" fmla="*/ 267049 w 1896822"/>
                  <a:gd name="connsiteY1196" fmla="*/ 474624 h 1946271"/>
                  <a:gd name="connsiteX1197" fmla="*/ 264929 w 1896822"/>
                  <a:gd name="connsiteY1197" fmla="*/ 478043 h 1946271"/>
                  <a:gd name="connsiteX1198" fmla="*/ 276413 w 1896822"/>
                  <a:gd name="connsiteY1198" fmla="*/ 474254 h 1946271"/>
                  <a:gd name="connsiteX1199" fmla="*/ 278356 w 1896822"/>
                  <a:gd name="connsiteY1199" fmla="*/ 450227 h 1946271"/>
                  <a:gd name="connsiteX1200" fmla="*/ 285777 w 1896822"/>
                  <a:gd name="connsiteY1200" fmla="*/ 460208 h 1946271"/>
                  <a:gd name="connsiteX1201" fmla="*/ 284982 w 1896822"/>
                  <a:gd name="connsiteY1201" fmla="*/ 419270 h 1946271"/>
                  <a:gd name="connsiteX1202" fmla="*/ 434009 w 1896822"/>
                  <a:gd name="connsiteY1202" fmla="*/ 439138 h 1946271"/>
                  <a:gd name="connsiteX1203" fmla="*/ 431624 w 1896822"/>
                  <a:gd name="connsiteY1203" fmla="*/ 441356 h 1946271"/>
                  <a:gd name="connsiteX1204" fmla="*/ 436395 w 1896822"/>
                  <a:gd name="connsiteY1204" fmla="*/ 440894 h 1946271"/>
                  <a:gd name="connsiteX1205" fmla="*/ 434009 w 1896822"/>
                  <a:gd name="connsiteY1205" fmla="*/ 439138 h 1946271"/>
                  <a:gd name="connsiteX1206" fmla="*/ 532949 w 1896822"/>
                  <a:gd name="connsiteY1206" fmla="*/ 440894 h 1946271"/>
                  <a:gd name="connsiteX1207" fmla="*/ 521642 w 1896822"/>
                  <a:gd name="connsiteY1207" fmla="*/ 465106 h 1946271"/>
                  <a:gd name="connsiteX1208" fmla="*/ 512543 w 1896822"/>
                  <a:gd name="connsiteY1208" fmla="*/ 479244 h 1946271"/>
                  <a:gd name="connsiteX1209" fmla="*/ 507772 w 1896822"/>
                  <a:gd name="connsiteY1209" fmla="*/ 472498 h 1946271"/>
                  <a:gd name="connsiteX1210" fmla="*/ 501235 w 1896822"/>
                  <a:gd name="connsiteY1210" fmla="*/ 503641 h 1946271"/>
                  <a:gd name="connsiteX1211" fmla="*/ 512543 w 1896822"/>
                  <a:gd name="connsiteY1211" fmla="*/ 479244 h 1946271"/>
                  <a:gd name="connsiteX1212" fmla="*/ 515546 w 1896822"/>
                  <a:gd name="connsiteY1212" fmla="*/ 509833 h 1946271"/>
                  <a:gd name="connsiteX1213" fmla="*/ 534009 w 1896822"/>
                  <a:gd name="connsiteY1213" fmla="*/ 488763 h 1946271"/>
                  <a:gd name="connsiteX1214" fmla="*/ 542931 w 1896822"/>
                  <a:gd name="connsiteY1214" fmla="*/ 454201 h 1946271"/>
                  <a:gd name="connsiteX1215" fmla="*/ 532949 w 1896822"/>
                  <a:gd name="connsiteY1215" fmla="*/ 440894 h 1946271"/>
                  <a:gd name="connsiteX1216" fmla="*/ 520052 w 1896822"/>
                  <a:gd name="connsiteY1216" fmla="*/ 509555 h 1946271"/>
                  <a:gd name="connsiteX1217" fmla="*/ 506182 w 1896822"/>
                  <a:gd name="connsiteY1217" fmla="*/ 523879 h 1946271"/>
                  <a:gd name="connsiteX1218" fmla="*/ 517931 w 1896822"/>
                  <a:gd name="connsiteY1218" fmla="*/ 519905 h 1946271"/>
                  <a:gd name="connsiteX1219" fmla="*/ 520317 w 1896822"/>
                  <a:gd name="connsiteY1219" fmla="*/ 523325 h 1946271"/>
                  <a:gd name="connsiteX1220" fmla="*/ 520052 w 1896822"/>
                  <a:gd name="connsiteY1220" fmla="*/ 509555 h 1946271"/>
                  <a:gd name="connsiteX1221" fmla="*/ 1689659 w 1896822"/>
                  <a:gd name="connsiteY1221" fmla="*/ 522678 h 1946271"/>
                  <a:gd name="connsiteX1222" fmla="*/ 1686302 w 1896822"/>
                  <a:gd name="connsiteY1222" fmla="*/ 528038 h 1946271"/>
                  <a:gd name="connsiteX1223" fmla="*/ 1700613 w 1896822"/>
                  <a:gd name="connsiteY1223" fmla="*/ 534414 h 1946271"/>
                  <a:gd name="connsiteX1224" fmla="*/ 1689659 w 1896822"/>
                  <a:gd name="connsiteY1224" fmla="*/ 522678 h 1946271"/>
                  <a:gd name="connsiteX1225" fmla="*/ 1707503 w 1896822"/>
                  <a:gd name="connsiteY1225" fmla="*/ 530810 h 1946271"/>
                  <a:gd name="connsiteX1226" fmla="*/ 1703175 w 1896822"/>
                  <a:gd name="connsiteY1226" fmla="*/ 544672 h 1946271"/>
                  <a:gd name="connsiteX1227" fmla="*/ 1714924 w 1896822"/>
                  <a:gd name="connsiteY1227" fmla="*/ 540698 h 1946271"/>
                  <a:gd name="connsiteX1228" fmla="*/ 1707503 w 1896822"/>
                  <a:gd name="connsiteY1228" fmla="*/ 530810 h 1946271"/>
                  <a:gd name="connsiteX1229" fmla="*/ 1722256 w 1896822"/>
                  <a:gd name="connsiteY1229" fmla="*/ 532566 h 1946271"/>
                  <a:gd name="connsiteX1230" fmla="*/ 1717044 w 1896822"/>
                  <a:gd name="connsiteY1230" fmla="*/ 537186 h 1946271"/>
                  <a:gd name="connsiteX1231" fmla="*/ 1728970 w 1896822"/>
                  <a:gd name="connsiteY1231" fmla="*/ 546889 h 1946271"/>
                  <a:gd name="connsiteX1232" fmla="*/ 1738510 w 1896822"/>
                  <a:gd name="connsiteY1232" fmla="*/ 539959 h 1946271"/>
                  <a:gd name="connsiteX1233" fmla="*/ 1722256 w 1896822"/>
                  <a:gd name="connsiteY1233" fmla="*/ 532566 h 1946271"/>
                  <a:gd name="connsiteX1234" fmla="*/ 1751761 w 1896822"/>
                  <a:gd name="connsiteY1234" fmla="*/ 542731 h 1946271"/>
                  <a:gd name="connsiteX1235" fmla="*/ 1750436 w 1896822"/>
                  <a:gd name="connsiteY1235" fmla="*/ 549662 h 1946271"/>
                  <a:gd name="connsiteX1236" fmla="*/ 1767044 w 1896822"/>
                  <a:gd name="connsiteY1236" fmla="*/ 559180 h 1946271"/>
                  <a:gd name="connsiteX1237" fmla="*/ 1751761 w 1896822"/>
                  <a:gd name="connsiteY1237" fmla="*/ 542731 h 1946271"/>
                  <a:gd name="connsiteX1238" fmla="*/ 292667 w 1896822"/>
                  <a:gd name="connsiteY1238" fmla="*/ 456604 h 1946271"/>
                  <a:gd name="connsiteX1239" fmla="*/ 292667 w 1896822"/>
                  <a:gd name="connsiteY1239" fmla="*/ 456604 h 1946271"/>
                  <a:gd name="connsiteX1240" fmla="*/ 283745 w 1896822"/>
                  <a:gd name="connsiteY1240" fmla="*/ 478875 h 1946271"/>
                  <a:gd name="connsiteX1241" fmla="*/ 281360 w 1896822"/>
                  <a:gd name="connsiteY1241" fmla="*/ 481000 h 1946271"/>
                  <a:gd name="connsiteX1242" fmla="*/ 286130 w 1896822"/>
                  <a:gd name="connsiteY1242" fmla="*/ 480815 h 1946271"/>
                  <a:gd name="connsiteX1243" fmla="*/ 283745 w 1896822"/>
                  <a:gd name="connsiteY1243" fmla="*/ 478875 h 1946271"/>
                  <a:gd name="connsiteX1244" fmla="*/ 491341 w 1896822"/>
                  <a:gd name="connsiteY1244" fmla="*/ 483403 h 1946271"/>
                  <a:gd name="connsiteX1245" fmla="*/ 484804 w 1896822"/>
                  <a:gd name="connsiteY1245" fmla="*/ 507615 h 1946271"/>
                  <a:gd name="connsiteX1246" fmla="*/ 491341 w 1896822"/>
                  <a:gd name="connsiteY1246" fmla="*/ 483403 h 1946271"/>
                  <a:gd name="connsiteX1247" fmla="*/ 503444 w 1896822"/>
                  <a:gd name="connsiteY1247" fmla="*/ 506783 h 1946271"/>
                  <a:gd name="connsiteX1248" fmla="*/ 491871 w 1896822"/>
                  <a:gd name="connsiteY1248" fmla="*/ 510572 h 1946271"/>
                  <a:gd name="connsiteX1249" fmla="*/ 471465 w 1896822"/>
                  <a:gd name="connsiteY1249" fmla="*/ 555853 h 1946271"/>
                  <a:gd name="connsiteX1250" fmla="*/ 504239 w 1896822"/>
                  <a:gd name="connsiteY1250" fmla="*/ 534229 h 1946271"/>
                  <a:gd name="connsiteX1251" fmla="*/ 499292 w 1896822"/>
                  <a:gd name="connsiteY1251" fmla="*/ 527483 h 1946271"/>
                  <a:gd name="connsiteX1252" fmla="*/ 499469 w 1896822"/>
                  <a:gd name="connsiteY1252" fmla="*/ 527206 h 1946271"/>
                  <a:gd name="connsiteX1253" fmla="*/ 498850 w 1896822"/>
                  <a:gd name="connsiteY1253" fmla="*/ 523325 h 1946271"/>
                  <a:gd name="connsiteX1254" fmla="*/ 500264 w 1896822"/>
                  <a:gd name="connsiteY1254" fmla="*/ 525080 h 1946271"/>
                  <a:gd name="connsiteX1255" fmla="*/ 503444 w 1896822"/>
                  <a:gd name="connsiteY1255" fmla="*/ 506783 h 1946271"/>
                  <a:gd name="connsiteX1256" fmla="*/ 472437 w 1896822"/>
                  <a:gd name="connsiteY1256" fmla="*/ 484235 h 1946271"/>
                  <a:gd name="connsiteX1257" fmla="*/ 463338 w 1896822"/>
                  <a:gd name="connsiteY1257" fmla="*/ 505027 h 1946271"/>
                  <a:gd name="connsiteX1258" fmla="*/ 472437 w 1896822"/>
                  <a:gd name="connsiteY1258" fmla="*/ 484235 h 1946271"/>
                  <a:gd name="connsiteX1259" fmla="*/ 468108 w 1896822"/>
                  <a:gd name="connsiteY1259" fmla="*/ 504842 h 1946271"/>
                  <a:gd name="connsiteX1260" fmla="*/ 452031 w 1896822"/>
                  <a:gd name="connsiteY1260" fmla="*/ 522493 h 1946271"/>
                  <a:gd name="connsiteX1261" fmla="*/ 443903 w 1896822"/>
                  <a:gd name="connsiteY1261" fmla="*/ 530995 h 1946271"/>
                  <a:gd name="connsiteX1262" fmla="*/ 427649 w 1896822"/>
                  <a:gd name="connsiteY1262" fmla="*/ 548460 h 1946271"/>
                  <a:gd name="connsiteX1263" fmla="*/ 443727 w 1896822"/>
                  <a:gd name="connsiteY1263" fmla="*/ 530625 h 1946271"/>
                  <a:gd name="connsiteX1264" fmla="*/ 442667 w 1896822"/>
                  <a:gd name="connsiteY1264" fmla="*/ 529608 h 1946271"/>
                  <a:gd name="connsiteX1265" fmla="*/ 444875 w 1896822"/>
                  <a:gd name="connsiteY1265" fmla="*/ 526097 h 1946271"/>
                  <a:gd name="connsiteX1266" fmla="*/ 430829 w 1896822"/>
                  <a:gd name="connsiteY1266" fmla="*/ 519721 h 1946271"/>
                  <a:gd name="connsiteX1267" fmla="*/ 412543 w 1896822"/>
                  <a:gd name="connsiteY1267" fmla="*/ 568144 h 1946271"/>
                  <a:gd name="connsiteX1268" fmla="*/ 400794 w 1896822"/>
                  <a:gd name="connsiteY1268" fmla="*/ 572118 h 1946271"/>
                  <a:gd name="connsiteX1269" fmla="*/ 410776 w 1896822"/>
                  <a:gd name="connsiteY1269" fmla="*/ 592171 h 1946271"/>
                  <a:gd name="connsiteX1270" fmla="*/ 394080 w 1896822"/>
                  <a:gd name="connsiteY1270" fmla="*/ 582652 h 1946271"/>
                  <a:gd name="connsiteX1271" fmla="*/ 389487 w 1896822"/>
                  <a:gd name="connsiteY1271" fmla="*/ 596329 h 1946271"/>
                  <a:gd name="connsiteX1272" fmla="*/ 386748 w 1896822"/>
                  <a:gd name="connsiteY1272" fmla="*/ 579418 h 1946271"/>
                  <a:gd name="connsiteX1273" fmla="*/ 391342 w 1896822"/>
                  <a:gd name="connsiteY1273" fmla="*/ 565741 h 1946271"/>
                  <a:gd name="connsiteX1274" fmla="*/ 391077 w 1896822"/>
                  <a:gd name="connsiteY1274" fmla="*/ 552064 h 1946271"/>
                  <a:gd name="connsiteX1275" fmla="*/ 372437 w 1896822"/>
                  <a:gd name="connsiteY1275" fmla="*/ 566296 h 1946271"/>
                  <a:gd name="connsiteX1276" fmla="*/ 374999 w 1896822"/>
                  <a:gd name="connsiteY1276" fmla="*/ 576461 h 1946271"/>
                  <a:gd name="connsiteX1277" fmla="*/ 361130 w 1896822"/>
                  <a:gd name="connsiteY1277" fmla="*/ 590507 h 1946271"/>
                  <a:gd name="connsiteX1278" fmla="*/ 372879 w 1896822"/>
                  <a:gd name="connsiteY1278" fmla="*/ 586811 h 1946271"/>
                  <a:gd name="connsiteX1279" fmla="*/ 368462 w 1896822"/>
                  <a:gd name="connsiteY1279" fmla="*/ 607419 h 1946271"/>
                  <a:gd name="connsiteX1280" fmla="*/ 384716 w 1896822"/>
                  <a:gd name="connsiteY1280" fmla="*/ 596514 h 1946271"/>
                  <a:gd name="connsiteX1281" fmla="*/ 378003 w 1896822"/>
                  <a:gd name="connsiteY1281" fmla="*/ 613795 h 1946271"/>
                  <a:gd name="connsiteX1282" fmla="*/ 387720 w 1896822"/>
                  <a:gd name="connsiteY1282" fmla="*/ 627287 h 1946271"/>
                  <a:gd name="connsiteX1283" fmla="*/ 408568 w 1896822"/>
                  <a:gd name="connsiteY1283" fmla="*/ 602428 h 1946271"/>
                  <a:gd name="connsiteX1284" fmla="*/ 410953 w 1896822"/>
                  <a:gd name="connsiteY1284" fmla="*/ 605848 h 1946271"/>
                  <a:gd name="connsiteX1285" fmla="*/ 420052 w 1896822"/>
                  <a:gd name="connsiteY1285" fmla="*/ 591709 h 1946271"/>
                  <a:gd name="connsiteX1286" fmla="*/ 422437 w 1896822"/>
                  <a:gd name="connsiteY1286" fmla="*/ 595128 h 1946271"/>
                  <a:gd name="connsiteX1287" fmla="*/ 443285 w 1896822"/>
                  <a:gd name="connsiteY1287" fmla="*/ 570547 h 1946271"/>
                  <a:gd name="connsiteX1288" fmla="*/ 445847 w 1896822"/>
                  <a:gd name="connsiteY1288" fmla="*/ 573873 h 1946271"/>
                  <a:gd name="connsiteX1289" fmla="*/ 455034 w 1896822"/>
                  <a:gd name="connsiteY1289" fmla="*/ 559827 h 1946271"/>
                  <a:gd name="connsiteX1290" fmla="*/ 459539 w 1896822"/>
                  <a:gd name="connsiteY1290" fmla="*/ 559827 h 1946271"/>
                  <a:gd name="connsiteX1291" fmla="*/ 464133 w 1896822"/>
                  <a:gd name="connsiteY1291" fmla="*/ 538942 h 1946271"/>
                  <a:gd name="connsiteX1292" fmla="*/ 473055 w 1896822"/>
                  <a:gd name="connsiteY1292" fmla="*/ 518150 h 1946271"/>
                  <a:gd name="connsiteX1293" fmla="*/ 468108 w 1896822"/>
                  <a:gd name="connsiteY1293" fmla="*/ 504842 h 1946271"/>
                  <a:gd name="connsiteX1294" fmla="*/ 478444 w 1896822"/>
                  <a:gd name="connsiteY1294" fmla="*/ 512605 h 1946271"/>
                  <a:gd name="connsiteX1295" fmla="*/ 480211 w 1896822"/>
                  <a:gd name="connsiteY1295" fmla="*/ 521291 h 1946271"/>
                  <a:gd name="connsiteX1296" fmla="*/ 480034 w 1896822"/>
                  <a:gd name="connsiteY1296" fmla="*/ 514545 h 1946271"/>
                  <a:gd name="connsiteX1297" fmla="*/ 478444 w 1896822"/>
                  <a:gd name="connsiteY1297" fmla="*/ 512605 h 1946271"/>
                  <a:gd name="connsiteX1298" fmla="*/ 1708298 w 1896822"/>
                  <a:gd name="connsiteY1298" fmla="*/ 573042 h 1946271"/>
                  <a:gd name="connsiteX1299" fmla="*/ 1705913 w 1896822"/>
                  <a:gd name="connsiteY1299" fmla="*/ 575260 h 1946271"/>
                  <a:gd name="connsiteX1300" fmla="*/ 1710684 w 1896822"/>
                  <a:gd name="connsiteY1300" fmla="*/ 575075 h 1946271"/>
                  <a:gd name="connsiteX1301" fmla="*/ 1708298 w 1896822"/>
                  <a:gd name="connsiteY1301" fmla="*/ 573042 h 1946271"/>
                  <a:gd name="connsiteX1302" fmla="*/ 1715719 w 1896822"/>
                  <a:gd name="connsiteY1302" fmla="*/ 588567 h 1946271"/>
                  <a:gd name="connsiteX1303" fmla="*/ 1711125 w 1896822"/>
                  <a:gd name="connsiteY1303" fmla="*/ 595498 h 1946271"/>
                  <a:gd name="connsiteX1304" fmla="*/ 1725171 w 1896822"/>
                  <a:gd name="connsiteY1304" fmla="*/ 601689 h 1946271"/>
                  <a:gd name="connsiteX1305" fmla="*/ 1715719 w 1896822"/>
                  <a:gd name="connsiteY1305" fmla="*/ 588567 h 1946271"/>
                  <a:gd name="connsiteX1306" fmla="*/ 1729942 w 1896822"/>
                  <a:gd name="connsiteY1306" fmla="*/ 603075 h 1946271"/>
                  <a:gd name="connsiteX1307" fmla="*/ 1727821 w 1896822"/>
                  <a:gd name="connsiteY1307" fmla="*/ 605201 h 1946271"/>
                  <a:gd name="connsiteX1308" fmla="*/ 1732503 w 1896822"/>
                  <a:gd name="connsiteY1308" fmla="*/ 605016 h 1946271"/>
                  <a:gd name="connsiteX1309" fmla="*/ 1729942 w 1896822"/>
                  <a:gd name="connsiteY1309" fmla="*/ 603075 h 1946271"/>
                  <a:gd name="connsiteX1310" fmla="*/ 161131 w 1896822"/>
                  <a:gd name="connsiteY1310" fmla="*/ 556777 h 1946271"/>
                  <a:gd name="connsiteX1311" fmla="*/ 157509 w 1896822"/>
                  <a:gd name="connsiteY1311" fmla="*/ 557239 h 1946271"/>
                  <a:gd name="connsiteX1312" fmla="*/ 164664 w 1896822"/>
                  <a:gd name="connsiteY1312" fmla="*/ 560381 h 1946271"/>
                  <a:gd name="connsiteX1313" fmla="*/ 161131 w 1896822"/>
                  <a:gd name="connsiteY1313" fmla="*/ 556777 h 1946271"/>
                  <a:gd name="connsiteX1314" fmla="*/ 447437 w 1896822"/>
                  <a:gd name="connsiteY1314" fmla="*/ 512143 h 1946271"/>
                  <a:gd name="connsiteX1315" fmla="*/ 444698 w 1896822"/>
                  <a:gd name="connsiteY1315" fmla="*/ 512328 h 1946271"/>
                  <a:gd name="connsiteX1316" fmla="*/ 447084 w 1896822"/>
                  <a:gd name="connsiteY1316" fmla="*/ 515747 h 1946271"/>
                  <a:gd name="connsiteX1317" fmla="*/ 447437 w 1896822"/>
                  <a:gd name="connsiteY1317" fmla="*/ 512143 h 1946271"/>
                  <a:gd name="connsiteX1318" fmla="*/ 399204 w 1896822"/>
                  <a:gd name="connsiteY1318" fmla="*/ 544672 h 1946271"/>
                  <a:gd name="connsiteX1319" fmla="*/ 395670 w 1896822"/>
                  <a:gd name="connsiteY1319" fmla="*/ 544949 h 1946271"/>
                  <a:gd name="connsiteX1320" fmla="*/ 402826 w 1896822"/>
                  <a:gd name="connsiteY1320" fmla="*/ 548091 h 1946271"/>
                  <a:gd name="connsiteX1321" fmla="*/ 399204 w 1896822"/>
                  <a:gd name="connsiteY1321" fmla="*/ 544672 h 1946271"/>
                  <a:gd name="connsiteX1322" fmla="*/ 340900 w 1896822"/>
                  <a:gd name="connsiteY1322" fmla="*/ 612779 h 1946271"/>
                  <a:gd name="connsiteX1323" fmla="*/ 335512 w 1896822"/>
                  <a:gd name="connsiteY1323" fmla="*/ 615551 h 1946271"/>
                  <a:gd name="connsiteX1324" fmla="*/ 342844 w 1896822"/>
                  <a:gd name="connsiteY1324" fmla="*/ 625439 h 1946271"/>
                  <a:gd name="connsiteX1325" fmla="*/ 338338 w 1896822"/>
                  <a:gd name="connsiteY1325" fmla="*/ 632462 h 1946271"/>
                  <a:gd name="connsiteX1326" fmla="*/ 338515 w 1896822"/>
                  <a:gd name="connsiteY1326" fmla="*/ 646139 h 1946271"/>
                  <a:gd name="connsiteX1327" fmla="*/ 324204 w 1896822"/>
                  <a:gd name="connsiteY1327" fmla="*/ 639763 h 1946271"/>
                  <a:gd name="connsiteX1328" fmla="*/ 312720 w 1896822"/>
                  <a:gd name="connsiteY1328" fmla="*/ 664159 h 1946271"/>
                  <a:gd name="connsiteX1329" fmla="*/ 322437 w 1896822"/>
                  <a:gd name="connsiteY1329" fmla="*/ 677281 h 1946271"/>
                  <a:gd name="connsiteX1330" fmla="*/ 324999 w 1896822"/>
                  <a:gd name="connsiteY1330" fmla="*/ 675248 h 1946271"/>
                  <a:gd name="connsiteX1331" fmla="*/ 323232 w 1896822"/>
                  <a:gd name="connsiteY1331" fmla="*/ 678298 h 1946271"/>
                  <a:gd name="connsiteX1332" fmla="*/ 327384 w 1896822"/>
                  <a:gd name="connsiteY1332" fmla="*/ 684027 h 1946271"/>
                  <a:gd name="connsiteX1333" fmla="*/ 343639 w 1896822"/>
                  <a:gd name="connsiteY1333" fmla="*/ 666377 h 1946271"/>
                  <a:gd name="connsiteX1334" fmla="*/ 341077 w 1896822"/>
                  <a:gd name="connsiteY1334" fmla="*/ 656212 h 1946271"/>
                  <a:gd name="connsiteX1335" fmla="*/ 359981 w 1896822"/>
                  <a:gd name="connsiteY1335" fmla="*/ 655472 h 1946271"/>
                  <a:gd name="connsiteX1336" fmla="*/ 367083 w 1896822"/>
                  <a:gd name="connsiteY1336" fmla="*/ 640964 h 1946271"/>
                  <a:gd name="connsiteX1337" fmla="*/ 367137 w 1896822"/>
                  <a:gd name="connsiteY1337" fmla="*/ 640964 h 1946271"/>
                  <a:gd name="connsiteX1338" fmla="*/ 367099 w 1896822"/>
                  <a:gd name="connsiteY1338" fmla="*/ 640931 h 1946271"/>
                  <a:gd name="connsiteX1339" fmla="*/ 368683 w 1896822"/>
                  <a:gd name="connsiteY1339" fmla="*/ 637695 h 1946271"/>
                  <a:gd name="connsiteX1340" fmla="*/ 378444 w 1896822"/>
                  <a:gd name="connsiteY1340" fmla="*/ 627472 h 1946271"/>
                  <a:gd name="connsiteX1341" fmla="*/ 354769 w 1896822"/>
                  <a:gd name="connsiteY1341" fmla="*/ 628488 h 1946271"/>
                  <a:gd name="connsiteX1342" fmla="*/ 340900 w 1896822"/>
                  <a:gd name="connsiteY1342" fmla="*/ 612779 h 1946271"/>
                  <a:gd name="connsiteX1343" fmla="*/ 1754765 w 1896822"/>
                  <a:gd name="connsiteY1343" fmla="*/ 638007 h 1946271"/>
                  <a:gd name="connsiteX1344" fmla="*/ 1751761 w 1896822"/>
                  <a:gd name="connsiteY1344" fmla="*/ 638376 h 1946271"/>
                  <a:gd name="connsiteX1345" fmla="*/ 1754411 w 1896822"/>
                  <a:gd name="connsiteY1345" fmla="*/ 641703 h 1946271"/>
                  <a:gd name="connsiteX1346" fmla="*/ 1754765 w 1896822"/>
                  <a:gd name="connsiteY1346" fmla="*/ 638007 h 1946271"/>
                  <a:gd name="connsiteX1347" fmla="*/ 1761478 w 1896822"/>
                  <a:gd name="connsiteY1347" fmla="*/ 646139 h 1946271"/>
                  <a:gd name="connsiteX1348" fmla="*/ 1759093 w 1896822"/>
                  <a:gd name="connsiteY1348" fmla="*/ 648264 h 1946271"/>
                  <a:gd name="connsiteX1349" fmla="*/ 1763864 w 1896822"/>
                  <a:gd name="connsiteY1349" fmla="*/ 648080 h 1946271"/>
                  <a:gd name="connsiteX1350" fmla="*/ 1761478 w 1896822"/>
                  <a:gd name="connsiteY1350" fmla="*/ 646139 h 1946271"/>
                  <a:gd name="connsiteX1351" fmla="*/ 308745 w 1896822"/>
                  <a:gd name="connsiteY1351" fmla="*/ 692899 h 1946271"/>
                  <a:gd name="connsiteX1352" fmla="*/ 306360 w 1896822"/>
                  <a:gd name="connsiteY1352" fmla="*/ 694932 h 1946271"/>
                  <a:gd name="connsiteX1353" fmla="*/ 311130 w 1896822"/>
                  <a:gd name="connsiteY1353" fmla="*/ 694747 h 1946271"/>
                  <a:gd name="connsiteX1354" fmla="*/ 308745 w 1896822"/>
                  <a:gd name="connsiteY1354" fmla="*/ 692899 h 1946271"/>
                  <a:gd name="connsiteX1355" fmla="*/ 1779588 w 1896822"/>
                  <a:gd name="connsiteY1355" fmla="*/ 753059 h 1946271"/>
                  <a:gd name="connsiteX1356" fmla="*/ 1775171 w 1896822"/>
                  <a:gd name="connsiteY1356" fmla="*/ 757032 h 1946271"/>
                  <a:gd name="connsiteX1357" fmla="*/ 1782768 w 1896822"/>
                  <a:gd name="connsiteY1357" fmla="*/ 773666 h 1946271"/>
                  <a:gd name="connsiteX1358" fmla="*/ 1782768 w 1896822"/>
                  <a:gd name="connsiteY1358" fmla="*/ 787436 h 1946271"/>
                  <a:gd name="connsiteX1359" fmla="*/ 1791867 w 1896822"/>
                  <a:gd name="connsiteY1359" fmla="*/ 766551 h 1946271"/>
                  <a:gd name="connsiteX1360" fmla="*/ 1779588 w 1896822"/>
                  <a:gd name="connsiteY1360" fmla="*/ 753059 h 1946271"/>
                  <a:gd name="connsiteX1361" fmla="*/ 196643 w 1896822"/>
                  <a:gd name="connsiteY1361" fmla="*/ 758418 h 1946271"/>
                  <a:gd name="connsiteX1362" fmla="*/ 194258 w 1896822"/>
                  <a:gd name="connsiteY1362" fmla="*/ 760636 h 1946271"/>
                  <a:gd name="connsiteX1363" fmla="*/ 199028 w 1896822"/>
                  <a:gd name="connsiteY1363" fmla="*/ 760451 h 1946271"/>
                  <a:gd name="connsiteX1364" fmla="*/ 196643 w 1896822"/>
                  <a:gd name="connsiteY1364" fmla="*/ 758418 h 1946271"/>
                  <a:gd name="connsiteX1365" fmla="*/ 1749994 w 1896822"/>
                  <a:gd name="connsiteY1365" fmla="*/ 790208 h 1946271"/>
                  <a:gd name="connsiteX1366" fmla="*/ 1747609 w 1896822"/>
                  <a:gd name="connsiteY1366" fmla="*/ 792148 h 1946271"/>
                  <a:gd name="connsiteX1367" fmla="*/ 1752380 w 1896822"/>
                  <a:gd name="connsiteY1367" fmla="*/ 791964 h 1946271"/>
                  <a:gd name="connsiteX1368" fmla="*/ 1749994 w 1896822"/>
                  <a:gd name="connsiteY1368" fmla="*/ 790208 h 1946271"/>
                  <a:gd name="connsiteX1369" fmla="*/ 1823227 w 1896822"/>
                  <a:gd name="connsiteY1369" fmla="*/ 803053 h 1946271"/>
                  <a:gd name="connsiteX1370" fmla="*/ 1814305 w 1896822"/>
                  <a:gd name="connsiteY1370" fmla="*/ 823753 h 1946271"/>
                  <a:gd name="connsiteX1371" fmla="*/ 1826231 w 1896822"/>
                  <a:gd name="connsiteY1371" fmla="*/ 833456 h 1946271"/>
                  <a:gd name="connsiteX1372" fmla="*/ 1833121 w 1896822"/>
                  <a:gd name="connsiteY1372" fmla="*/ 823106 h 1946271"/>
                  <a:gd name="connsiteX1373" fmla="*/ 1823227 w 1896822"/>
                  <a:gd name="connsiteY1373" fmla="*/ 803053 h 1946271"/>
                  <a:gd name="connsiteX1374" fmla="*/ 1780736 w 1896822"/>
                  <a:gd name="connsiteY1374" fmla="*/ 804439 h 1946271"/>
                  <a:gd name="connsiteX1375" fmla="*/ 1776231 w 1896822"/>
                  <a:gd name="connsiteY1375" fmla="*/ 811370 h 1946271"/>
                  <a:gd name="connsiteX1376" fmla="*/ 1783563 w 1896822"/>
                  <a:gd name="connsiteY1376" fmla="*/ 821535 h 1946271"/>
                  <a:gd name="connsiteX1377" fmla="*/ 1780736 w 1896822"/>
                  <a:gd name="connsiteY1377" fmla="*/ 804439 h 1946271"/>
                  <a:gd name="connsiteX1378" fmla="*/ 1799818 w 1896822"/>
                  <a:gd name="connsiteY1378" fmla="*/ 813218 h 1946271"/>
                  <a:gd name="connsiteX1379" fmla="*/ 1797432 w 1896822"/>
                  <a:gd name="connsiteY1379" fmla="*/ 814142 h 1946271"/>
                  <a:gd name="connsiteX1380" fmla="*/ 1800171 w 1896822"/>
                  <a:gd name="connsiteY1380" fmla="*/ 831054 h 1946271"/>
                  <a:gd name="connsiteX1381" fmla="*/ 1806973 w 1896822"/>
                  <a:gd name="connsiteY1381" fmla="*/ 820519 h 1946271"/>
                  <a:gd name="connsiteX1382" fmla="*/ 1799818 w 1896822"/>
                  <a:gd name="connsiteY1382" fmla="*/ 813218 h 1946271"/>
                  <a:gd name="connsiteX1383" fmla="*/ 92845 w 1896822"/>
                  <a:gd name="connsiteY1383" fmla="*/ 838354 h 1946271"/>
                  <a:gd name="connsiteX1384" fmla="*/ 86926 w 1896822"/>
                  <a:gd name="connsiteY1384" fmla="*/ 839555 h 1946271"/>
                  <a:gd name="connsiteX1385" fmla="*/ 82774 w 1896822"/>
                  <a:gd name="connsiteY1385" fmla="*/ 860255 h 1946271"/>
                  <a:gd name="connsiteX1386" fmla="*/ 87721 w 1896822"/>
                  <a:gd name="connsiteY1386" fmla="*/ 880494 h 1946271"/>
                  <a:gd name="connsiteX1387" fmla="*/ 89664 w 1896822"/>
                  <a:gd name="connsiteY1387" fmla="*/ 856651 h 1946271"/>
                  <a:gd name="connsiteX1388" fmla="*/ 92845 w 1896822"/>
                  <a:gd name="connsiteY1388" fmla="*/ 838354 h 1946271"/>
                  <a:gd name="connsiteX1389" fmla="*/ 1786125 w 1896822"/>
                  <a:gd name="connsiteY1389" fmla="*/ 840017 h 1946271"/>
                  <a:gd name="connsiteX1390" fmla="*/ 1783916 w 1896822"/>
                  <a:gd name="connsiteY1390" fmla="*/ 841958 h 1946271"/>
                  <a:gd name="connsiteX1391" fmla="*/ 1788510 w 1896822"/>
                  <a:gd name="connsiteY1391" fmla="*/ 841773 h 1946271"/>
                  <a:gd name="connsiteX1392" fmla="*/ 1786125 w 1896822"/>
                  <a:gd name="connsiteY1392" fmla="*/ 840017 h 1946271"/>
                  <a:gd name="connsiteX1393" fmla="*/ 1064219 w 1896822"/>
                  <a:gd name="connsiteY1393" fmla="*/ 851476 h 1946271"/>
                  <a:gd name="connsiteX1394" fmla="*/ 1052735 w 1896822"/>
                  <a:gd name="connsiteY1394" fmla="*/ 868942 h 1946271"/>
                  <a:gd name="connsiteX1395" fmla="*/ 1038601 w 1896822"/>
                  <a:gd name="connsiteY1395" fmla="*/ 869589 h 1946271"/>
                  <a:gd name="connsiteX1396" fmla="*/ 1029060 w 1896822"/>
                  <a:gd name="connsiteY1396" fmla="*/ 862843 h 1946271"/>
                  <a:gd name="connsiteX1397" fmla="*/ 1022170 w 1896822"/>
                  <a:gd name="connsiteY1397" fmla="*/ 873285 h 1946271"/>
                  <a:gd name="connsiteX1398" fmla="*/ 1003266 w 1896822"/>
                  <a:gd name="connsiteY1398" fmla="*/ 867371 h 1946271"/>
                  <a:gd name="connsiteX1399" fmla="*/ 1003707 w 1896822"/>
                  <a:gd name="connsiteY1399" fmla="*/ 894540 h 1946271"/>
                  <a:gd name="connsiteX1400" fmla="*/ 1015191 w 1896822"/>
                  <a:gd name="connsiteY1400" fmla="*/ 877074 h 1946271"/>
                  <a:gd name="connsiteX1401" fmla="*/ 1024732 w 1896822"/>
                  <a:gd name="connsiteY1401" fmla="*/ 883635 h 1946271"/>
                  <a:gd name="connsiteX1402" fmla="*/ 1020138 w 1896822"/>
                  <a:gd name="connsiteY1402" fmla="*/ 897497 h 1946271"/>
                  <a:gd name="connsiteX1403" fmla="*/ 1034272 w 1896822"/>
                  <a:gd name="connsiteY1403" fmla="*/ 890012 h 1946271"/>
                  <a:gd name="connsiteX1404" fmla="*/ 1046110 w 1896822"/>
                  <a:gd name="connsiteY1404" fmla="*/ 893154 h 1946271"/>
                  <a:gd name="connsiteX1405" fmla="*/ 1062806 w 1896822"/>
                  <a:gd name="connsiteY1405" fmla="*/ 902672 h 1946271"/>
                  <a:gd name="connsiteX1406" fmla="*/ 1071905 w 1896822"/>
                  <a:gd name="connsiteY1406" fmla="*/ 888626 h 1946271"/>
                  <a:gd name="connsiteX1407" fmla="*/ 1090633 w 1896822"/>
                  <a:gd name="connsiteY1407" fmla="*/ 881048 h 1946271"/>
                  <a:gd name="connsiteX1408" fmla="*/ 1100350 w 1896822"/>
                  <a:gd name="connsiteY1408" fmla="*/ 887794 h 1946271"/>
                  <a:gd name="connsiteX1409" fmla="*/ 1114396 w 1896822"/>
                  <a:gd name="connsiteY1409" fmla="*/ 887055 h 1946271"/>
                  <a:gd name="connsiteX1410" fmla="*/ 1107682 w 1896822"/>
                  <a:gd name="connsiteY1410" fmla="*/ 904428 h 1946271"/>
                  <a:gd name="connsiteX1411" fmla="*/ 1126322 w 1896822"/>
                  <a:gd name="connsiteY1411" fmla="*/ 890012 h 1946271"/>
                  <a:gd name="connsiteX1412" fmla="*/ 1118990 w 1896822"/>
                  <a:gd name="connsiteY1412" fmla="*/ 873285 h 1946271"/>
                  <a:gd name="connsiteX1413" fmla="*/ 1095138 w 1896822"/>
                  <a:gd name="connsiteY1413" fmla="*/ 867371 h 1946271"/>
                  <a:gd name="connsiteX1414" fmla="*/ 1086039 w 1896822"/>
                  <a:gd name="connsiteY1414" fmla="*/ 881233 h 1946271"/>
                  <a:gd name="connsiteX1415" fmla="*/ 1071728 w 1896822"/>
                  <a:gd name="connsiteY1415" fmla="*/ 874949 h 1946271"/>
                  <a:gd name="connsiteX1416" fmla="*/ 1064573 w 1896822"/>
                  <a:gd name="connsiteY1416" fmla="*/ 864968 h 1946271"/>
                  <a:gd name="connsiteX1417" fmla="*/ 1064219 w 1896822"/>
                  <a:gd name="connsiteY1417" fmla="*/ 851476 h 1946271"/>
                  <a:gd name="connsiteX1418" fmla="*/ 1799376 w 1896822"/>
                  <a:gd name="connsiteY1418" fmla="*/ 853509 h 1946271"/>
                  <a:gd name="connsiteX1419" fmla="*/ 1793457 w 1896822"/>
                  <a:gd name="connsiteY1419" fmla="*/ 855265 h 1946271"/>
                  <a:gd name="connsiteX1420" fmla="*/ 1805383 w 1896822"/>
                  <a:gd name="connsiteY1420" fmla="*/ 858222 h 1946271"/>
                  <a:gd name="connsiteX1421" fmla="*/ 1799376 w 1896822"/>
                  <a:gd name="connsiteY1421" fmla="*/ 853509 h 1946271"/>
                  <a:gd name="connsiteX1422" fmla="*/ 1131445 w 1896822"/>
                  <a:gd name="connsiteY1422" fmla="*/ 884467 h 1946271"/>
                  <a:gd name="connsiteX1423" fmla="*/ 1133477 w 1896822"/>
                  <a:gd name="connsiteY1423" fmla="*/ 893154 h 1946271"/>
                  <a:gd name="connsiteX1424" fmla="*/ 1133300 w 1896822"/>
                  <a:gd name="connsiteY1424" fmla="*/ 886408 h 1946271"/>
                  <a:gd name="connsiteX1425" fmla="*/ 1131445 w 1896822"/>
                  <a:gd name="connsiteY1425" fmla="*/ 884467 h 1946271"/>
                  <a:gd name="connsiteX1426" fmla="*/ 1144608 w 1896822"/>
                  <a:gd name="connsiteY1426" fmla="*/ 891398 h 1946271"/>
                  <a:gd name="connsiteX1427" fmla="*/ 1142753 w 1896822"/>
                  <a:gd name="connsiteY1427" fmla="*/ 892969 h 1946271"/>
                  <a:gd name="connsiteX1428" fmla="*/ 1144608 w 1896822"/>
                  <a:gd name="connsiteY1428" fmla="*/ 891398 h 1946271"/>
                  <a:gd name="connsiteX1429" fmla="*/ 1803970 w 1896822"/>
                  <a:gd name="connsiteY1429" fmla="*/ 892137 h 1946271"/>
                  <a:gd name="connsiteX1430" fmla="*/ 1801231 w 1896822"/>
                  <a:gd name="connsiteY1430" fmla="*/ 892599 h 1946271"/>
                  <a:gd name="connsiteX1431" fmla="*/ 1803793 w 1896822"/>
                  <a:gd name="connsiteY1431" fmla="*/ 895926 h 1946271"/>
                  <a:gd name="connsiteX1432" fmla="*/ 1803970 w 1896822"/>
                  <a:gd name="connsiteY1432" fmla="*/ 892137 h 1946271"/>
                  <a:gd name="connsiteX1433" fmla="*/ 1171374 w 1896822"/>
                  <a:gd name="connsiteY1433" fmla="*/ 898514 h 1946271"/>
                  <a:gd name="connsiteX1434" fmla="*/ 1155120 w 1896822"/>
                  <a:gd name="connsiteY1434" fmla="*/ 923095 h 1946271"/>
                  <a:gd name="connsiteX1435" fmla="*/ 1152470 w 1896822"/>
                  <a:gd name="connsiteY1435" fmla="*/ 906091 h 1946271"/>
                  <a:gd name="connsiteX1436" fmla="*/ 1136481 w 1896822"/>
                  <a:gd name="connsiteY1436" fmla="*/ 930673 h 1946271"/>
                  <a:gd name="connsiteX1437" fmla="*/ 1117753 w 1896822"/>
                  <a:gd name="connsiteY1437" fmla="*/ 938250 h 1946271"/>
                  <a:gd name="connsiteX1438" fmla="*/ 1106269 w 1896822"/>
                  <a:gd name="connsiteY1438" fmla="*/ 969393 h 1946271"/>
                  <a:gd name="connsiteX1439" fmla="*/ 1118018 w 1896822"/>
                  <a:gd name="connsiteY1439" fmla="*/ 958673 h 1946271"/>
                  <a:gd name="connsiteX1440" fmla="*/ 1127470 w 1896822"/>
                  <a:gd name="connsiteY1440" fmla="*/ 964957 h 1946271"/>
                  <a:gd name="connsiteX1441" fmla="*/ 1148760 w 1896822"/>
                  <a:gd name="connsiteY1441" fmla="*/ 954053 h 1946271"/>
                  <a:gd name="connsiteX1442" fmla="*/ 1146551 w 1896822"/>
                  <a:gd name="connsiteY1442" fmla="*/ 964403 h 1946271"/>
                  <a:gd name="connsiteX1443" fmla="*/ 1153530 w 1896822"/>
                  <a:gd name="connsiteY1443" fmla="*/ 967545 h 1946271"/>
                  <a:gd name="connsiteX1444" fmla="*/ 1160244 w 1896822"/>
                  <a:gd name="connsiteY1444" fmla="*/ 943333 h 1946271"/>
                  <a:gd name="connsiteX1445" fmla="*/ 1188424 w 1896822"/>
                  <a:gd name="connsiteY1445" fmla="*/ 935386 h 1946271"/>
                  <a:gd name="connsiteX1446" fmla="*/ 1186215 w 1896822"/>
                  <a:gd name="connsiteY1446" fmla="*/ 945921 h 1946271"/>
                  <a:gd name="connsiteX1447" fmla="*/ 1200350 w 1896822"/>
                  <a:gd name="connsiteY1447" fmla="*/ 938620 h 1946271"/>
                  <a:gd name="connsiteX1448" fmla="*/ 1176940 w 1896822"/>
                  <a:gd name="connsiteY1448" fmla="*/ 959875 h 1946271"/>
                  <a:gd name="connsiteX1449" fmla="*/ 1189042 w 1896822"/>
                  <a:gd name="connsiteY1449" fmla="*/ 969578 h 1946271"/>
                  <a:gd name="connsiteX1450" fmla="*/ 1179855 w 1896822"/>
                  <a:gd name="connsiteY1450" fmla="*/ 983624 h 1946271"/>
                  <a:gd name="connsiteX1451" fmla="*/ 1198760 w 1896822"/>
                  <a:gd name="connsiteY1451" fmla="*/ 989816 h 1946271"/>
                  <a:gd name="connsiteX1452" fmla="*/ 1187452 w 1896822"/>
                  <a:gd name="connsiteY1452" fmla="*/ 1014212 h 1946271"/>
                  <a:gd name="connsiteX1453" fmla="*/ 1199113 w 1896822"/>
                  <a:gd name="connsiteY1453" fmla="*/ 1010424 h 1946271"/>
                  <a:gd name="connsiteX1454" fmla="*/ 1215456 w 1896822"/>
                  <a:gd name="connsiteY1454" fmla="*/ 999334 h 1946271"/>
                  <a:gd name="connsiteX1455" fmla="*/ 1203353 w 1896822"/>
                  <a:gd name="connsiteY1455" fmla="*/ 975862 h 1946271"/>
                  <a:gd name="connsiteX1456" fmla="*/ 1215014 w 1896822"/>
                  <a:gd name="connsiteY1456" fmla="*/ 972165 h 1946271"/>
                  <a:gd name="connsiteX1457" fmla="*/ 1231268 w 1896822"/>
                  <a:gd name="connsiteY1457" fmla="*/ 961261 h 1946271"/>
                  <a:gd name="connsiteX1458" fmla="*/ 1224554 w 1896822"/>
                  <a:gd name="connsiteY1458" fmla="*/ 978727 h 1946271"/>
                  <a:gd name="connsiteX1459" fmla="*/ 1231887 w 1896822"/>
                  <a:gd name="connsiteY1459" fmla="*/ 988615 h 1946271"/>
                  <a:gd name="connsiteX1460" fmla="*/ 1220579 w 1896822"/>
                  <a:gd name="connsiteY1460" fmla="*/ 1012826 h 1946271"/>
                  <a:gd name="connsiteX1461" fmla="*/ 1232063 w 1896822"/>
                  <a:gd name="connsiteY1461" fmla="*/ 995361 h 1946271"/>
                  <a:gd name="connsiteX1462" fmla="*/ 1243636 w 1896822"/>
                  <a:gd name="connsiteY1462" fmla="*/ 991572 h 1946271"/>
                  <a:gd name="connsiteX1463" fmla="*/ 1247964 w 1896822"/>
                  <a:gd name="connsiteY1463" fmla="*/ 970964 h 1946271"/>
                  <a:gd name="connsiteX1464" fmla="*/ 1234095 w 1896822"/>
                  <a:gd name="connsiteY1464" fmla="*/ 978264 h 1946271"/>
                  <a:gd name="connsiteX1465" fmla="*/ 1252293 w 1896822"/>
                  <a:gd name="connsiteY1465" fmla="*/ 943518 h 1946271"/>
                  <a:gd name="connsiteX1466" fmla="*/ 1226145 w 1896822"/>
                  <a:gd name="connsiteY1466" fmla="*/ 934277 h 1946271"/>
                  <a:gd name="connsiteX1467" fmla="*/ 1219342 w 1896822"/>
                  <a:gd name="connsiteY1467" fmla="*/ 951465 h 1946271"/>
                  <a:gd name="connsiteX1468" fmla="*/ 1203088 w 1896822"/>
                  <a:gd name="connsiteY1468" fmla="*/ 962370 h 1946271"/>
                  <a:gd name="connsiteX1469" fmla="*/ 1214660 w 1896822"/>
                  <a:gd name="connsiteY1469" fmla="*/ 944719 h 1946271"/>
                  <a:gd name="connsiteX1470" fmla="*/ 1200350 w 1896822"/>
                  <a:gd name="connsiteY1470" fmla="*/ 938620 h 1946271"/>
                  <a:gd name="connsiteX1471" fmla="*/ 1211834 w 1896822"/>
                  <a:gd name="connsiteY1471" fmla="*/ 927900 h 1946271"/>
                  <a:gd name="connsiteX1472" fmla="*/ 1197346 w 1896822"/>
                  <a:gd name="connsiteY1472" fmla="*/ 914778 h 1946271"/>
                  <a:gd name="connsiteX1473" fmla="*/ 1178707 w 1896822"/>
                  <a:gd name="connsiteY1473" fmla="*/ 922356 h 1946271"/>
                  <a:gd name="connsiteX1474" fmla="*/ 1183035 w 1896822"/>
                  <a:gd name="connsiteY1474" fmla="*/ 901471 h 1946271"/>
                  <a:gd name="connsiteX1475" fmla="*/ 1171374 w 1896822"/>
                  <a:gd name="connsiteY1475" fmla="*/ 898514 h 1946271"/>
                  <a:gd name="connsiteX1476" fmla="*/ 1261657 w 1896822"/>
                  <a:gd name="connsiteY1476" fmla="*/ 943148 h 1946271"/>
                  <a:gd name="connsiteX1477" fmla="*/ 1250350 w 1896822"/>
                  <a:gd name="connsiteY1477" fmla="*/ 960614 h 1946271"/>
                  <a:gd name="connsiteX1478" fmla="*/ 1257505 w 1896822"/>
                  <a:gd name="connsiteY1478" fmla="*/ 970594 h 1946271"/>
                  <a:gd name="connsiteX1479" fmla="*/ 1261657 w 1896822"/>
                  <a:gd name="connsiteY1479" fmla="*/ 943148 h 1946271"/>
                  <a:gd name="connsiteX1480" fmla="*/ 1809182 w 1896822"/>
                  <a:gd name="connsiteY1480" fmla="*/ 944719 h 1946271"/>
                  <a:gd name="connsiteX1481" fmla="*/ 1806973 w 1896822"/>
                  <a:gd name="connsiteY1481" fmla="*/ 946937 h 1946271"/>
                  <a:gd name="connsiteX1482" fmla="*/ 1811567 w 1896822"/>
                  <a:gd name="connsiteY1482" fmla="*/ 946937 h 1946271"/>
                  <a:gd name="connsiteX1483" fmla="*/ 1809182 w 1896822"/>
                  <a:gd name="connsiteY1483" fmla="*/ 944719 h 1946271"/>
                  <a:gd name="connsiteX1484" fmla="*/ 1814128 w 1896822"/>
                  <a:gd name="connsiteY1484" fmla="*/ 951465 h 1946271"/>
                  <a:gd name="connsiteX1485" fmla="*/ 1811743 w 1896822"/>
                  <a:gd name="connsiteY1485" fmla="*/ 953683 h 1946271"/>
                  <a:gd name="connsiteX1486" fmla="*/ 1816514 w 1896822"/>
                  <a:gd name="connsiteY1486" fmla="*/ 953498 h 1946271"/>
                  <a:gd name="connsiteX1487" fmla="*/ 1814128 w 1896822"/>
                  <a:gd name="connsiteY1487" fmla="*/ 951465 h 1946271"/>
                  <a:gd name="connsiteX1488" fmla="*/ 1297964 w 1896822"/>
                  <a:gd name="connsiteY1488" fmla="*/ 995176 h 1946271"/>
                  <a:gd name="connsiteX1489" fmla="*/ 1295756 w 1896822"/>
                  <a:gd name="connsiteY1489" fmla="*/ 996562 h 1946271"/>
                  <a:gd name="connsiteX1490" fmla="*/ 1295756 w 1896822"/>
                  <a:gd name="connsiteY1490" fmla="*/ 1003308 h 1946271"/>
                  <a:gd name="connsiteX1491" fmla="*/ 1297964 w 1896822"/>
                  <a:gd name="connsiteY1491" fmla="*/ 995176 h 1946271"/>
                  <a:gd name="connsiteX1492" fmla="*/ 1338070 w 1896822"/>
                  <a:gd name="connsiteY1492" fmla="*/ 997763 h 1946271"/>
                  <a:gd name="connsiteX1493" fmla="*/ 1329324 w 1896822"/>
                  <a:gd name="connsiteY1493" fmla="*/ 1001460 h 1946271"/>
                  <a:gd name="connsiteX1494" fmla="*/ 1328706 w 1896822"/>
                  <a:gd name="connsiteY1494" fmla="*/ 1001737 h 1946271"/>
                  <a:gd name="connsiteX1495" fmla="*/ 1326321 w 1896822"/>
                  <a:gd name="connsiteY1495" fmla="*/ 998687 h 1946271"/>
                  <a:gd name="connsiteX1496" fmla="*/ 1315455 w 1896822"/>
                  <a:gd name="connsiteY1496" fmla="*/ 1036853 h 1946271"/>
                  <a:gd name="connsiteX1497" fmla="*/ 1329501 w 1896822"/>
                  <a:gd name="connsiteY1497" fmla="*/ 1036206 h 1946271"/>
                  <a:gd name="connsiteX1498" fmla="*/ 1343370 w 1896822"/>
                  <a:gd name="connsiteY1498" fmla="*/ 1021975 h 1946271"/>
                  <a:gd name="connsiteX1499" fmla="*/ 1357681 w 1896822"/>
                  <a:gd name="connsiteY1499" fmla="*/ 1028259 h 1946271"/>
                  <a:gd name="connsiteX1500" fmla="*/ 1352558 w 1896822"/>
                  <a:gd name="connsiteY1500" fmla="*/ 1015044 h 1946271"/>
                  <a:gd name="connsiteX1501" fmla="*/ 1345402 w 1896822"/>
                  <a:gd name="connsiteY1501" fmla="*/ 1004879 h 1946271"/>
                  <a:gd name="connsiteX1502" fmla="*/ 1338070 w 1896822"/>
                  <a:gd name="connsiteY1502" fmla="*/ 997763 h 1946271"/>
                  <a:gd name="connsiteX1503" fmla="*/ 1829146 w 1896822"/>
                  <a:gd name="connsiteY1503" fmla="*/ 1004509 h 1946271"/>
                  <a:gd name="connsiteX1504" fmla="*/ 1819870 w 1896822"/>
                  <a:gd name="connsiteY1504" fmla="*/ 1011255 h 1946271"/>
                  <a:gd name="connsiteX1505" fmla="*/ 1841514 w 1896822"/>
                  <a:gd name="connsiteY1505" fmla="*/ 1034450 h 1946271"/>
                  <a:gd name="connsiteX1506" fmla="*/ 1850789 w 1896822"/>
                  <a:gd name="connsiteY1506" fmla="*/ 1027058 h 1946271"/>
                  <a:gd name="connsiteX1507" fmla="*/ 1829146 w 1896822"/>
                  <a:gd name="connsiteY1507" fmla="*/ 1004509 h 1946271"/>
                  <a:gd name="connsiteX1508" fmla="*/ 1836743 w 1896822"/>
                  <a:gd name="connsiteY1508" fmla="*/ 1034635 h 1946271"/>
                  <a:gd name="connsiteX1509" fmla="*/ 1829941 w 1896822"/>
                  <a:gd name="connsiteY1509" fmla="*/ 1045170 h 1946271"/>
                  <a:gd name="connsiteX1510" fmla="*/ 1836743 w 1896822"/>
                  <a:gd name="connsiteY1510" fmla="*/ 1034635 h 1946271"/>
                  <a:gd name="connsiteX1511" fmla="*/ 1846284 w 1896822"/>
                  <a:gd name="connsiteY1511" fmla="*/ 1035467 h 1946271"/>
                  <a:gd name="connsiteX1512" fmla="*/ 1844075 w 1896822"/>
                  <a:gd name="connsiteY1512" fmla="*/ 1037777 h 1946271"/>
                  <a:gd name="connsiteX1513" fmla="*/ 1848669 w 1896822"/>
                  <a:gd name="connsiteY1513" fmla="*/ 1037592 h 1946271"/>
                  <a:gd name="connsiteX1514" fmla="*/ 1846284 w 1896822"/>
                  <a:gd name="connsiteY1514" fmla="*/ 1035467 h 1946271"/>
                  <a:gd name="connsiteX1515" fmla="*/ 1276763 w 1896822"/>
                  <a:gd name="connsiteY1515" fmla="*/ 997116 h 1946271"/>
                  <a:gd name="connsiteX1516" fmla="*/ 1265455 w 1896822"/>
                  <a:gd name="connsiteY1516" fmla="*/ 1021513 h 1946271"/>
                  <a:gd name="connsiteX1517" fmla="*/ 1286480 w 1896822"/>
                  <a:gd name="connsiteY1517" fmla="*/ 1003678 h 1946271"/>
                  <a:gd name="connsiteX1518" fmla="*/ 1276763 w 1896822"/>
                  <a:gd name="connsiteY1518" fmla="*/ 997116 h 1946271"/>
                  <a:gd name="connsiteX1519" fmla="*/ 989396 w 1896822"/>
                  <a:gd name="connsiteY1519" fmla="*/ 877259 h 1946271"/>
                  <a:gd name="connsiteX1520" fmla="*/ 986834 w 1896822"/>
                  <a:gd name="connsiteY1520" fmla="*/ 878091 h 1946271"/>
                  <a:gd name="connsiteX1521" fmla="*/ 991781 w 1896822"/>
                  <a:gd name="connsiteY1521" fmla="*/ 884837 h 1946271"/>
                  <a:gd name="connsiteX1522" fmla="*/ 989396 w 1896822"/>
                  <a:gd name="connsiteY1522" fmla="*/ 877259 h 1946271"/>
                  <a:gd name="connsiteX1523" fmla="*/ 996905 w 1896822"/>
                  <a:gd name="connsiteY1523" fmla="*/ 887794 h 1946271"/>
                  <a:gd name="connsiteX1524" fmla="*/ 994167 w 1896822"/>
                  <a:gd name="connsiteY1524" fmla="*/ 888164 h 1946271"/>
                  <a:gd name="connsiteX1525" fmla="*/ 996552 w 1896822"/>
                  <a:gd name="connsiteY1525" fmla="*/ 891583 h 1946271"/>
                  <a:gd name="connsiteX1526" fmla="*/ 996905 w 1896822"/>
                  <a:gd name="connsiteY1526" fmla="*/ 887794 h 1946271"/>
                  <a:gd name="connsiteX1527" fmla="*/ 83922 w 1896822"/>
                  <a:gd name="connsiteY1527" fmla="*/ 904428 h 1946271"/>
                  <a:gd name="connsiteX1528" fmla="*/ 81184 w 1896822"/>
                  <a:gd name="connsiteY1528" fmla="*/ 904705 h 1946271"/>
                  <a:gd name="connsiteX1529" fmla="*/ 83569 w 1896822"/>
                  <a:gd name="connsiteY1529" fmla="*/ 908032 h 1946271"/>
                  <a:gd name="connsiteX1530" fmla="*/ 83922 w 1896822"/>
                  <a:gd name="connsiteY1530" fmla="*/ 904428 h 1946271"/>
                  <a:gd name="connsiteX1531" fmla="*/ 30124 w 1896822"/>
                  <a:gd name="connsiteY1531" fmla="*/ 926884 h 1946271"/>
                  <a:gd name="connsiteX1532" fmla="*/ 29771 w 1896822"/>
                  <a:gd name="connsiteY1532" fmla="*/ 934000 h 1946271"/>
                  <a:gd name="connsiteX1533" fmla="*/ 36661 w 1896822"/>
                  <a:gd name="connsiteY1533" fmla="*/ 930303 h 1946271"/>
                  <a:gd name="connsiteX1534" fmla="*/ 30124 w 1896822"/>
                  <a:gd name="connsiteY1534" fmla="*/ 926884 h 1946271"/>
                  <a:gd name="connsiteX1535" fmla="*/ 43816 w 1896822"/>
                  <a:gd name="connsiteY1535" fmla="*/ 934831 h 1946271"/>
                  <a:gd name="connsiteX1536" fmla="*/ 41431 w 1896822"/>
                  <a:gd name="connsiteY1536" fmla="*/ 936772 h 1946271"/>
                  <a:gd name="connsiteX1537" fmla="*/ 46202 w 1896822"/>
                  <a:gd name="connsiteY1537" fmla="*/ 936587 h 1946271"/>
                  <a:gd name="connsiteX1538" fmla="*/ 43816 w 1896822"/>
                  <a:gd name="connsiteY1538" fmla="*/ 934831 h 1946271"/>
                  <a:gd name="connsiteX1539" fmla="*/ 121820 w 1896822"/>
                  <a:gd name="connsiteY1539" fmla="*/ 942132 h 1946271"/>
                  <a:gd name="connsiteX1540" fmla="*/ 119435 w 1896822"/>
                  <a:gd name="connsiteY1540" fmla="*/ 944165 h 1946271"/>
                  <a:gd name="connsiteX1541" fmla="*/ 124205 w 1896822"/>
                  <a:gd name="connsiteY1541" fmla="*/ 943980 h 1946271"/>
                  <a:gd name="connsiteX1542" fmla="*/ 121820 w 1896822"/>
                  <a:gd name="connsiteY1542" fmla="*/ 942132 h 1946271"/>
                  <a:gd name="connsiteX1543" fmla="*/ 126767 w 1896822"/>
                  <a:gd name="connsiteY1543" fmla="*/ 947492 h 1946271"/>
                  <a:gd name="connsiteX1544" fmla="*/ 119611 w 1896822"/>
                  <a:gd name="connsiteY1544" fmla="*/ 951096 h 1946271"/>
                  <a:gd name="connsiteX1545" fmla="*/ 113074 w 1896822"/>
                  <a:gd name="connsiteY1545" fmla="*/ 982053 h 1946271"/>
                  <a:gd name="connsiteX1546" fmla="*/ 117844 w 1896822"/>
                  <a:gd name="connsiteY1546" fmla="*/ 988615 h 1946271"/>
                  <a:gd name="connsiteX1547" fmla="*/ 129329 w 1896822"/>
                  <a:gd name="connsiteY1547" fmla="*/ 957472 h 1946271"/>
                  <a:gd name="connsiteX1548" fmla="*/ 126767 w 1896822"/>
                  <a:gd name="connsiteY1548" fmla="*/ 954238 h 1946271"/>
                  <a:gd name="connsiteX1549" fmla="*/ 126767 w 1896822"/>
                  <a:gd name="connsiteY1549" fmla="*/ 947492 h 1946271"/>
                  <a:gd name="connsiteX1550" fmla="*/ 1170138 w 1896822"/>
                  <a:gd name="connsiteY1550" fmla="*/ 970317 h 1946271"/>
                  <a:gd name="connsiteX1551" fmla="*/ 1135244 w 1896822"/>
                  <a:gd name="connsiteY1551" fmla="*/ 1002291 h 1946271"/>
                  <a:gd name="connsiteX1552" fmla="*/ 1149555 w 1896822"/>
                  <a:gd name="connsiteY1552" fmla="*/ 1001922 h 1946271"/>
                  <a:gd name="connsiteX1553" fmla="*/ 1158830 w 1896822"/>
                  <a:gd name="connsiteY1553" fmla="*/ 1001460 h 1946271"/>
                  <a:gd name="connsiteX1554" fmla="*/ 1165809 w 1896822"/>
                  <a:gd name="connsiteY1554" fmla="*/ 991017 h 1946271"/>
                  <a:gd name="connsiteX1555" fmla="*/ 1175350 w 1896822"/>
                  <a:gd name="connsiteY1555" fmla="*/ 990832 h 1946271"/>
                  <a:gd name="connsiteX1556" fmla="*/ 1170138 w 1896822"/>
                  <a:gd name="connsiteY1556" fmla="*/ 970317 h 1946271"/>
                  <a:gd name="connsiteX1557" fmla="*/ 1177558 w 1896822"/>
                  <a:gd name="connsiteY1557" fmla="*/ 996192 h 1946271"/>
                  <a:gd name="connsiteX1558" fmla="*/ 1175350 w 1896822"/>
                  <a:gd name="connsiteY1558" fmla="*/ 997578 h 1946271"/>
                  <a:gd name="connsiteX1559" fmla="*/ 1175526 w 1896822"/>
                  <a:gd name="connsiteY1559" fmla="*/ 1004509 h 1946271"/>
                  <a:gd name="connsiteX1560" fmla="*/ 1177558 w 1896822"/>
                  <a:gd name="connsiteY1560" fmla="*/ 996192 h 1946271"/>
                  <a:gd name="connsiteX1561" fmla="*/ 39841 w 1896822"/>
                  <a:gd name="connsiteY1561" fmla="*/ 969578 h 1946271"/>
                  <a:gd name="connsiteX1562" fmla="*/ 37456 w 1896822"/>
                  <a:gd name="connsiteY1562" fmla="*/ 971149 h 1946271"/>
                  <a:gd name="connsiteX1563" fmla="*/ 44611 w 1896822"/>
                  <a:gd name="connsiteY1563" fmla="*/ 981037 h 1946271"/>
                  <a:gd name="connsiteX1564" fmla="*/ 35513 w 1896822"/>
                  <a:gd name="connsiteY1564" fmla="*/ 995176 h 1946271"/>
                  <a:gd name="connsiteX1565" fmla="*/ 44611 w 1896822"/>
                  <a:gd name="connsiteY1565" fmla="*/ 981037 h 1946271"/>
                  <a:gd name="connsiteX1566" fmla="*/ 46820 w 1896822"/>
                  <a:gd name="connsiteY1566" fmla="*/ 970964 h 1946271"/>
                  <a:gd name="connsiteX1567" fmla="*/ 39841 w 1896822"/>
                  <a:gd name="connsiteY1567" fmla="*/ 969578 h 1946271"/>
                  <a:gd name="connsiteX1568" fmla="*/ 45230 w 1896822"/>
                  <a:gd name="connsiteY1568" fmla="*/ 1004047 h 1946271"/>
                  <a:gd name="connsiteX1569" fmla="*/ 42845 w 1896822"/>
                  <a:gd name="connsiteY1569" fmla="*/ 1005064 h 1946271"/>
                  <a:gd name="connsiteX1570" fmla="*/ 47438 w 1896822"/>
                  <a:gd name="connsiteY1570" fmla="*/ 1011810 h 1946271"/>
                  <a:gd name="connsiteX1571" fmla="*/ 45230 w 1896822"/>
                  <a:gd name="connsiteY1571" fmla="*/ 1004047 h 1946271"/>
                  <a:gd name="connsiteX1572" fmla="*/ 1189837 w 1896822"/>
                  <a:gd name="connsiteY1572" fmla="*/ 1017354 h 1946271"/>
                  <a:gd name="connsiteX1573" fmla="*/ 1187452 w 1896822"/>
                  <a:gd name="connsiteY1573" fmla="*/ 1020958 h 1946271"/>
                  <a:gd name="connsiteX1574" fmla="*/ 1180473 w 1896822"/>
                  <a:gd name="connsiteY1574" fmla="*/ 1024747 h 1946271"/>
                  <a:gd name="connsiteX1575" fmla="*/ 1189837 w 1896822"/>
                  <a:gd name="connsiteY1575" fmla="*/ 1017354 h 1946271"/>
                  <a:gd name="connsiteX1576" fmla="*/ 1300968 w 1896822"/>
                  <a:gd name="connsiteY1576" fmla="*/ 1030477 h 1946271"/>
                  <a:gd name="connsiteX1577" fmla="*/ 1285067 w 1896822"/>
                  <a:gd name="connsiteY1577" fmla="*/ 1054873 h 1946271"/>
                  <a:gd name="connsiteX1578" fmla="*/ 1300968 w 1896822"/>
                  <a:gd name="connsiteY1578" fmla="*/ 1030477 h 1946271"/>
                  <a:gd name="connsiteX1579" fmla="*/ 1306268 w 1896822"/>
                  <a:gd name="connsiteY1579" fmla="*/ 1057461 h 1946271"/>
                  <a:gd name="connsiteX1580" fmla="*/ 1301498 w 1896822"/>
                  <a:gd name="connsiteY1580" fmla="*/ 1057646 h 1946271"/>
                  <a:gd name="connsiteX1581" fmla="*/ 1301763 w 1896822"/>
                  <a:gd name="connsiteY1581" fmla="*/ 1064392 h 1946271"/>
                  <a:gd name="connsiteX1582" fmla="*/ 1271816 w 1896822"/>
                  <a:gd name="connsiteY1582" fmla="*/ 1109858 h 1946271"/>
                  <a:gd name="connsiteX1583" fmla="*/ 1257682 w 1896822"/>
                  <a:gd name="connsiteY1583" fmla="*/ 1110412 h 1946271"/>
                  <a:gd name="connsiteX1584" fmla="*/ 1260243 w 1896822"/>
                  <a:gd name="connsiteY1584" fmla="*/ 1134254 h 1946271"/>
                  <a:gd name="connsiteX1585" fmla="*/ 1267222 w 1896822"/>
                  <a:gd name="connsiteY1585" fmla="*/ 1123720 h 1946271"/>
                  <a:gd name="connsiteX1586" fmla="*/ 1274554 w 1896822"/>
                  <a:gd name="connsiteY1586" fmla="*/ 1133885 h 1946271"/>
                  <a:gd name="connsiteX1587" fmla="*/ 1283653 w 1896822"/>
                  <a:gd name="connsiteY1587" fmla="*/ 1119746 h 1946271"/>
                  <a:gd name="connsiteX1588" fmla="*/ 1323759 w 1896822"/>
                  <a:gd name="connsiteY1588" fmla="*/ 1108102 h 1946271"/>
                  <a:gd name="connsiteX1589" fmla="*/ 1309095 w 1896822"/>
                  <a:gd name="connsiteY1589" fmla="*/ 1088049 h 1946271"/>
                  <a:gd name="connsiteX1590" fmla="*/ 1320579 w 1896822"/>
                  <a:gd name="connsiteY1590" fmla="*/ 1077514 h 1946271"/>
                  <a:gd name="connsiteX1591" fmla="*/ 1306268 w 1896822"/>
                  <a:gd name="connsiteY1591" fmla="*/ 1057461 h 1946271"/>
                  <a:gd name="connsiteX1592" fmla="*/ 1325526 w 1896822"/>
                  <a:gd name="connsiteY1592" fmla="*/ 1060048 h 1946271"/>
                  <a:gd name="connsiteX1593" fmla="*/ 1322787 w 1896822"/>
                  <a:gd name="connsiteY1593" fmla="*/ 1060418 h 1946271"/>
                  <a:gd name="connsiteX1594" fmla="*/ 1325172 w 1896822"/>
                  <a:gd name="connsiteY1594" fmla="*/ 1063652 h 1946271"/>
                  <a:gd name="connsiteX1595" fmla="*/ 1325526 w 1896822"/>
                  <a:gd name="connsiteY1595" fmla="*/ 1060048 h 1946271"/>
                  <a:gd name="connsiteX1596" fmla="*/ 1332063 w 1896822"/>
                  <a:gd name="connsiteY1596" fmla="*/ 1060048 h 1946271"/>
                  <a:gd name="connsiteX1597" fmla="*/ 1327734 w 1896822"/>
                  <a:gd name="connsiteY1597" fmla="*/ 1073725 h 1946271"/>
                  <a:gd name="connsiteX1598" fmla="*/ 1332505 w 1896822"/>
                  <a:gd name="connsiteY1598" fmla="*/ 1073540 h 1946271"/>
                  <a:gd name="connsiteX1599" fmla="*/ 1332063 w 1896822"/>
                  <a:gd name="connsiteY1599" fmla="*/ 1060048 h 1946271"/>
                  <a:gd name="connsiteX1600" fmla="*/ 1350172 w 1896822"/>
                  <a:gd name="connsiteY1600" fmla="*/ 1071507 h 1946271"/>
                  <a:gd name="connsiteX1601" fmla="*/ 1339660 w 1896822"/>
                  <a:gd name="connsiteY1601" fmla="*/ 1076682 h 1946271"/>
                  <a:gd name="connsiteX1602" fmla="*/ 1353706 w 1896822"/>
                  <a:gd name="connsiteY1602" fmla="*/ 1076313 h 1946271"/>
                  <a:gd name="connsiteX1603" fmla="*/ 1350172 w 1896822"/>
                  <a:gd name="connsiteY1603" fmla="*/ 1071507 h 1946271"/>
                  <a:gd name="connsiteX1604" fmla="*/ 1814128 w 1896822"/>
                  <a:gd name="connsiteY1604" fmla="*/ 1089990 h 1946271"/>
                  <a:gd name="connsiteX1605" fmla="*/ 1809976 w 1896822"/>
                  <a:gd name="connsiteY1605" fmla="*/ 1110597 h 1946271"/>
                  <a:gd name="connsiteX1606" fmla="*/ 1819076 w 1896822"/>
                  <a:gd name="connsiteY1606" fmla="*/ 1103482 h 1946271"/>
                  <a:gd name="connsiteX1607" fmla="*/ 1814128 w 1896822"/>
                  <a:gd name="connsiteY1607" fmla="*/ 1089990 h 1946271"/>
                  <a:gd name="connsiteX1608" fmla="*/ 1330120 w 1896822"/>
                  <a:gd name="connsiteY1608" fmla="*/ 1109673 h 1946271"/>
                  <a:gd name="connsiteX1609" fmla="*/ 1325968 w 1896822"/>
                  <a:gd name="connsiteY1609" fmla="*/ 1111429 h 1946271"/>
                  <a:gd name="connsiteX1610" fmla="*/ 1321551 w 1896822"/>
                  <a:gd name="connsiteY1610" fmla="*/ 1132037 h 1946271"/>
                  <a:gd name="connsiteX1611" fmla="*/ 1335862 w 1896822"/>
                  <a:gd name="connsiteY1611" fmla="*/ 1124736 h 1946271"/>
                  <a:gd name="connsiteX1612" fmla="*/ 1330120 w 1896822"/>
                  <a:gd name="connsiteY1612" fmla="*/ 1109673 h 1946271"/>
                  <a:gd name="connsiteX1613" fmla="*/ 1347964 w 1896822"/>
                  <a:gd name="connsiteY1613" fmla="*/ 1129726 h 1946271"/>
                  <a:gd name="connsiteX1614" fmla="*/ 1350172 w 1896822"/>
                  <a:gd name="connsiteY1614" fmla="*/ 1137858 h 1946271"/>
                  <a:gd name="connsiteX1615" fmla="*/ 1350172 w 1896822"/>
                  <a:gd name="connsiteY1615" fmla="*/ 1137858 h 1946271"/>
                  <a:gd name="connsiteX1616" fmla="*/ 1347964 w 1896822"/>
                  <a:gd name="connsiteY1616" fmla="*/ 1129726 h 1946271"/>
                  <a:gd name="connsiteX1617" fmla="*/ 1362098 w 1896822"/>
                  <a:gd name="connsiteY1617" fmla="*/ 1140816 h 1946271"/>
                  <a:gd name="connsiteX1618" fmla="*/ 1362275 w 1896822"/>
                  <a:gd name="connsiteY1618" fmla="*/ 1161239 h 1946271"/>
                  <a:gd name="connsiteX1619" fmla="*/ 1371374 w 1896822"/>
                  <a:gd name="connsiteY1619" fmla="*/ 1147377 h 1946271"/>
                  <a:gd name="connsiteX1620" fmla="*/ 1362098 w 1896822"/>
                  <a:gd name="connsiteY1620" fmla="*/ 1140816 h 1946271"/>
                  <a:gd name="connsiteX1621" fmla="*/ 1778616 w 1896822"/>
                  <a:gd name="connsiteY1621" fmla="*/ 1149133 h 1946271"/>
                  <a:gd name="connsiteX1622" fmla="*/ 1775171 w 1896822"/>
                  <a:gd name="connsiteY1622" fmla="*/ 1149502 h 1946271"/>
                  <a:gd name="connsiteX1623" fmla="*/ 1782150 w 1896822"/>
                  <a:gd name="connsiteY1623" fmla="*/ 1152737 h 1946271"/>
                  <a:gd name="connsiteX1624" fmla="*/ 1778616 w 1896822"/>
                  <a:gd name="connsiteY1624" fmla="*/ 1149133 h 1946271"/>
                  <a:gd name="connsiteX1625" fmla="*/ 1785153 w 1896822"/>
                  <a:gd name="connsiteY1625" fmla="*/ 1159021 h 1946271"/>
                  <a:gd name="connsiteX1626" fmla="*/ 1782326 w 1896822"/>
                  <a:gd name="connsiteY1626" fmla="*/ 1159483 h 1946271"/>
                  <a:gd name="connsiteX1627" fmla="*/ 1784712 w 1896822"/>
                  <a:gd name="connsiteY1627" fmla="*/ 1162809 h 1946271"/>
                  <a:gd name="connsiteX1628" fmla="*/ 1785153 w 1896822"/>
                  <a:gd name="connsiteY1628" fmla="*/ 1159021 h 1946271"/>
                  <a:gd name="connsiteX1629" fmla="*/ 1286833 w 1896822"/>
                  <a:gd name="connsiteY1629" fmla="*/ 1030846 h 1946271"/>
                  <a:gd name="connsiteX1630" fmla="*/ 1268636 w 1896822"/>
                  <a:gd name="connsiteY1630" fmla="*/ 1065778 h 1946271"/>
                  <a:gd name="connsiteX1631" fmla="*/ 1275349 w 1896822"/>
                  <a:gd name="connsiteY1631" fmla="*/ 1048312 h 1946271"/>
                  <a:gd name="connsiteX1632" fmla="*/ 1286833 w 1896822"/>
                  <a:gd name="connsiteY1632" fmla="*/ 1030846 h 1946271"/>
                  <a:gd name="connsiteX1633" fmla="*/ 1258830 w 1896822"/>
                  <a:gd name="connsiteY1633" fmla="*/ 1052471 h 1946271"/>
                  <a:gd name="connsiteX1634" fmla="*/ 1247346 w 1896822"/>
                  <a:gd name="connsiteY1634" fmla="*/ 1069936 h 1946271"/>
                  <a:gd name="connsiteX1635" fmla="*/ 1242576 w 1896822"/>
                  <a:gd name="connsiteY1635" fmla="*/ 1070121 h 1946271"/>
                  <a:gd name="connsiteX1636" fmla="*/ 1238247 w 1896822"/>
                  <a:gd name="connsiteY1636" fmla="*/ 1090821 h 1946271"/>
                  <a:gd name="connsiteX1637" fmla="*/ 1261657 w 1896822"/>
                  <a:gd name="connsiteY1637" fmla="*/ 1076313 h 1946271"/>
                  <a:gd name="connsiteX1638" fmla="*/ 1258830 w 1896822"/>
                  <a:gd name="connsiteY1638" fmla="*/ 1052471 h 1946271"/>
                  <a:gd name="connsiteX1639" fmla="*/ 1264395 w 1896822"/>
                  <a:gd name="connsiteY1639" fmla="*/ 1088603 h 1946271"/>
                  <a:gd name="connsiteX1640" fmla="*/ 1261834 w 1896822"/>
                  <a:gd name="connsiteY1640" fmla="*/ 1089990 h 1946271"/>
                  <a:gd name="connsiteX1641" fmla="*/ 1259890 w 1896822"/>
                  <a:gd name="connsiteY1641" fmla="*/ 1100155 h 1946271"/>
                  <a:gd name="connsiteX1642" fmla="*/ 1264395 w 1896822"/>
                  <a:gd name="connsiteY1642" fmla="*/ 1088603 h 1946271"/>
                  <a:gd name="connsiteX1643" fmla="*/ 1228706 w 1896822"/>
                  <a:gd name="connsiteY1643" fmla="*/ 1077514 h 1946271"/>
                  <a:gd name="connsiteX1644" fmla="*/ 1219342 w 1896822"/>
                  <a:gd name="connsiteY1644" fmla="*/ 1084630 h 1946271"/>
                  <a:gd name="connsiteX1645" fmla="*/ 1224113 w 1896822"/>
                  <a:gd name="connsiteY1645" fmla="*/ 1091191 h 1946271"/>
                  <a:gd name="connsiteX1646" fmla="*/ 1228706 w 1896822"/>
                  <a:gd name="connsiteY1646" fmla="*/ 1077514 h 1946271"/>
                  <a:gd name="connsiteX1647" fmla="*/ 57156 w 1896822"/>
                  <a:gd name="connsiteY1647" fmla="*/ 1079455 h 1946271"/>
                  <a:gd name="connsiteX1648" fmla="*/ 53534 w 1896822"/>
                  <a:gd name="connsiteY1648" fmla="*/ 1079732 h 1946271"/>
                  <a:gd name="connsiteX1649" fmla="*/ 60512 w 1896822"/>
                  <a:gd name="connsiteY1649" fmla="*/ 1082874 h 1946271"/>
                  <a:gd name="connsiteX1650" fmla="*/ 57156 w 1896822"/>
                  <a:gd name="connsiteY1650" fmla="*/ 1079455 h 1946271"/>
                  <a:gd name="connsiteX1651" fmla="*/ 1231887 w 1896822"/>
                  <a:gd name="connsiteY1651" fmla="*/ 1097567 h 1946271"/>
                  <a:gd name="connsiteX1652" fmla="*/ 1229148 w 1896822"/>
                  <a:gd name="connsiteY1652" fmla="*/ 1097937 h 1946271"/>
                  <a:gd name="connsiteX1653" fmla="*/ 1231533 w 1896822"/>
                  <a:gd name="connsiteY1653" fmla="*/ 1101356 h 1946271"/>
                  <a:gd name="connsiteX1654" fmla="*/ 1231887 w 1896822"/>
                  <a:gd name="connsiteY1654" fmla="*/ 1097567 h 1946271"/>
                  <a:gd name="connsiteX1655" fmla="*/ 1207858 w 1896822"/>
                  <a:gd name="connsiteY1655" fmla="*/ 1102095 h 1946271"/>
                  <a:gd name="connsiteX1656" fmla="*/ 1193989 w 1896822"/>
                  <a:gd name="connsiteY1656" fmla="*/ 1116419 h 1946271"/>
                  <a:gd name="connsiteX1657" fmla="*/ 1207858 w 1896822"/>
                  <a:gd name="connsiteY1657" fmla="*/ 1102095 h 1946271"/>
                  <a:gd name="connsiteX1658" fmla="*/ 1238600 w 1896822"/>
                  <a:gd name="connsiteY1658" fmla="*/ 1105884 h 1946271"/>
                  <a:gd name="connsiteX1659" fmla="*/ 1236215 w 1896822"/>
                  <a:gd name="connsiteY1659" fmla="*/ 1107825 h 1946271"/>
                  <a:gd name="connsiteX1660" fmla="*/ 1240986 w 1896822"/>
                  <a:gd name="connsiteY1660" fmla="*/ 1107640 h 1946271"/>
                  <a:gd name="connsiteX1661" fmla="*/ 1238600 w 1896822"/>
                  <a:gd name="connsiteY1661" fmla="*/ 1105884 h 1946271"/>
                  <a:gd name="connsiteX1662" fmla="*/ 1184272 w 1896822"/>
                  <a:gd name="connsiteY1662" fmla="*/ 1102927 h 1946271"/>
                  <a:gd name="connsiteX1663" fmla="*/ 1179678 w 1896822"/>
                  <a:gd name="connsiteY1663" fmla="*/ 1109858 h 1946271"/>
                  <a:gd name="connsiteX1664" fmla="*/ 1184449 w 1896822"/>
                  <a:gd name="connsiteY1664" fmla="*/ 1116604 h 1946271"/>
                  <a:gd name="connsiteX1665" fmla="*/ 1189042 w 1896822"/>
                  <a:gd name="connsiteY1665" fmla="*/ 1109673 h 1946271"/>
                  <a:gd name="connsiteX1666" fmla="*/ 1184272 w 1896822"/>
                  <a:gd name="connsiteY1666" fmla="*/ 1102927 h 1946271"/>
                  <a:gd name="connsiteX1667" fmla="*/ 61131 w 1896822"/>
                  <a:gd name="connsiteY1667" fmla="*/ 1103482 h 1946271"/>
                  <a:gd name="connsiteX1668" fmla="*/ 54329 w 1896822"/>
                  <a:gd name="connsiteY1668" fmla="*/ 1120762 h 1946271"/>
                  <a:gd name="connsiteX1669" fmla="*/ 61308 w 1896822"/>
                  <a:gd name="connsiteY1669" fmla="*/ 1123904 h 1946271"/>
                  <a:gd name="connsiteX1670" fmla="*/ 71643 w 1896822"/>
                  <a:gd name="connsiteY1670" fmla="*/ 1164380 h 1946271"/>
                  <a:gd name="connsiteX1671" fmla="*/ 76414 w 1896822"/>
                  <a:gd name="connsiteY1671" fmla="*/ 1177873 h 1946271"/>
                  <a:gd name="connsiteX1672" fmla="*/ 83922 w 1896822"/>
                  <a:gd name="connsiteY1672" fmla="*/ 1201530 h 1946271"/>
                  <a:gd name="connsiteX1673" fmla="*/ 90459 w 1896822"/>
                  <a:gd name="connsiteY1673" fmla="*/ 1170572 h 1946271"/>
                  <a:gd name="connsiteX1674" fmla="*/ 87898 w 1896822"/>
                  <a:gd name="connsiteY1674" fmla="*/ 1160407 h 1946271"/>
                  <a:gd name="connsiteX1675" fmla="*/ 73587 w 1896822"/>
                  <a:gd name="connsiteY1675" fmla="*/ 1147377 h 1946271"/>
                  <a:gd name="connsiteX1676" fmla="*/ 66078 w 1896822"/>
                  <a:gd name="connsiteY1676" fmla="*/ 1123720 h 1946271"/>
                  <a:gd name="connsiteX1677" fmla="*/ 61131 w 1896822"/>
                  <a:gd name="connsiteY1677" fmla="*/ 1103482 h 1946271"/>
                  <a:gd name="connsiteX1678" fmla="*/ 1248936 w 1896822"/>
                  <a:gd name="connsiteY1678" fmla="*/ 1127693 h 1946271"/>
                  <a:gd name="connsiteX1679" fmla="*/ 1246198 w 1896822"/>
                  <a:gd name="connsiteY1679" fmla="*/ 1127878 h 1946271"/>
                  <a:gd name="connsiteX1680" fmla="*/ 1248583 w 1896822"/>
                  <a:gd name="connsiteY1680" fmla="*/ 1131297 h 1946271"/>
                  <a:gd name="connsiteX1681" fmla="*/ 1248936 w 1896822"/>
                  <a:gd name="connsiteY1681" fmla="*/ 1127693 h 1946271"/>
                  <a:gd name="connsiteX1682" fmla="*/ 1236657 w 1896822"/>
                  <a:gd name="connsiteY1682" fmla="*/ 1130466 h 1946271"/>
                  <a:gd name="connsiteX1683" fmla="*/ 1234272 w 1896822"/>
                  <a:gd name="connsiteY1683" fmla="*/ 1131852 h 1946271"/>
                  <a:gd name="connsiteX1684" fmla="*/ 1234448 w 1896822"/>
                  <a:gd name="connsiteY1684" fmla="*/ 1138598 h 1946271"/>
                  <a:gd name="connsiteX1685" fmla="*/ 1236657 w 1896822"/>
                  <a:gd name="connsiteY1685" fmla="*/ 1130466 h 1946271"/>
                  <a:gd name="connsiteX1686" fmla="*/ 1279678 w 1896822"/>
                  <a:gd name="connsiteY1686" fmla="*/ 1136842 h 1946271"/>
                  <a:gd name="connsiteX1687" fmla="*/ 1276940 w 1896822"/>
                  <a:gd name="connsiteY1687" fmla="*/ 1137027 h 1946271"/>
                  <a:gd name="connsiteX1688" fmla="*/ 1279325 w 1896822"/>
                  <a:gd name="connsiteY1688" fmla="*/ 1140446 h 1946271"/>
                  <a:gd name="connsiteX1689" fmla="*/ 1279678 w 1896822"/>
                  <a:gd name="connsiteY1689" fmla="*/ 1136842 h 1946271"/>
                  <a:gd name="connsiteX1690" fmla="*/ 1310862 w 1896822"/>
                  <a:gd name="connsiteY1690" fmla="*/ 1139245 h 1946271"/>
                  <a:gd name="connsiteX1691" fmla="*/ 1291780 w 1896822"/>
                  <a:gd name="connsiteY1691" fmla="*/ 1170572 h 1946271"/>
                  <a:gd name="connsiteX1692" fmla="*/ 1307858 w 1896822"/>
                  <a:gd name="connsiteY1692" fmla="*/ 1152922 h 1946271"/>
                  <a:gd name="connsiteX1693" fmla="*/ 1321992 w 1896822"/>
                  <a:gd name="connsiteY1693" fmla="*/ 1145806 h 1946271"/>
                  <a:gd name="connsiteX1694" fmla="*/ 1310862 w 1896822"/>
                  <a:gd name="connsiteY1694" fmla="*/ 1139245 h 1946271"/>
                  <a:gd name="connsiteX1695" fmla="*/ 1327293 w 1896822"/>
                  <a:gd name="connsiteY1695" fmla="*/ 1165027 h 1946271"/>
                  <a:gd name="connsiteX1696" fmla="*/ 1315455 w 1896822"/>
                  <a:gd name="connsiteY1696" fmla="*/ 1176764 h 1946271"/>
                  <a:gd name="connsiteX1697" fmla="*/ 1308476 w 1896822"/>
                  <a:gd name="connsiteY1697" fmla="*/ 1180275 h 1946271"/>
                  <a:gd name="connsiteX1698" fmla="*/ 1308476 w 1896822"/>
                  <a:gd name="connsiteY1698" fmla="*/ 1193952 h 1946271"/>
                  <a:gd name="connsiteX1699" fmla="*/ 1331886 w 1896822"/>
                  <a:gd name="connsiteY1699" fmla="*/ 1172513 h 1946271"/>
                  <a:gd name="connsiteX1700" fmla="*/ 1327293 w 1896822"/>
                  <a:gd name="connsiteY1700" fmla="*/ 1165027 h 1946271"/>
                  <a:gd name="connsiteX1701" fmla="*/ 1754411 w 1896822"/>
                  <a:gd name="connsiteY1701" fmla="*/ 1180922 h 1946271"/>
                  <a:gd name="connsiteX1702" fmla="*/ 1750171 w 1896822"/>
                  <a:gd name="connsiteY1702" fmla="*/ 1201530 h 1946271"/>
                  <a:gd name="connsiteX1703" fmla="*/ 1754411 w 1896822"/>
                  <a:gd name="connsiteY1703" fmla="*/ 1180922 h 1946271"/>
                  <a:gd name="connsiteX1704" fmla="*/ 1339042 w 1896822"/>
                  <a:gd name="connsiteY1704" fmla="*/ 1182493 h 1946271"/>
                  <a:gd name="connsiteX1705" fmla="*/ 1322964 w 1896822"/>
                  <a:gd name="connsiteY1705" fmla="*/ 1213820 h 1946271"/>
                  <a:gd name="connsiteX1706" fmla="*/ 1339042 w 1896822"/>
                  <a:gd name="connsiteY1706" fmla="*/ 1182493 h 1946271"/>
                  <a:gd name="connsiteX1707" fmla="*/ 1760153 w 1896822"/>
                  <a:gd name="connsiteY1707" fmla="*/ 1204117 h 1946271"/>
                  <a:gd name="connsiteX1708" fmla="*/ 1757150 w 1896822"/>
                  <a:gd name="connsiteY1708" fmla="*/ 1204672 h 1946271"/>
                  <a:gd name="connsiteX1709" fmla="*/ 1769076 w 1896822"/>
                  <a:gd name="connsiteY1709" fmla="*/ 1214467 h 1946271"/>
                  <a:gd name="connsiteX1710" fmla="*/ 1760153 w 1896822"/>
                  <a:gd name="connsiteY1710" fmla="*/ 1204117 h 1946271"/>
                  <a:gd name="connsiteX1711" fmla="*/ 1248759 w 1896822"/>
                  <a:gd name="connsiteY1711" fmla="*/ 1138228 h 1946271"/>
                  <a:gd name="connsiteX1712" fmla="*/ 1230296 w 1896822"/>
                  <a:gd name="connsiteY1712" fmla="*/ 1166229 h 1946271"/>
                  <a:gd name="connsiteX1713" fmla="*/ 1248759 w 1896822"/>
                  <a:gd name="connsiteY1713" fmla="*/ 1138228 h 1946271"/>
                  <a:gd name="connsiteX1714" fmla="*/ 1274908 w 1896822"/>
                  <a:gd name="connsiteY1714" fmla="*/ 1149964 h 1946271"/>
                  <a:gd name="connsiteX1715" fmla="*/ 1272346 w 1896822"/>
                  <a:gd name="connsiteY1715" fmla="*/ 1150888 h 1946271"/>
                  <a:gd name="connsiteX1716" fmla="*/ 1277293 w 1896822"/>
                  <a:gd name="connsiteY1716" fmla="*/ 1157450 h 1946271"/>
                  <a:gd name="connsiteX1717" fmla="*/ 1274908 w 1896822"/>
                  <a:gd name="connsiteY1717" fmla="*/ 1149964 h 1946271"/>
                  <a:gd name="connsiteX1718" fmla="*/ 1208830 w 1896822"/>
                  <a:gd name="connsiteY1718" fmla="*/ 1158097 h 1946271"/>
                  <a:gd name="connsiteX1719" fmla="*/ 1206445 w 1896822"/>
                  <a:gd name="connsiteY1719" fmla="*/ 1160222 h 1946271"/>
                  <a:gd name="connsiteX1720" fmla="*/ 1211215 w 1896822"/>
                  <a:gd name="connsiteY1720" fmla="*/ 1160037 h 1946271"/>
                  <a:gd name="connsiteX1721" fmla="*/ 1208830 w 1896822"/>
                  <a:gd name="connsiteY1721" fmla="*/ 1158097 h 1946271"/>
                  <a:gd name="connsiteX1722" fmla="*/ 1287452 w 1896822"/>
                  <a:gd name="connsiteY1722" fmla="*/ 1191365 h 1946271"/>
                  <a:gd name="connsiteX1723" fmla="*/ 1271198 w 1896822"/>
                  <a:gd name="connsiteY1723" fmla="*/ 1208830 h 1946271"/>
                  <a:gd name="connsiteX1724" fmla="*/ 1287452 w 1896822"/>
                  <a:gd name="connsiteY1724" fmla="*/ 1191365 h 1946271"/>
                  <a:gd name="connsiteX1725" fmla="*/ 28180 w 1896822"/>
                  <a:gd name="connsiteY1725" fmla="*/ 1111429 h 1946271"/>
                  <a:gd name="connsiteX1726" fmla="*/ 28534 w 1896822"/>
                  <a:gd name="connsiteY1726" fmla="*/ 1131852 h 1946271"/>
                  <a:gd name="connsiteX1727" fmla="*/ 28180 w 1896822"/>
                  <a:gd name="connsiteY1727" fmla="*/ 1111429 h 1946271"/>
                  <a:gd name="connsiteX1728" fmla="*/ 86307 w 1896822"/>
                  <a:gd name="connsiteY1728" fmla="*/ 1204857 h 1946271"/>
                  <a:gd name="connsiteX1729" fmla="*/ 100795 w 1896822"/>
                  <a:gd name="connsiteY1729" fmla="*/ 1224725 h 1946271"/>
                  <a:gd name="connsiteX1730" fmla="*/ 103004 w 1896822"/>
                  <a:gd name="connsiteY1730" fmla="*/ 1214467 h 1946271"/>
                  <a:gd name="connsiteX1731" fmla="*/ 86307 w 1896822"/>
                  <a:gd name="connsiteY1731" fmla="*/ 1204857 h 1946271"/>
                  <a:gd name="connsiteX1732" fmla="*/ 438161 w 1896822"/>
                  <a:gd name="connsiteY1732" fmla="*/ 1210494 h 1946271"/>
                  <a:gd name="connsiteX1733" fmla="*/ 435776 w 1896822"/>
                  <a:gd name="connsiteY1733" fmla="*/ 1212434 h 1946271"/>
                  <a:gd name="connsiteX1734" fmla="*/ 440547 w 1896822"/>
                  <a:gd name="connsiteY1734" fmla="*/ 1212249 h 1946271"/>
                  <a:gd name="connsiteX1735" fmla="*/ 438161 w 1896822"/>
                  <a:gd name="connsiteY1735" fmla="*/ 1210494 h 1946271"/>
                  <a:gd name="connsiteX1736" fmla="*/ 1294961 w 1896822"/>
                  <a:gd name="connsiteY1736" fmla="*/ 1210494 h 1946271"/>
                  <a:gd name="connsiteX1737" fmla="*/ 1292399 w 1896822"/>
                  <a:gd name="connsiteY1737" fmla="*/ 1211603 h 1946271"/>
                  <a:gd name="connsiteX1738" fmla="*/ 1290190 w 1896822"/>
                  <a:gd name="connsiteY1738" fmla="*/ 1221953 h 1946271"/>
                  <a:gd name="connsiteX1739" fmla="*/ 1294961 w 1896822"/>
                  <a:gd name="connsiteY1739" fmla="*/ 1210494 h 1946271"/>
                  <a:gd name="connsiteX1740" fmla="*/ 1318989 w 1896822"/>
                  <a:gd name="connsiteY1740" fmla="*/ 1217240 h 1946271"/>
                  <a:gd name="connsiteX1741" fmla="*/ 1316250 w 1896822"/>
                  <a:gd name="connsiteY1741" fmla="*/ 1217609 h 1946271"/>
                  <a:gd name="connsiteX1742" fmla="*/ 1318370 w 1896822"/>
                  <a:gd name="connsiteY1742" fmla="*/ 1220936 h 1946271"/>
                  <a:gd name="connsiteX1743" fmla="*/ 1318989 w 1896822"/>
                  <a:gd name="connsiteY1743" fmla="*/ 1217240 h 1946271"/>
                  <a:gd name="connsiteX1744" fmla="*/ 1245579 w 1896822"/>
                  <a:gd name="connsiteY1744" fmla="*/ 1215853 h 1946271"/>
                  <a:gd name="connsiteX1745" fmla="*/ 1242841 w 1896822"/>
                  <a:gd name="connsiteY1745" fmla="*/ 1216778 h 1946271"/>
                  <a:gd name="connsiteX1746" fmla="*/ 1247788 w 1896822"/>
                  <a:gd name="connsiteY1746" fmla="*/ 1223339 h 1946271"/>
                  <a:gd name="connsiteX1747" fmla="*/ 1245579 w 1896822"/>
                  <a:gd name="connsiteY1747" fmla="*/ 1215853 h 1946271"/>
                  <a:gd name="connsiteX1748" fmla="*/ 447702 w 1896822"/>
                  <a:gd name="connsiteY1748" fmla="*/ 1216778 h 1946271"/>
                  <a:gd name="connsiteX1749" fmla="*/ 445317 w 1896822"/>
                  <a:gd name="connsiteY1749" fmla="*/ 1218811 h 1946271"/>
                  <a:gd name="connsiteX1750" fmla="*/ 449999 w 1896822"/>
                  <a:gd name="connsiteY1750" fmla="*/ 1218811 h 1946271"/>
                  <a:gd name="connsiteX1751" fmla="*/ 447702 w 1896822"/>
                  <a:gd name="connsiteY1751" fmla="*/ 1216778 h 1946271"/>
                  <a:gd name="connsiteX1752" fmla="*/ 105742 w 1896822"/>
                  <a:gd name="connsiteY1752" fmla="*/ 1224725 h 1946271"/>
                  <a:gd name="connsiteX1753" fmla="*/ 100972 w 1896822"/>
                  <a:gd name="connsiteY1753" fmla="*/ 1231656 h 1946271"/>
                  <a:gd name="connsiteX1754" fmla="*/ 105742 w 1896822"/>
                  <a:gd name="connsiteY1754" fmla="*/ 1238217 h 1946271"/>
                  <a:gd name="connsiteX1755" fmla="*/ 110336 w 1896822"/>
                  <a:gd name="connsiteY1755" fmla="*/ 1231286 h 1946271"/>
                  <a:gd name="connsiteX1756" fmla="*/ 105742 w 1896822"/>
                  <a:gd name="connsiteY1756" fmla="*/ 1224725 h 1946271"/>
                  <a:gd name="connsiteX1757" fmla="*/ 1236038 w 1896822"/>
                  <a:gd name="connsiteY1757" fmla="*/ 1227312 h 1946271"/>
                  <a:gd name="connsiteX1758" fmla="*/ 1226763 w 1896822"/>
                  <a:gd name="connsiteY1758" fmla="*/ 1241451 h 1946271"/>
                  <a:gd name="connsiteX1759" fmla="*/ 1219608 w 1896822"/>
                  <a:gd name="connsiteY1759" fmla="*/ 1231471 h 1946271"/>
                  <a:gd name="connsiteX1760" fmla="*/ 1203353 w 1896822"/>
                  <a:gd name="connsiteY1760" fmla="*/ 1242191 h 1946271"/>
                  <a:gd name="connsiteX1761" fmla="*/ 1198318 w 1896822"/>
                  <a:gd name="connsiteY1761" fmla="*/ 1235445 h 1946271"/>
                  <a:gd name="connsiteX1762" fmla="*/ 1193812 w 1896822"/>
                  <a:gd name="connsiteY1762" fmla="*/ 1242375 h 1946271"/>
                  <a:gd name="connsiteX1763" fmla="*/ 1177293 w 1896822"/>
                  <a:gd name="connsiteY1763" fmla="*/ 1239788 h 1946271"/>
                  <a:gd name="connsiteX1764" fmla="*/ 1168018 w 1896822"/>
                  <a:gd name="connsiteY1764" fmla="*/ 1246811 h 1946271"/>
                  <a:gd name="connsiteX1765" fmla="*/ 1148936 w 1896822"/>
                  <a:gd name="connsiteY1765" fmla="*/ 1240804 h 1946271"/>
                  <a:gd name="connsiteX1766" fmla="*/ 1128265 w 1896822"/>
                  <a:gd name="connsiteY1766" fmla="*/ 1265386 h 1946271"/>
                  <a:gd name="connsiteX1767" fmla="*/ 1104855 w 1896822"/>
                  <a:gd name="connsiteY1767" fmla="*/ 1280079 h 1946271"/>
                  <a:gd name="connsiteX1768" fmla="*/ 1119166 w 1896822"/>
                  <a:gd name="connsiteY1768" fmla="*/ 1286271 h 1946271"/>
                  <a:gd name="connsiteX1769" fmla="*/ 1119166 w 1896822"/>
                  <a:gd name="connsiteY1769" fmla="*/ 1286271 h 1946271"/>
                  <a:gd name="connsiteX1770" fmla="*/ 1133035 w 1896822"/>
                  <a:gd name="connsiteY1770" fmla="*/ 1278878 h 1946271"/>
                  <a:gd name="connsiteX1771" fmla="*/ 1123936 w 1896822"/>
                  <a:gd name="connsiteY1771" fmla="*/ 1299763 h 1946271"/>
                  <a:gd name="connsiteX1772" fmla="*/ 1138247 w 1896822"/>
                  <a:gd name="connsiteY1772" fmla="*/ 1299116 h 1946271"/>
                  <a:gd name="connsiteX1773" fmla="*/ 1142753 w 1896822"/>
                  <a:gd name="connsiteY1773" fmla="*/ 1292185 h 1946271"/>
                  <a:gd name="connsiteX1774" fmla="*/ 1149908 w 1896822"/>
                  <a:gd name="connsiteY1774" fmla="*/ 1295419 h 1946271"/>
                  <a:gd name="connsiteX1775" fmla="*/ 1156887 w 1896822"/>
                  <a:gd name="connsiteY1775" fmla="*/ 1284885 h 1946271"/>
                  <a:gd name="connsiteX1776" fmla="*/ 1163866 w 1896822"/>
                  <a:gd name="connsiteY1776" fmla="*/ 1288027 h 1946271"/>
                  <a:gd name="connsiteX1777" fmla="*/ 1166162 w 1896822"/>
                  <a:gd name="connsiteY1777" fmla="*/ 1277769 h 1946271"/>
                  <a:gd name="connsiteX1778" fmla="*/ 1201145 w 1896822"/>
                  <a:gd name="connsiteY1778" fmla="*/ 1259287 h 1946271"/>
                  <a:gd name="connsiteX1779" fmla="*/ 1205650 w 1896822"/>
                  <a:gd name="connsiteY1779" fmla="*/ 1252356 h 1946271"/>
                  <a:gd name="connsiteX1780" fmla="*/ 1208477 w 1896822"/>
                  <a:gd name="connsiteY1780" fmla="*/ 1262429 h 1946271"/>
                  <a:gd name="connsiteX1781" fmla="*/ 1219961 w 1896822"/>
                  <a:gd name="connsiteY1781" fmla="*/ 1258640 h 1946271"/>
                  <a:gd name="connsiteX1782" fmla="*/ 1241250 w 1896822"/>
                  <a:gd name="connsiteY1782" fmla="*/ 1261227 h 1946271"/>
                  <a:gd name="connsiteX1783" fmla="*/ 1241250 w 1896822"/>
                  <a:gd name="connsiteY1783" fmla="*/ 1261227 h 1946271"/>
                  <a:gd name="connsiteX1784" fmla="*/ 1248759 w 1896822"/>
                  <a:gd name="connsiteY1784" fmla="*/ 1271208 h 1946271"/>
                  <a:gd name="connsiteX1785" fmla="*/ 1260067 w 1896822"/>
                  <a:gd name="connsiteY1785" fmla="*/ 1246996 h 1946271"/>
                  <a:gd name="connsiteX1786" fmla="*/ 1266780 w 1896822"/>
                  <a:gd name="connsiteY1786" fmla="*/ 1243207 h 1946271"/>
                  <a:gd name="connsiteX1787" fmla="*/ 1266780 w 1896822"/>
                  <a:gd name="connsiteY1787" fmla="*/ 1236461 h 1946271"/>
                  <a:gd name="connsiteX1788" fmla="*/ 1247964 w 1896822"/>
                  <a:gd name="connsiteY1788" fmla="*/ 1237016 h 1946271"/>
                  <a:gd name="connsiteX1789" fmla="*/ 1243371 w 1896822"/>
                  <a:gd name="connsiteY1789" fmla="*/ 1244224 h 1946271"/>
                  <a:gd name="connsiteX1790" fmla="*/ 1236038 w 1896822"/>
                  <a:gd name="connsiteY1790" fmla="*/ 1227312 h 1946271"/>
                  <a:gd name="connsiteX1791" fmla="*/ 1213070 w 1896822"/>
                  <a:gd name="connsiteY1791" fmla="*/ 1270561 h 1946271"/>
                  <a:gd name="connsiteX1792" fmla="*/ 1210862 w 1896822"/>
                  <a:gd name="connsiteY1792" fmla="*/ 1272594 h 1946271"/>
                  <a:gd name="connsiteX1793" fmla="*/ 1215632 w 1896822"/>
                  <a:gd name="connsiteY1793" fmla="*/ 1272594 h 1946271"/>
                  <a:gd name="connsiteX1794" fmla="*/ 1213070 w 1896822"/>
                  <a:gd name="connsiteY1794" fmla="*/ 1270561 h 1946271"/>
                  <a:gd name="connsiteX1795" fmla="*/ 1761478 w 1896822"/>
                  <a:gd name="connsiteY1795" fmla="*/ 1277769 h 1946271"/>
                  <a:gd name="connsiteX1796" fmla="*/ 1763334 w 1896822"/>
                  <a:gd name="connsiteY1796" fmla="*/ 1286456 h 1946271"/>
                  <a:gd name="connsiteX1797" fmla="*/ 1763069 w 1896822"/>
                  <a:gd name="connsiteY1797" fmla="*/ 1279525 h 1946271"/>
                  <a:gd name="connsiteX1798" fmla="*/ 1761478 w 1896822"/>
                  <a:gd name="connsiteY1798" fmla="*/ 1277769 h 1946271"/>
                  <a:gd name="connsiteX1799" fmla="*/ 480829 w 1896822"/>
                  <a:gd name="connsiteY1799" fmla="*/ 1227959 h 1946271"/>
                  <a:gd name="connsiteX1800" fmla="*/ 478621 w 1896822"/>
                  <a:gd name="connsiteY1800" fmla="*/ 1238217 h 1946271"/>
                  <a:gd name="connsiteX1801" fmla="*/ 488338 w 1896822"/>
                  <a:gd name="connsiteY1801" fmla="*/ 1251339 h 1946271"/>
                  <a:gd name="connsiteX1802" fmla="*/ 497437 w 1896822"/>
                  <a:gd name="connsiteY1802" fmla="*/ 1237478 h 1946271"/>
                  <a:gd name="connsiteX1803" fmla="*/ 480829 w 1896822"/>
                  <a:gd name="connsiteY1803" fmla="*/ 1227959 h 1946271"/>
                  <a:gd name="connsiteX1804" fmla="*/ 91431 w 1896822"/>
                  <a:gd name="connsiteY1804" fmla="*/ 1231841 h 1946271"/>
                  <a:gd name="connsiteX1805" fmla="*/ 86926 w 1896822"/>
                  <a:gd name="connsiteY1805" fmla="*/ 1239049 h 1946271"/>
                  <a:gd name="connsiteX1806" fmla="*/ 91873 w 1896822"/>
                  <a:gd name="connsiteY1806" fmla="*/ 1245610 h 1946271"/>
                  <a:gd name="connsiteX1807" fmla="*/ 96466 w 1896822"/>
                  <a:gd name="connsiteY1807" fmla="*/ 1238587 h 1946271"/>
                  <a:gd name="connsiteX1808" fmla="*/ 91431 w 1896822"/>
                  <a:gd name="connsiteY1808" fmla="*/ 1231841 h 1946271"/>
                  <a:gd name="connsiteX1809" fmla="*/ 464486 w 1896822"/>
                  <a:gd name="connsiteY1809" fmla="*/ 1238587 h 1946271"/>
                  <a:gd name="connsiteX1810" fmla="*/ 459981 w 1896822"/>
                  <a:gd name="connsiteY1810" fmla="*/ 1245795 h 1946271"/>
                  <a:gd name="connsiteX1811" fmla="*/ 464751 w 1896822"/>
                  <a:gd name="connsiteY1811" fmla="*/ 1252356 h 1946271"/>
                  <a:gd name="connsiteX1812" fmla="*/ 469257 w 1896822"/>
                  <a:gd name="connsiteY1812" fmla="*/ 1245425 h 1946271"/>
                  <a:gd name="connsiteX1813" fmla="*/ 464486 w 1896822"/>
                  <a:gd name="connsiteY1813" fmla="*/ 1238587 h 1946271"/>
                  <a:gd name="connsiteX1814" fmla="*/ 483744 w 1896822"/>
                  <a:gd name="connsiteY1814" fmla="*/ 1252910 h 1946271"/>
                  <a:gd name="connsiteX1815" fmla="*/ 481359 w 1896822"/>
                  <a:gd name="connsiteY1815" fmla="*/ 1255128 h 1946271"/>
                  <a:gd name="connsiteX1816" fmla="*/ 485953 w 1896822"/>
                  <a:gd name="connsiteY1816" fmla="*/ 1255128 h 1946271"/>
                  <a:gd name="connsiteX1817" fmla="*/ 483744 w 1896822"/>
                  <a:gd name="connsiteY1817" fmla="*/ 1252910 h 1946271"/>
                  <a:gd name="connsiteX1818" fmla="*/ 493285 w 1896822"/>
                  <a:gd name="connsiteY1818" fmla="*/ 1259472 h 1946271"/>
                  <a:gd name="connsiteX1819" fmla="*/ 490900 w 1896822"/>
                  <a:gd name="connsiteY1819" fmla="*/ 1261689 h 1946271"/>
                  <a:gd name="connsiteX1820" fmla="*/ 495670 w 1896822"/>
                  <a:gd name="connsiteY1820" fmla="*/ 1261412 h 1946271"/>
                  <a:gd name="connsiteX1821" fmla="*/ 493285 w 1896822"/>
                  <a:gd name="connsiteY1821" fmla="*/ 1259472 h 1946271"/>
                  <a:gd name="connsiteX1822" fmla="*/ 500440 w 1896822"/>
                  <a:gd name="connsiteY1822" fmla="*/ 1262614 h 1946271"/>
                  <a:gd name="connsiteX1823" fmla="*/ 498055 w 1896822"/>
                  <a:gd name="connsiteY1823" fmla="*/ 1264831 h 1946271"/>
                  <a:gd name="connsiteX1824" fmla="*/ 502649 w 1896822"/>
                  <a:gd name="connsiteY1824" fmla="*/ 1264647 h 1946271"/>
                  <a:gd name="connsiteX1825" fmla="*/ 500440 w 1896822"/>
                  <a:gd name="connsiteY1825" fmla="*/ 1262614 h 1946271"/>
                  <a:gd name="connsiteX1826" fmla="*/ 1090368 w 1896822"/>
                  <a:gd name="connsiteY1826" fmla="*/ 1266772 h 1946271"/>
                  <a:gd name="connsiteX1827" fmla="*/ 1085862 w 1896822"/>
                  <a:gd name="connsiteY1827" fmla="*/ 1273980 h 1946271"/>
                  <a:gd name="connsiteX1828" fmla="*/ 1078707 w 1896822"/>
                  <a:gd name="connsiteY1828" fmla="*/ 1270746 h 1946271"/>
                  <a:gd name="connsiteX1829" fmla="*/ 1069343 w 1896822"/>
                  <a:gd name="connsiteY1829" fmla="*/ 1277954 h 1946271"/>
                  <a:gd name="connsiteX1830" fmla="*/ 1064573 w 1896822"/>
                  <a:gd name="connsiteY1830" fmla="*/ 1284885 h 1946271"/>
                  <a:gd name="connsiteX1831" fmla="*/ 1081445 w 1896822"/>
                  <a:gd name="connsiteY1831" fmla="*/ 1294588 h 1946271"/>
                  <a:gd name="connsiteX1832" fmla="*/ 1076675 w 1896822"/>
                  <a:gd name="connsiteY1832" fmla="*/ 1287842 h 1946271"/>
                  <a:gd name="connsiteX1833" fmla="*/ 1093018 w 1896822"/>
                  <a:gd name="connsiteY1833" fmla="*/ 1283868 h 1946271"/>
                  <a:gd name="connsiteX1834" fmla="*/ 1097700 w 1896822"/>
                  <a:gd name="connsiteY1834" fmla="*/ 1276937 h 1946271"/>
                  <a:gd name="connsiteX1835" fmla="*/ 1102293 w 1896822"/>
                  <a:gd name="connsiteY1835" fmla="*/ 1269822 h 1946271"/>
                  <a:gd name="connsiteX1836" fmla="*/ 1090368 w 1896822"/>
                  <a:gd name="connsiteY1836" fmla="*/ 1266772 h 1946271"/>
                  <a:gd name="connsiteX1837" fmla="*/ 1763687 w 1896822"/>
                  <a:gd name="connsiteY1837" fmla="*/ 1299948 h 1946271"/>
                  <a:gd name="connsiteX1838" fmla="*/ 1754765 w 1896822"/>
                  <a:gd name="connsiteY1838" fmla="*/ 1327763 h 1946271"/>
                  <a:gd name="connsiteX1839" fmla="*/ 1763687 w 1896822"/>
                  <a:gd name="connsiteY1839" fmla="*/ 1299948 h 1946271"/>
                  <a:gd name="connsiteX1840" fmla="*/ 595140 w 1896822"/>
                  <a:gd name="connsiteY1840" fmla="*/ 1268805 h 1946271"/>
                  <a:gd name="connsiteX1841" fmla="*/ 590104 w 1896822"/>
                  <a:gd name="connsiteY1841" fmla="*/ 1271762 h 1946271"/>
                  <a:gd name="connsiteX1842" fmla="*/ 595140 w 1896822"/>
                  <a:gd name="connsiteY1842" fmla="*/ 1285069 h 1946271"/>
                  <a:gd name="connsiteX1843" fmla="*/ 604592 w 1896822"/>
                  <a:gd name="connsiteY1843" fmla="*/ 1284700 h 1946271"/>
                  <a:gd name="connsiteX1844" fmla="*/ 595140 w 1896822"/>
                  <a:gd name="connsiteY1844" fmla="*/ 1268805 h 1946271"/>
                  <a:gd name="connsiteX1845" fmla="*/ 1055297 w 1896822"/>
                  <a:gd name="connsiteY1845" fmla="*/ 1278508 h 1946271"/>
                  <a:gd name="connsiteX1846" fmla="*/ 1038778 w 1896822"/>
                  <a:gd name="connsiteY1846" fmla="*/ 1282482 h 1946271"/>
                  <a:gd name="connsiteX1847" fmla="*/ 1017753 w 1896822"/>
                  <a:gd name="connsiteY1847" fmla="*/ 1293386 h 1946271"/>
                  <a:gd name="connsiteX1848" fmla="*/ 1027294 w 1896822"/>
                  <a:gd name="connsiteY1848" fmla="*/ 1299763 h 1946271"/>
                  <a:gd name="connsiteX1849" fmla="*/ 1041163 w 1896822"/>
                  <a:gd name="connsiteY1849" fmla="*/ 1292370 h 1946271"/>
                  <a:gd name="connsiteX1850" fmla="*/ 1053089 w 1896822"/>
                  <a:gd name="connsiteY1850" fmla="*/ 1288673 h 1946271"/>
                  <a:gd name="connsiteX1851" fmla="*/ 1062629 w 1896822"/>
                  <a:gd name="connsiteY1851" fmla="*/ 1295142 h 1946271"/>
                  <a:gd name="connsiteX1852" fmla="*/ 1055297 w 1896822"/>
                  <a:gd name="connsiteY1852" fmla="*/ 1278508 h 1946271"/>
                  <a:gd name="connsiteX1853" fmla="*/ 611747 w 1896822"/>
                  <a:gd name="connsiteY1853" fmla="*/ 1282482 h 1946271"/>
                  <a:gd name="connsiteX1854" fmla="*/ 609362 w 1896822"/>
                  <a:gd name="connsiteY1854" fmla="*/ 1284700 h 1946271"/>
                  <a:gd name="connsiteX1855" fmla="*/ 613956 w 1896822"/>
                  <a:gd name="connsiteY1855" fmla="*/ 1284515 h 1946271"/>
                  <a:gd name="connsiteX1856" fmla="*/ 611747 w 1896822"/>
                  <a:gd name="connsiteY1856" fmla="*/ 1282482 h 1946271"/>
                  <a:gd name="connsiteX1857" fmla="*/ 701235 w 1896822"/>
                  <a:gd name="connsiteY1857" fmla="*/ 1284700 h 1946271"/>
                  <a:gd name="connsiteX1858" fmla="*/ 689751 w 1896822"/>
                  <a:gd name="connsiteY1858" fmla="*/ 1295142 h 1946271"/>
                  <a:gd name="connsiteX1859" fmla="*/ 678090 w 1896822"/>
                  <a:gd name="connsiteY1859" fmla="*/ 1299116 h 1946271"/>
                  <a:gd name="connsiteX1860" fmla="*/ 708832 w 1896822"/>
                  <a:gd name="connsiteY1860" fmla="*/ 1308080 h 1946271"/>
                  <a:gd name="connsiteX1861" fmla="*/ 718549 w 1896822"/>
                  <a:gd name="connsiteY1861" fmla="*/ 1314641 h 1946271"/>
                  <a:gd name="connsiteX1862" fmla="*/ 708567 w 1896822"/>
                  <a:gd name="connsiteY1862" fmla="*/ 1301334 h 1946271"/>
                  <a:gd name="connsiteX1863" fmla="*/ 713160 w 1896822"/>
                  <a:gd name="connsiteY1863" fmla="*/ 1287657 h 1946271"/>
                  <a:gd name="connsiteX1864" fmla="*/ 701235 w 1896822"/>
                  <a:gd name="connsiteY1864" fmla="*/ 1284700 h 1946271"/>
                  <a:gd name="connsiteX1865" fmla="*/ 727648 w 1896822"/>
                  <a:gd name="connsiteY1865" fmla="*/ 1295142 h 1946271"/>
                  <a:gd name="connsiteX1866" fmla="*/ 725263 w 1896822"/>
                  <a:gd name="connsiteY1866" fmla="*/ 1297360 h 1946271"/>
                  <a:gd name="connsiteX1867" fmla="*/ 729856 w 1896822"/>
                  <a:gd name="connsiteY1867" fmla="*/ 1297175 h 1946271"/>
                  <a:gd name="connsiteX1868" fmla="*/ 727648 w 1896822"/>
                  <a:gd name="connsiteY1868" fmla="*/ 1295142 h 1946271"/>
                  <a:gd name="connsiteX1869" fmla="*/ 1003884 w 1896822"/>
                  <a:gd name="connsiteY1869" fmla="*/ 1296344 h 1946271"/>
                  <a:gd name="connsiteX1870" fmla="*/ 1001322 w 1896822"/>
                  <a:gd name="connsiteY1870" fmla="*/ 1297545 h 1946271"/>
                  <a:gd name="connsiteX1871" fmla="*/ 1006092 w 1896822"/>
                  <a:gd name="connsiteY1871" fmla="*/ 1304106 h 1946271"/>
                  <a:gd name="connsiteX1872" fmla="*/ 1003884 w 1896822"/>
                  <a:gd name="connsiteY1872" fmla="*/ 1296344 h 1946271"/>
                  <a:gd name="connsiteX1873" fmla="*/ 1048760 w 1896822"/>
                  <a:gd name="connsiteY1873" fmla="*/ 1303921 h 1946271"/>
                  <a:gd name="connsiteX1874" fmla="*/ 1046375 w 1896822"/>
                  <a:gd name="connsiteY1874" fmla="*/ 1305862 h 1946271"/>
                  <a:gd name="connsiteX1875" fmla="*/ 1051145 w 1896822"/>
                  <a:gd name="connsiteY1875" fmla="*/ 1305862 h 1946271"/>
                  <a:gd name="connsiteX1876" fmla="*/ 1048760 w 1896822"/>
                  <a:gd name="connsiteY1876" fmla="*/ 1303921 h 1946271"/>
                  <a:gd name="connsiteX1877" fmla="*/ 974909 w 1896822"/>
                  <a:gd name="connsiteY1877" fmla="*/ 1302720 h 1946271"/>
                  <a:gd name="connsiteX1878" fmla="*/ 970757 w 1896822"/>
                  <a:gd name="connsiteY1878" fmla="*/ 1308911 h 1946271"/>
                  <a:gd name="connsiteX1879" fmla="*/ 974909 w 1896822"/>
                  <a:gd name="connsiteY1879" fmla="*/ 1302720 h 1946271"/>
                  <a:gd name="connsiteX1880" fmla="*/ 727648 w 1896822"/>
                  <a:gd name="connsiteY1880" fmla="*/ 1307525 h 1946271"/>
                  <a:gd name="connsiteX1881" fmla="*/ 723054 w 1896822"/>
                  <a:gd name="connsiteY1881" fmla="*/ 1314456 h 1946271"/>
                  <a:gd name="connsiteX1882" fmla="*/ 730475 w 1896822"/>
                  <a:gd name="connsiteY1882" fmla="*/ 1324529 h 1946271"/>
                  <a:gd name="connsiteX1883" fmla="*/ 727648 w 1896822"/>
                  <a:gd name="connsiteY1883" fmla="*/ 1307525 h 1946271"/>
                  <a:gd name="connsiteX1884" fmla="*/ 742931 w 1896822"/>
                  <a:gd name="connsiteY1884" fmla="*/ 1307710 h 1946271"/>
                  <a:gd name="connsiteX1885" fmla="*/ 737365 w 1896822"/>
                  <a:gd name="connsiteY1885" fmla="*/ 1313994 h 1946271"/>
                  <a:gd name="connsiteX1886" fmla="*/ 746906 w 1896822"/>
                  <a:gd name="connsiteY1886" fmla="*/ 1327116 h 1946271"/>
                  <a:gd name="connsiteX1887" fmla="*/ 742931 w 1896822"/>
                  <a:gd name="connsiteY1887" fmla="*/ 1307710 h 1946271"/>
                  <a:gd name="connsiteX1888" fmla="*/ 766164 w 1896822"/>
                  <a:gd name="connsiteY1888" fmla="*/ 1316027 h 1946271"/>
                  <a:gd name="connsiteX1889" fmla="*/ 763160 w 1896822"/>
                  <a:gd name="connsiteY1889" fmla="*/ 1316397 h 1946271"/>
                  <a:gd name="connsiteX1890" fmla="*/ 765545 w 1896822"/>
                  <a:gd name="connsiteY1890" fmla="*/ 1319816 h 1946271"/>
                  <a:gd name="connsiteX1891" fmla="*/ 766164 w 1896822"/>
                  <a:gd name="connsiteY1891" fmla="*/ 1316027 h 1946271"/>
                  <a:gd name="connsiteX1892" fmla="*/ 617136 w 1896822"/>
                  <a:gd name="connsiteY1892" fmla="*/ 1289043 h 1946271"/>
                  <a:gd name="connsiteX1893" fmla="*/ 618903 w 1896822"/>
                  <a:gd name="connsiteY1893" fmla="*/ 1297730 h 1946271"/>
                  <a:gd name="connsiteX1894" fmla="*/ 618903 w 1896822"/>
                  <a:gd name="connsiteY1894" fmla="*/ 1290984 h 1946271"/>
                  <a:gd name="connsiteX1895" fmla="*/ 617136 w 1896822"/>
                  <a:gd name="connsiteY1895" fmla="*/ 1289043 h 1946271"/>
                  <a:gd name="connsiteX1896" fmla="*/ 661571 w 1896822"/>
                  <a:gd name="connsiteY1896" fmla="*/ 1297545 h 1946271"/>
                  <a:gd name="connsiteX1897" fmla="*/ 659185 w 1896822"/>
                  <a:gd name="connsiteY1897" fmla="*/ 1299763 h 1946271"/>
                  <a:gd name="connsiteX1898" fmla="*/ 663956 w 1896822"/>
                  <a:gd name="connsiteY1898" fmla="*/ 1299763 h 1946271"/>
                  <a:gd name="connsiteX1899" fmla="*/ 661571 w 1896822"/>
                  <a:gd name="connsiteY1899" fmla="*/ 1297545 h 1946271"/>
                  <a:gd name="connsiteX1900" fmla="*/ 74382 w 1896822"/>
                  <a:gd name="connsiteY1900" fmla="*/ 1295419 h 1946271"/>
                  <a:gd name="connsiteX1901" fmla="*/ 76148 w 1896822"/>
                  <a:gd name="connsiteY1901" fmla="*/ 1304291 h 1946271"/>
                  <a:gd name="connsiteX1902" fmla="*/ 76148 w 1896822"/>
                  <a:gd name="connsiteY1902" fmla="*/ 1297360 h 1946271"/>
                  <a:gd name="connsiteX1903" fmla="*/ 74382 w 1896822"/>
                  <a:gd name="connsiteY1903" fmla="*/ 1295419 h 1946271"/>
                  <a:gd name="connsiteX1904" fmla="*/ 116696 w 1896822"/>
                  <a:gd name="connsiteY1904" fmla="*/ 1321202 h 1946271"/>
                  <a:gd name="connsiteX1905" fmla="*/ 114488 w 1896822"/>
                  <a:gd name="connsiteY1905" fmla="*/ 1323328 h 1946271"/>
                  <a:gd name="connsiteX1906" fmla="*/ 119258 w 1896822"/>
                  <a:gd name="connsiteY1906" fmla="*/ 1323143 h 1946271"/>
                  <a:gd name="connsiteX1907" fmla="*/ 116696 w 1896822"/>
                  <a:gd name="connsiteY1907" fmla="*/ 1321202 h 1946271"/>
                  <a:gd name="connsiteX1908" fmla="*/ 1582504 w 1896822"/>
                  <a:gd name="connsiteY1908" fmla="*/ 1470631 h 1946271"/>
                  <a:gd name="connsiteX1909" fmla="*/ 1577734 w 1896822"/>
                  <a:gd name="connsiteY1909" fmla="*/ 1470816 h 1946271"/>
                  <a:gd name="connsiteX1910" fmla="*/ 1573228 w 1896822"/>
                  <a:gd name="connsiteY1910" fmla="*/ 1477747 h 1946271"/>
                  <a:gd name="connsiteX1911" fmla="*/ 1582504 w 1896822"/>
                  <a:gd name="connsiteY1911" fmla="*/ 1470631 h 1946271"/>
                  <a:gd name="connsiteX1912" fmla="*/ 1568988 w 1896822"/>
                  <a:gd name="connsiteY1912" fmla="*/ 1474143 h 1946271"/>
                  <a:gd name="connsiteX1913" fmla="*/ 1566073 w 1896822"/>
                  <a:gd name="connsiteY1913" fmla="*/ 1474605 h 1946271"/>
                  <a:gd name="connsiteX1914" fmla="*/ 1568458 w 1896822"/>
                  <a:gd name="connsiteY1914" fmla="*/ 1477747 h 1946271"/>
                  <a:gd name="connsiteX1915" fmla="*/ 1568988 w 1896822"/>
                  <a:gd name="connsiteY1915" fmla="*/ 1474143 h 1946271"/>
                  <a:gd name="connsiteX1916" fmla="*/ 166696 w 1896822"/>
                  <a:gd name="connsiteY1916" fmla="*/ 1474974 h 1946271"/>
                  <a:gd name="connsiteX1917" fmla="*/ 169434 w 1896822"/>
                  <a:gd name="connsiteY1917" fmla="*/ 1505562 h 1946271"/>
                  <a:gd name="connsiteX1918" fmla="*/ 183304 w 1896822"/>
                  <a:gd name="connsiteY1918" fmla="*/ 1484677 h 1946271"/>
                  <a:gd name="connsiteX1919" fmla="*/ 166696 w 1896822"/>
                  <a:gd name="connsiteY1919" fmla="*/ 1474974 h 1946271"/>
                  <a:gd name="connsiteX1920" fmla="*/ 1557327 w 1896822"/>
                  <a:gd name="connsiteY1920" fmla="*/ 1484862 h 1946271"/>
                  <a:gd name="connsiteX1921" fmla="*/ 1554589 w 1896822"/>
                  <a:gd name="connsiteY1921" fmla="*/ 1485324 h 1946271"/>
                  <a:gd name="connsiteX1922" fmla="*/ 1556886 w 1896822"/>
                  <a:gd name="connsiteY1922" fmla="*/ 1488466 h 1946271"/>
                  <a:gd name="connsiteX1923" fmla="*/ 1557327 w 1896822"/>
                  <a:gd name="connsiteY1923" fmla="*/ 1484862 h 1946271"/>
                  <a:gd name="connsiteX1924" fmla="*/ 188339 w 1896822"/>
                  <a:gd name="connsiteY1924" fmla="*/ 1497985 h 1946271"/>
                  <a:gd name="connsiteX1925" fmla="*/ 181360 w 1896822"/>
                  <a:gd name="connsiteY1925" fmla="*/ 1501773 h 1946271"/>
                  <a:gd name="connsiteX1926" fmla="*/ 186130 w 1896822"/>
                  <a:gd name="connsiteY1926" fmla="*/ 1515265 h 1946271"/>
                  <a:gd name="connsiteX1927" fmla="*/ 188339 w 1896822"/>
                  <a:gd name="connsiteY1927" fmla="*/ 1497985 h 1946271"/>
                  <a:gd name="connsiteX1928" fmla="*/ 1561921 w 1896822"/>
                  <a:gd name="connsiteY1928" fmla="*/ 1501958 h 1946271"/>
                  <a:gd name="connsiteX1929" fmla="*/ 1554942 w 1896822"/>
                  <a:gd name="connsiteY1929" fmla="*/ 1512678 h 1946271"/>
                  <a:gd name="connsiteX1930" fmla="*/ 1561921 w 1896822"/>
                  <a:gd name="connsiteY1930" fmla="*/ 1501958 h 1946271"/>
                  <a:gd name="connsiteX1931" fmla="*/ 200795 w 1896822"/>
                  <a:gd name="connsiteY1931" fmla="*/ 1511107 h 1946271"/>
                  <a:gd name="connsiteX1932" fmla="*/ 198056 w 1896822"/>
                  <a:gd name="connsiteY1932" fmla="*/ 1511292 h 1946271"/>
                  <a:gd name="connsiteX1933" fmla="*/ 200441 w 1896822"/>
                  <a:gd name="connsiteY1933" fmla="*/ 1514619 h 1946271"/>
                  <a:gd name="connsiteX1934" fmla="*/ 200795 w 1896822"/>
                  <a:gd name="connsiteY1934" fmla="*/ 1511107 h 1946271"/>
                  <a:gd name="connsiteX1935" fmla="*/ 152827 w 1896822"/>
                  <a:gd name="connsiteY1935" fmla="*/ 1482275 h 1946271"/>
                  <a:gd name="connsiteX1936" fmla="*/ 148056 w 1896822"/>
                  <a:gd name="connsiteY1936" fmla="*/ 1489298 h 1946271"/>
                  <a:gd name="connsiteX1937" fmla="*/ 152827 w 1896822"/>
                  <a:gd name="connsiteY1937" fmla="*/ 1496044 h 1946271"/>
                  <a:gd name="connsiteX1938" fmla="*/ 157332 w 1896822"/>
                  <a:gd name="connsiteY1938" fmla="*/ 1488836 h 1946271"/>
                  <a:gd name="connsiteX1939" fmla="*/ 152827 w 1896822"/>
                  <a:gd name="connsiteY1939" fmla="*/ 1482275 h 1946271"/>
                  <a:gd name="connsiteX1940" fmla="*/ 1546638 w 1896822"/>
                  <a:gd name="connsiteY1940" fmla="*/ 1528573 h 1946271"/>
                  <a:gd name="connsiteX1941" fmla="*/ 1541073 w 1896822"/>
                  <a:gd name="connsiteY1941" fmla="*/ 1533470 h 1946271"/>
                  <a:gd name="connsiteX1942" fmla="*/ 1541073 w 1896822"/>
                  <a:gd name="connsiteY1942" fmla="*/ 1533470 h 1946271"/>
                  <a:gd name="connsiteX1943" fmla="*/ 1546638 w 1896822"/>
                  <a:gd name="connsiteY1943" fmla="*/ 1528573 h 1946271"/>
                  <a:gd name="connsiteX1944" fmla="*/ 1527204 w 1896822"/>
                  <a:gd name="connsiteY1944" fmla="*/ 1540863 h 1946271"/>
                  <a:gd name="connsiteX1945" fmla="*/ 1517663 w 1896822"/>
                  <a:gd name="connsiteY1945" fmla="*/ 1541233 h 1946271"/>
                  <a:gd name="connsiteX1946" fmla="*/ 1522610 w 1896822"/>
                  <a:gd name="connsiteY1946" fmla="*/ 1554540 h 1946271"/>
                  <a:gd name="connsiteX1947" fmla="*/ 1527204 w 1896822"/>
                  <a:gd name="connsiteY1947" fmla="*/ 1540863 h 1946271"/>
                  <a:gd name="connsiteX1948" fmla="*/ 1563864 w 1896822"/>
                  <a:gd name="connsiteY1948" fmla="*/ 1551121 h 1946271"/>
                  <a:gd name="connsiteX1949" fmla="*/ 1550967 w 1896822"/>
                  <a:gd name="connsiteY1949" fmla="*/ 1560270 h 1946271"/>
                  <a:gd name="connsiteX1950" fmla="*/ 1576938 w 1896822"/>
                  <a:gd name="connsiteY1950" fmla="*/ 1556111 h 1946271"/>
                  <a:gd name="connsiteX1951" fmla="*/ 1563864 w 1896822"/>
                  <a:gd name="connsiteY1951" fmla="*/ 1551121 h 1946271"/>
                  <a:gd name="connsiteX1952" fmla="*/ 255211 w 1896822"/>
                  <a:gd name="connsiteY1952" fmla="*/ 1544652 h 1946271"/>
                  <a:gd name="connsiteX1953" fmla="*/ 252826 w 1896822"/>
                  <a:gd name="connsiteY1953" fmla="*/ 1546778 h 1946271"/>
                  <a:gd name="connsiteX1954" fmla="*/ 257597 w 1896822"/>
                  <a:gd name="connsiteY1954" fmla="*/ 1546778 h 1946271"/>
                  <a:gd name="connsiteX1955" fmla="*/ 255211 w 1896822"/>
                  <a:gd name="connsiteY1955" fmla="*/ 1544652 h 1946271"/>
                  <a:gd name="connsiteX1956" fmla="*/ 242491 w 1896822"/>
                  <a:gd name="connsiteY1956" fmla="*/ 1560732 h 1946271"/>
                  <a:gd name="connsiteX1957" fmla="*/ 239134 w 1896822"/>
                  <a:gd name="connsiteY1957" fmla="*/ 1561101 h 1946271"/>
                  <a:gd name="connsiteX1958" fmla="*/ 246024 w 1896822"/>
                  <a:gd name="connsiteY1958" fmla="*/ 1564059 h 1946271"/>
                  <a:gd name="connsiteX1959" fmla="*/ 242491 w 1896822"/>
                  <a:gd name="connsiteY1959" fmla="*/ 1560732 h 1946271"/>
                  <a:gd name="connsiteX1960" fmla="*/ 187102 w 1896822"/>
                  <a:gd name="connsiteY1960" fmla="*/ 1569788 h 1946271"/>
                  <a:gd name="connsiteX1961" fmla="*/ 208745 w 1896822"/>
                  <a:gd name="connsiteY1961" fmla="*/ 1586052 h 1946271"/>
                  <a:gd name="connsiteX1962" fmla="*/ 187102 w 1896822"/>
                  <a:gd name="connsiteY1962" fmla="*/ 1569788 h 1946271"/>
                  <a:gd name="connsiteX1963" fmla="*/ 226236 w 1896822"/>
                  <a:gd name="connsiteY1963" fmla="*/ 1571636 h 1946271"/>
                  <a:gd name="connsiteX1964" fmla="*/ 222614 w 1896822"/>
                  <a:gd name="connsiteY1964" fmla="*/ 1571821 h 1946271"/>
                  <a:gd name="connsiteX1965" fmla="*/ 229770 w 1896822"/>
                  <a:gd name="connsiteY1965" fmla="*/ 1574963 h 1946271"/>
                  <a:gd name="connsiteX1966" fmla="*/ 226236 w 1896822"/>
                  <a:gd name="connsiteY1966" fmla="*/ 1571636 h 1946271"/>
                  <a:gd name="connsiteX1967" fmla="*/ 1412451 w 1896822"/>
                  <a:gd name="connsiteY1967" fmla="*/ 1596218 h 1946271"/>
                  <a:gd name="connsiteX1968" fmla="*/ 1391427 w 1896822"/>
                  <a:gd name="connsiteY1968" fmla="*/ 1614053 h 1946271"/>
                  <a:gd name="connsiteX1969" fmla="*/ 1412451 w 1896822"/>
                  <a:gd name="connsiteY1969" fmla="*/ 1596218 h 1946271"/>
                  <a:gd name="connsiteX1970" fmla="*/ 1427116 w 1896822"/>
                  <a:gd name="connsiteY1970" fmla="*/ 1596957 h 1946271"/>
                  <a:gd name="connsiteX1971" fmla="*/ 1417398 w 1896822"/>
                  <a:gd name="connsiteY1971" fmla="*/ 1609710 h 1946271"/>
                  <a:gd name="connsiteX1972" fmla="*/ 1431356 w 1896822"/>
                  <a:gd name="connsiteY1972" fmla="*/ 1602317 h 1946271"/>
                  <a:gd name="connsiteX1973" fmla="*/ 1427116 w 1896822"/>
                  <a:gd name="connsiteY1973" fmla="*/ 1596957 h 1946271"/>
                  <a:gd name="connsiteX1974" fmla="*/ 1436480 w 1896822"/>
                  <a:gd name="connsiteY1974" fmla="*/ 1615809 h 1946271"/>
                  <a:gd name="connsiteX1975" fmla="*/ 1419784 w 1896822"/>
                  <a:gd name="connsiteY1975" fmla="*/ 1620060 h 1946271"/>
                  <a:gd name="connsiteX1976" fmla="*/ 1429766 w 1896822"/>
                  <a:gd name="connsiteY1976" fmla="*/ 1633090 h 1946271"/>
                  <a:gd name="connsiteX1977" fmla="*/ 1436480 w 1896822"/>
                  <a:gd name="connsiteY1977" fmla="*/ 1615809 h 1946271"/>
                  <a:gd name="connsiteX1978" fmla="*/ 1410508 w 1896822"/>
                  <a:gd name="connsiteY1978" fmla="*/ 1620245 h 1946271"/>
                  <a:gd name="connsiteX1979" fmla="*/ 1401321 w 1896822"/>
                  <a:gd name="connsiteY1979" fmla="*/ 1634291 h 1946271"/>
                  <a:gd name="connsiteX1980" fmla="*/ 1387098 w 1896822"/>
                  <a:gd name="connsiteY1980" fmla="*/ 1627730 h 1946271"/>
                  <a:gd name="connsiteX1981" fmla="*/ 1380119 w 1896822"/>
                  <a:gd name="connsiteY1981" fmla="*/ 1638265 h 1946271"/>
                  <a:gd name="connsiteX1982" fmla="*/ 1370579 w 1896822"/>
                  <a:gd name="connsiteY1982" fmla="*/ 1631888 h 1946271"/>
                  <a:gd name="connsiteX1983" fmla="*/ 1368370 w 1896822"/>
                  <a:gd name="connsiteY1983" fmla="*/ 1648984 h 1946271"/>
                  <a:gd name="connsiteX1984" fmla="*/ 1380473 w 1896822"/>
                  <a:gd name="connsiteY1984" fmla="*/ 1651942 h 1946271"/>
                  <a:gd name="connsiteX1985" fmla="*/ 1408300 w 1896822"/>
                  <a:gd name="connsiteY1985" fmla="*/ 1630502 h 1946271"/>
                  <a:gd name="connsiteX1986" fmla="*/ 1415455 w 1896822"/>
                  <a:gd name="connsiteY1986" fmla="*/ 1633737 h 1946271"/>
                  <a:gd name="connsiteX1987" fmla="*/ 1422610 w 1896822"/>
                  <a:gd name="connsiteY1987" fmla="*/ 1636879 h 1946271"/>
                  <a:gd name="connsiteX1988" fmla="*/ 1410508 w 1896822"/>
                  <a:gd name="connsiteY1988" fmla="*/ 1620245 h 1946271"/>
                  <a:gd name="connsiteX1989" fmla="*/ 1409713 w 1896822"/>
                  <a:gd name="connsiteY1989" fmla="*/ 1642608 h 1946271"/>
                  <a:gd name="connsiteX1990" fmla="*/ 1403971 w 1896822"/>
                  <a:gd name="connsiteY1990" fmla="*/ 1644456 h 1946271"/>
                  <a:gd name="connsiteX1991" fmla="*/ 1415632 w 1896822"/>
                  <a:gd name="connsiteY1991" fmla="*/ 1647413 h 1946271"/>
                  <a:gd name="connsiteX1992" fmla="*/ 1409713 w 1896822"/>
                  <a:gd name="connsiteY1992" fmla="*/ 1642608 h 1946271"/>
                  <a:gd name="connsiteX1993" fmla="*/ 1359095 w 1896822"/>
                  <a:gd name="connsiteY1993" fmla="*/ 1642608 h 1946271"/>
                  <a:gd name="connsiteX1994" fmla="*/ 1342575 w 1896822"/>
                  <a:gd name="connsiteY1994" fmla="*/ 1646582 h 1946271"/>
                  <a:gd name="connsiteX1995" fmla="*/ 1333476 w 1896822"/>
                  <a:gd name="connsiteY1995" fmla="*/ 1660721 h 1946271"/>
                  <a:gd name="connsiteX1996" fmla="*/ 1317045 w 1896822"/>
                  <a:gd name="connsiteY1996" fmla="*/ 1671625 h 1946271"/>
                  <a:gd name="connsiteX1997" fmla="*/ 1298141 w 1896822"/>
                  <a:gd name="connsiteY1997" fmla="*/ 1672180 h 1946271"/>
                  <a:gd name="connsiteX1998" fmla="*/ 1303088 w 1896822"/>
                  <a:gd name="connsiteY1998" fmla="*/ 1685672 h 1946271"/>
                  <a:gd name="connsiteX1999" fmla="*/ 1295756 w 1896822"/>
                  <a:gd name="connsiteY1999" fmla="*/ 1675599 h 1946271"/>
                  <a:gd name="connsiteX2000" fmla="*/ 1284272 w 1896822"/>
                  <a:gd name="connsiteY2000" fmla="*/ 1686318 h 1946271"/>
                  <a:gd name="connsiteX2001" fmla="*/ 1276940 w 1896822"/>
                  <a:gd name="connsiteY2001" fmla="*/ 1676338 h 1946271"/>
                  <a:gd name="connsiteX2002" fmla="*/ 1267841 w 1896822"/>
                  <a:gd name="connsiteY2002" fmla="*/ 1690477 h 1946271"/>
                  <a:gd name="connsiteX2003" fmla="*/ 1225350 w 1896822"/>
                  <a:gd name="connsiteY2003" fmla="*/ 1698794 h 1946271"/>
                  <a:gd name="connsiteX2004" fmla="*/ 1216251 w 1896822"/>
                  <a:gd name="connsiteY2004" fmla="*/ 1712656 h 1946271"/>
                  <a:gd name="connsiteX2005" fmla="*/ 1209095 w 1896822"/>
                  <a:gd name="connsiteY2005" fmla="*/ 1702768 h 1946271"/>
                  <a:gd name="connsiteX2006" fmla="*/ 1197346 w 1896822"/>
                  <a:gd name="connsiteY2006" fmla="*/ 1713303 h 1946271"/>
                  <a:gd name="connsiteX2007" fmla="*/ 1197169 w 1896822"/>
                  <a:gd name="connsiteY2007" fmla="*/ 1699810 h 1946271"/>
                  <a:gd name="connsiteX2008" fmla="*/ 1166604 w 1896822"/>
                  <a:gd name="connsiteY2008" fmla="*/ 1704339 h 1946271"/>
                  <a:gd name="connsiteX2009" fmla="*/ 1157240 w 1896822"/>
                  <a:gd name="connsiteY2009" fmla="*/ 1718200 h 1946271"/>
                  <a:gd name="connsiteX2010" fmla="*/ 1121728 w 1896822"/>
                  <a:gd name="connsiteY2010" fmla="*/ 1709514 h 1946271"/>
                  <a:gd name="connsiteX2011" fmla="*/ 1108036 w 1896822"/>
                  <a:gd name="connsiteY2011" fmla="*/ 1737052 h 1946271"/>
                  <a:gd name="connsiteX2012" fmla="*/ 1079855 w 1896822"/>
                  <a:gd name="connsiteY2012" fmla="*/ 1745277 h 1946271"/>
                  <a:gd name="connsiteX2013" fmla="*/ 1106092 w 1896822"/>
                  <a:gd name="connsiteY2013" fmla="*/ 1754148 h 1946271"/>
                  <a:gd name="connsiteX2014" fmla="*/ 1119961 w 1896822"/>
                  <a:gd name="connsiteY2014" fmla="*/ 1740102 h 1946271"/>
                  <a:gd name="connsiteX2015" fmla="*/ 1122346 w 1896822"/>
                  <a:gd name="connsiteY2015" fmla="*/ 1740471 h 1946271"/>
                  <a:gd name="connsiteX2016" fmla="*/ 1127470 w 1896822"/>
                  <a:gd name="connsiteY2016" fmla="*/ 1727811 h 1946271"/>
                  <a:gd name="connsiteX2017" fmla="*/ 1132064 w 1896822"/>
                  <a:gd name="connsiteY2017" fmla="*/ 1721065 h 1946271"/>
                  <a:gd name="connsiteX2018" fmla="*/ 1141781 w 1896822"/>
                  <a:gd name="connsiteY2018" fmla="*/ 1727349 h 1946271"/>
                  <a:gd name="connsiteX2019" fmla="*/ 1123760 w 1896822"/>
                  <a:gd name="connsiteY2019" fmla="*/ 1740656 h 1946271"/>
                  <a:gd name="connsiteX2020" fmla="*/ 1146198 w 1896822"/>
                  <a:gd name="connsiteY2020" fmla="*/ 1749435 h 1946271"/>
                  <a:gd name="connsiteX2021" fmla="*/ 1169343 w 1896822"/>
                  <a:gd name="connsiteY2021" fmla="*/ 1728181 h 1946271"/>
                  <a:gd name="connsiteX2022" fmla="*/ 1195579 w 1896822"/>
                  <a:gd name="connsiteY2022" fmla="*/ 1737514 h 1946271"/>
                  <a:gd name="connsiteX2023" fmla="*/ 1211657 w 1896822"/>
                  <a:gd name="connsiteY2023" fmla="*/ 1719679 h 1946271"/>
                  <a:gd name="connsiteX2024" fmla="*/ 1242222 w 1896822"/>
                  <a:gd name="connsiteY2024" fmla="*/ 1715243 h 1946271"/>
                  <a:gd name="connsiteX2025" fmla="*/ 1256710 w 1896822"/>
                  <a:gd name="connsiteY2025" fmla="*/ 1728366 h 1946271"/>
                  <a:gd name="connsiteX2026" fmla="*/ 1272964 w 1896822"/>
                  <a:gd name="connsiteY2026" fmla="*/ 1717461 h 1946271"/>
                  <a:gd name="connsiteX2027" fmla="*/ 1261480 w 1896822"/>
                  <a:gd name="connsiteY2027" fmla="*/ 1728181 h 1946271"/>
                  <a:gd name="connsiteX2028" fmla="*/ 1278088 w 1896822"/>
                  <a:gd name="connsiteY2028" fmla="*/ 1737699 h 1946271"/>
                  <a:gd name="connsiteX2029" fmla="*/ 1280296 w 1896822"/>
                  <a:gd name="connsiteY2029" fmla="*/ 1727349 h 1946271"/>
                  <a:gd name="connsiteX2030" fmla="*/ 1317575 w 1896822"/>
                  <a:gd name="connsiteY2030" fmla="*/ 1712471 h 1946271"/>
                  <a:gd name="connsiteX2031" fmla="*/ 1305915 w 1896822"/>
                  <a:gd name="connsiteY2031" fmla="*/ 1709514 h 1946271"/>
                  <a:gd name="connsiteX2032" fmla="*/ 1310243 w 1896822"/>
                  <a:gd name="connsiteY2032" fmla="*/ 1695652 h 1946271"/>
                  <a:gd name="connsiteX2033" fmla="*/ 1329324 w 1896822"/>
                  <a:gd name="connsiteY2033" fmla="*/ 1701751 h 1946271"/>
                  <a:gd name="connsiteX2034" fmla="*/ 1331710 w 1896822"/>
                  <a:gd name="connsiteY2034" fmla="*/ 1704986 h 1946271"/>
                  <a:gd name="connsiteX2035" fmla="*/ 1329324 w 1896822"/>
                  <a:gd name="connsiteY2035" fmla="*/ 1701751 h 1946271"/>
                  <a:gd name="connsiteX2036" fmla="*/ 1368812 w 1896822"/>
                  <a:gd name="connsiteY2036" fmla="*/ 1662661 h 1946271"/>
                  <a:gd name="connsiteX2037" fmla="*/ 1368812 w 1896822"/>
                  <a:gd name="connsiteY2037" fmla="*/ 1662661 h 1946271"/>
                  <a:gd name="connsiteX2038" fmla="*/ 1359095 w 1896822"/>
                  <a:gd name="connsiteY2038" fmla="*/ 1642608 h 1946271"/>
                  <a:gd name="connsiteX2039" fmla="*/ 1349377 w 1896822"/>
                  <a:gd name="connsiteY2039" fmla="*/ 1697408 h 1946271"/>
                  <a:gd name="connsiteX2040" fmla="*/ 1345756 w 1896822"/>
                  <a:gd name="connsiteY2040" fmla="*/ 1697777 h 1946271"/>
                  <a:gd name="connsiteX2041" fmla="*/ 1352911 w 1896822"/>
                  <a:gd name="connsiteY2041" fmla="*/ 1700827 h 1946271"/>
                  <a:gd name="connsiteX2042" fmla="*/ 1349377 w 1896822"/>
                  <a:gd name="connsiteY2042" fmla="*/ 1697408 h 1946271"/>
                  <a:gd name="connsiteX2043" fmla="*/ 1323582 w 1896822"/>
                  <a:gd name="connsiteY2043" fmla="*/ 1708497 h 1946271"/>
                  <a:gd name="connsiteX2044" fmla="*/ 1319960 w 1896822"/>
                  <a:gd name="connsiteY2044" fmla="*/ 1708682 h 1946271"/>
                  <a:gd name="connsiteX2045" fmla="*/ 1327116 w 1896822"/>
                  <a:gd name="connsiteY2045" fmla="*/ 1712101 h 1946271"/>
                  <a:gd name="connsiteX2046" fmla="*/ 1323582 w 1896822"/>
                  <a:gd name="connsiteY2046" fmla="*/ 1708497 h 1946271"/>
                  <a:gd name="connsiteX2047" fmla="*/ 1231533 w 1896822"/>
                  <a:gd name="connsiteY2047" fmla="*/ 1740841 h 1946271"/>
                  <a:gd name="connsiteX2048" fmla="*/ 1233477 w 1896822"/>
                  <a:gd name="connsiteY2048" fmla="*/ 1749805 h 1946271"/>
                  <a:gd name="connsiteX2049" fmla="*/ 1233300 w 1896822"/>
                  <a:gd name="connsiteY2049" fmla="*/ 1742874 h 1946271"/>
                  <a:gd name="connsiteX2050" fmla="*/ 1231533 w 1896822"/>
                  <a:gd name="connsiteY2050" fmla="*/ 1740841 h 1946271"/>
                  <a:gd name="connsiteX2051" fmla="*/ 1219166 w 1896822"/>
                  <a:gd name="connsiteY2051" fmla="*/ 1743244 h 1946271"/>
                  <a:gd name="connsiteX2052" fmla="*/ 1205120 w 1896822"/>
                  <a:gd name="connsiteY2052" fmla="*/ 1750544 h 1946271"/>
                  <a:gd name="connsiteX2053" fmla="*/ 1190986 w 1896822"/>
                  <a:gd name="connsiteY2053" fmla="*/ 1751191 h 1946271"/>
                  <a:gd name="connsiteX2054" fmla="*/ 1171993 w 1896822"/>
                  <a:gd name="connsiteY2054" fmla="*/ 1745277 h 1946271"/>
                  <a:gd name="connsiteX2055" fmla="*/ 1151145 w 1896822"/>
                  <a:gd name="connsiteY2055" fmla="*/ 1762927 h 1946271"/>
                  <a:gd name="connsiteX2056" fmla="*/ 1134449 w 1896822"/>
                  <a:gd name="connsiteY2056" fmla="*/ 1753409 h 1946271"/>
                  <a:gd name="connsiteX2057" fmla="*/ 1118018 w 1896822"/>
                  <a:gd name="connsiteY2057" fmla="*/ 1757383 h 1946271"/>
                  <a:gd name="connsiteX2058" fmla="*/ 1104060 w 1896822"/>
                  <a:gd name="connsiteY2058" fmla="*/ 1771614 h 1946271"/>
                  <a:gd name="connsiteX2059" fmla="*/ 1085067 w 1896822"/>
                  <a:gd name="connsiteY2059" fmla="*/ 1765515 h 1946271"/>
                  <a:gd name="connsiteX2060" fmla="*/ 1075527 w 1896822"/>
                  <a:gd name="connsiteY2060" fmla="*/ 1758954 h 1946271"/>
                  <a:gd name="connsiteX2061" fmla="*/ 1061658 w 1896822"/>
                  <a:gd name="connsiteY2061" fmla="*/ 1779931 h 1946271"/>
                  <a:gd name="connsiteX2062" fmla="*/ 1097170 w 1896822"/>
                  <a:gd name="connsiteY2062" fmla="*/ 1775218 h 1946271"/>
                  <a:gd name="connsiteX2063" fmla="*/ 1099555 w 1896822"/>
                  <a:gd name="connsiteY2063" fmla="*/ 1785291 h 1946271"/>
                  <a:gd name="connsiteX2064" fmla="*/ 1113424 w 1896822"/>
                  <a:gd name="connsiteY2064" fmla="*/ 1771059 h 1946271"/>
                  <a:gd name="connsiteX2065" fmla="*/ 1134890 w 1896822"/>
                  <a:gd name="connsiteY2065" fmla="*/ 1780763 h 1946271"/>
                  <a:gd name="connsiteX2066" fmla="*/ 1163071 w 1896822"/>
                  <a:gd name="connsiteY2066" fmla="*/ 1765884 h 1946271"/>
                  <a:gd name="connsiteX2067" fmla="*/ 1172346 w 1896822"/>
                  <a:gd name="connsiteY2067" fmla="*/ 1772446 h 1946271"/>
                  <a:gd name="connsiteX2068" fmla="*/ 1186480 w 1896822"/>
                  <a:gd name="connsiteY2068" fmla="*/ 1758122 h 1946271"/>
                  <a:gd name="connsiteX2069" fmla="*/ 1197964 w 1896822"/>
                  <a:gd name="connsiteY2069" fmla="*/ 1754333 h 1946271"/>
                  <a:gd name="connsiteX2070" fmla="*/ 1212452 w 1896822"/>
                  <a:gd name="connsiteY2070" fmla="*/ 1760709 h 1946271"/>
                  <a:gd name="connsiteX2071" fmla="*/ 1219166 w 1896822"/>
                  <a:gd name="connsiteY2071" fmla="*/ 1750175 h 1946271"/>
                  <a:gd name="connsiteX2072" fmla="*/ 1219166 w 1896822"/>
                  <a:gd name="connsiteY2072" fmla="*/ 1743244 h 1946271"/>
                  <a:gd name="connsiteX2073" fmla="*/ 1072523 w 1896822"/>
                  <a:gd name="connsiteY2073" fmla="*/ 1729567 h 1946271"/>
                  <a:gd name="connsiteX2074" fmla="*/ 1070315 w 1896822"/>
                  <a:gd name="connsiteY2074" fmla="*/ 1731785 h 1946271"/>
                  <a:gd name="connsiteX2075" fmla="*/ 1075085 w 1896822"/>
                  <a:gd name="connsiteY2075" fmla="*/ 1731508 h 1946271"/>
                  <a:gd name="connsiteX2076" fmla="*/ 1072523 w 1896822"/>
                  <a:gd name="connsiteY2076" fmla="*/ 1729567 h 1946271"/>
                  <a:gd name="connsiteX2077" fmla="*/ 1051498 w 1896822"/>
                  <a:gd name="connsiteY2077" fmla="*/ 1732339 h 1946271"/>
                  <a:gd name="connsiteX2078" fmla="*/ 1037453 w 1896822"/>
                  <a:gd name="connsiteY2078" fmla="*/ 1746663 h 1946271"/>
                  <a:gd name="connsiteX2079" fmla="*/ 1051675 w 1896822"/>
                  <a:gd name="connsiteY2079" fmla="*/ 1746016 h 1946271"/>
                  <a:gd name="connsiteX2080" fmla="*/ 1042576 w 1896822"/>
                  <a:gd name="connsiteY2080" fmla="*/ 1760155 h 1946271"/>
                  <a:gd name="connsiteX2081" fmla="*/ 1051675 w 1896822"/>
                  <a:gd name="connsiteY2081" fmla="*/ 1746016 h 1946271"/>
                  <a:gd name="connsiteX2082" fmla="*/ 1051498 w 1896822"/>
                  <a:gd name="connsiteY2082" fmla="*/ 1732339 h 1946271"/>
                  <a:gd name="connsiteX2083" fmla="*/ 1061392 w 1896822"/>
                  <a:gd name="connsiteY2083" fmla="*/ 1733541 h 1946271"/>
                  <a:gd name="connsiteX2084" fmla="*/ 1063424 w 1896822"/>
                  <a:gd name="connsiteY2084" fmla="*/ 1742227 h 1946271"/>
                  <a:gd name="connsiteX2085" fmla="*/ 1063248 w 1896822"/>
                  <a:gd name="connsiteY2085" fmla="*/ 1735296 h 1946271"/>
                  <a:gd name="connsiteX2086" fmla="*/ 1061392 w 1896822"/>
                  <a:gd name="connsiteY2086" fmla="*/ 1733541 h 1946271"/>
                  <a:gd name="connsiteX2087" fmla="*/ 1051940 w 1896822"/>
                  <a:gd name="connsiteY2087" fmla="*/ 1766439 h 1946271"/>
                  <a:gd name="connsiteX2088" fmla="*/ 1047347 w 1896822"/>
                  <a:gd name="connsiteY2088" fmla="*/ 1773647 h 1946271"/>
                  <a:gd name="connsiteX2089" fmla="*/ 1052294 w 1896822"/>
                  <a:gd name="connsiteY2089" fmla="*/ 1780116 h 1946271"/>
                  <a:gd name="connsiteX2090" fmla="*/ 1056887 w 1896822"/>
                  <a:gd name="connsiteY2090" fmla="*/ 1773185 h 1946271"/>
                  <a:gd name="connsiteX2091" fmla="*/ 1051940 w 1896822"/>
                  <a:gd name="connsiteY2091" fmla="*/ 1766439 h 1946271"/>
                  <a:gd name="connsiteX2092" fmla="*/ 1039219 w 1896822"/>
                  <a:gd name="connsiteY2092" fmla="*/ 1775957 h 1946271"/>
                  <a:gd name="connsiteX2093" fmla="*/ 1028707 w 1896822"/>
                  <a:gd name="connsiteY2093" fmla="*/ 1781132 h 1946271"/>
                  <a:gd name="connsiteX2094" fmla="*/ 1042753 w 1896822"/>
                  <a:gd name="connsiteY2094" fmla="*/ 1780578 h 1946271"/>
                  <a:gd name="connsiteX2095" fmla="*/ 1039219 w 1896822"/>
                  <a:gd name="connsiteY2095" fmla="*/ 1775957 h 1946271"/>
                  <a:gd name="connsiteX2096" fmla="*/ 1010244 w 1896822"/>
                  <a:gd name="connsiteY2096" fmla="*/ 1776142 h 1946271"/>
                  <a:gd name="connsiteX2097" fmla="*/ 1012188 w 1896822"/>
                  <a:gd name="connsiteY2097" fmla="*/ 1785106 h 1946271"/>
                  <a:gd name="connsiteX2098" fmla="*/ 1012188 w 1896822"/>
                  <a:gd name="connsiteY2098" fmla="*/ 1778360 h 1946271"/>
                  <a:gd name="connsiteX2099" fmla="*/ 1010244 w 1896822"/>
                  <a:gd name="connsiteY2099" fmla="*/ 1776142 h 1946271"/>
                  <a:gd name="connsiteX2100" fmla="*/ 967135 w 1896822"/>
                  <a:gd name="connsiteY2100" fmla="*/ 1776604 h 1946271"/>
                  <a:gd name="connsiteX2101" fmla="*/ 955651 w 1896822"/>
                  <a:gd name="connsiteY2101" fmla="*/ 1794070 h 1946271"/>
                  <a:gd name="connsiteX2102" fmla="*/ 969785 w 1896822"/>
                  <a:gd name="connsiteY2102" fmla="*/ 1786677 h 1946271"/>
                  <a:gd name="connsiteX2103" fmla="*/ 974555 w 1896822"/>
                  <a:gd name="connsiteY2103" fmla="*/ 1786492 h 1946271"/>
                  <a:gd name="connsiteX2104" fmla="*/ 967135 w 1896822"/>
                  <a:gd name="connsiteY2104" fmla="*/ 1776604 h 1946271"/>
                  <a:gd name="connsiteX2105" fmla="*/ 996905 w 1896822"/>
                  <a:gd name="connsiteY2105" fmla="*/ 1784921 h 1946271"/>
                  <a:gd name="connsiteX2106" fmla="*/ 993372 w 1896822"/>
                  <a:gd name="connsiteY2106" fmla="*/ 1785753 h 1946271"/>
                  <a:gd name="connsiteX2107" fmla="*/ 1000527 w 1896822"/>
                  <a:gd name="connsiteY2107" fmla="*/ 1789080 h 1946271"/>
                  <a:gd name="connsiteX2108" fmla="*/ 996905 w 1896822"/>
                  <a:gd name="connsiteY2108" fmla="*/ 1784921 h 1946271"/>
                  <a:gd name="connsiteX2109" fmla="*/ 1290809 w 1896822"/>
                  <a:gd name="connsiteY2109" fmla="*/ 1804143 h 1946271"/>
                  <a:gd name="connsiteX2110" fmla="*/ 1288865 w 1896822"/>
                  <a:gd name="connsiteY2110" fmla="*/ 1805714 h 1946271"/>
                  <a:gd name="connsiteX2111" fmla="*/ 1288865 w 1896822"/>
                  <a:gd name="connsiteY2111" fmla="*/ 1812460 h 1946271"/>
                  <a:gd name="connsiteX2112" fmla="*/ 1290809 w 1896822"/>
                  <a:gd name="connsiteY2112" fmla="*/ 1804143 h 1946271"/>
                  <a:gd name="connsiteX2113" fmla="*/ 1263424 w 1896822"/>
                  <a:gd name="connsiteY2113" fmla="*/ 1820037 h 1946271"/>
                  <a:gd name="connsiteX2114" fmla="*/ 1260685 w 1896822"/>
                  <a:gd name="connsiteY2114" fmla="*/ 1820222 h 1946271"/>
                  <a:gd name="connsiteX2115" fmla="*/ 1263070 w 1896822"/>
                  <a:gd name="connsiteY2115" fmla="*/ 1823641 h 1946271"/>
                  <a:gd name="connsiteX2116" fmla="*/ 1263424 w 1896822"/>
                  <a:gd name="connsiteY2116" fmla="*/ 1820037 h 1946271"/>
                  <a:gd name="connsiteX2117" fmla="*/ 1303353 w 1896822"/>
                  <a:gd name="connsiteY2117" fmla="*/ 1839074 h 1946271"/>
                  <a:gd name="connsiteX2118" fmla="*/ 1282505 w 1896822"/>
                  <a:gd name="connsiteY2118" fmla="*/ 1857187 h 1946271"/>
                  <a:gd name="connsiteX2119" fmla="*/ 1268371 w 1896822"/>
                  <a:gd name="connsiteY2119" fmla="*/ 1857556 h 1946271"/>
                  <a:gd name="connsiteX2120" fmla="*/ 1258830 w 1896822"/>
                  <a:gd name="connsiteY2120" fmla="*/ 1851180 h 1946271"/>
                  <a:gd name="connsiteX2121" fmla="*/ 1280296 w 1896822"/>
                  <a:gd name="connsiteY2121" fmla="*/ 1867259 h 1946271"/>
                  <a:gd name="connsiteX2122" fmla="*/ 1291780 w 1896822"/>
                  <a:gd name="connsiteY2122" fmla="*/ 1856725 h 1946271"/>
                  <a:gd name="connsiteX2123" fmla="*/ 1303353 w 1896822"/>
                  <a:gd name="connsiteY2123" fmla="*/ 1839074 h 1946271"/>
                  <a:gd name="connsiteX2124" fmla="*/ 1324731 w 1896822"/>
                  <a:gd name="connsiteY2124" fmla="*/ 1841846 h 1946271"/>
                  <a:gd name="connsiteX2125" fmla="*/ 1322346 w 1896822"/>
                  <a:gd name="connsiteY2125" fmla="*/ 1845266 h 1946271"/>
                  <a:gd name="connsiteX2126" fmla="*/ 1319960 w 1896822"/>
                  <a:gd name="connsiteY2126" fmla="*/ 1842031 h 1946271"/>
                  <a:gd name="connsiteX2127" fmla="*/ 1315455 w 1896822"/>
                  <a:gd name="connsiteY2127" fmla="*/ 1849054 h 1946271"/>
                  <a:gd name="connsiteX2128" fmla="*/ 1324731 w 1896822"/>
                  <a:gd name="connsiteY2128" fmla="*/ 1841846 h 1946271"/>
                  <a:gd name="connsiteX2129" fmla="*/ 726500 w 1896822"/>
                  <a:gd name="connsiteY2129" fmla="*/ 1906165 h 1946271"/>
                  <a:gd name="connsiteX2130" fmla="*/ 724114 w 1896822"/>
                  <a:gd name="connsiteY2130" fmla="*/ 1908382 h 1946271"/>
                  <a:gd name="connsiteX2131" fmla="*/ 728885 w 1896822"/>
                  <a:gd name="connsiteY2131" fmla="*/ 1908105 h 1946271"/>
                  <a:gd name="connsiteX2132" fmla="*/ 726500 w 1896822"/>
                  <a:gd name="connsiteY2132" fmla="*/ 1906165 h 1946271"/>
                  <a:gd name="connsiteX2133" fmla="*/ 1644076 w 1896822"/>
                  <a:gd name="connsiteY2133" fmla="*/ 1590858 h 1946271"/>
                  <a:gd name="connsiteX2134" fmla="*/ 1641249 w 1896822"/>
                  <a:gd name="connsiteY2134" fmla="*/ 1591412 h 1946271"/>
                  <a:gd name="connsiteX2135" fmla="*/ 1643634 w 1896822"/>
                  <a:gd name="connsiteY2135" fmla="*/ 1594462 h 1946271"/>
                  <a:gd name="connsiteX2136" fmla="*/ 1644076 w 1896822"/>
                  <a:gd name="connsiteY2136" fmla="*/ 1590858 h 1946271"/>
                  <a:gd name="connsiteX2137" fmla="*/ 1601143 w 1896822"/>
                  <a:gd name="connsiteY2137" fmla="*/ 1596218 h 1946271"/>
                  <a:gd name="connsiteX2138" fmla="*/ 1601143 w 1896822"/>
                  <a:gd name="connsiteY2138" fmla="*/ 1596218 h 1946271"/>
                  <a:gd name="connsiteX2139" fmla="*/ 1601143 w 1896822"/>
                  <a:gd name="connsiteY2139" fmla="*/ 1596218 h 1946271"/>
                  <a:gd name="connsiteX2140" fmla="*/ 1812273 w 1896822"/>
                  <a:gd name="connsiteY2140" fmla="*/ 1123350 h 1946271"/>
                  <a:gd name="connsiteX2141" fmla="*/ 1809976 w 1896822"/>
                  <a:gd name="connsiteY2141" fmla="*/ 1124366 h 1946271"/>
                  <a:gd name="connsiteX2142" fmla="*/ 1819694 w 1896822"/>
                  <a:gd name="connsiteY2142" fmla="*/ 1130650 h 1946271"/>
                  <a:gd name="connsiteX2143" fmla="*/ 1812273 w 1896822"/>
                  <a:gd name="connsiteY2143" fmla="*/ 1123350 h 1946271"/>
                  <a:gd name="connsiteX2144" fmla="*/ 1852026 w 1896822"/>
                  <a:gd name="connsiteY2144" fmla="*/ 1064392 h 1946271"/>
                  <a:gd name="connsiteX2145" fmla="*/ 1849199 w 1896822"/>
                  <a:gd name="connsiteY2145" fmla="*/ 1064761 h 1946271"/>
                  <a:gd name="connsiteX2146" fmla="*/ 1851584 w 1896822"/>
                  <a:gd name="connsiteY2146" fmla="*/ 1068181 h 1946271"/>
                  <a:gd name="connsiteX2147" fmla="*/ 1852026 w 1896822"/>
                  <a:gd name="connsiteY2147" fmla="*/ 1064392 h 1946271"/>
                  <a:gd name="connsiteX2148" fmla="*/ 1876584 w 1896822"/>
                  <a:gd name="connsiteY2148" fmla="*/ 725705 h 1946271"/>
                  <a:gd name="connsiteX2149" fmla="*/ 1873846 w 1896822"/>
                  <a:gd name="connsiteY2149" fmla="*/ 726075 h 1946271"/>
                  <a:gd name="connsiteX2150" fmla="*/ 1876231 w 1896822"/>
                  <a:gd name="connsiteY2150" fmla="*/ 729494 h 1946271"/>
                  <a:gd name="connsiteX2151" fmla="*/ 1876584 w 1896822"/>
                  <a:gd name="connsiteY2151" fmla="*/ 725705 h 1946271"/>
                  <a:gd name="connsiteX2152" fmla="*/ 1770666 w 1896822"/>
                  <a:gd name="connsiteY2152" fmla="*/ 565926 h 1946271"/>
                  <a:gd name="connsiteX2153" fmla="*/ 1767309 w 1896822"/>
                  <a:gd name="connsiteY2153" fmla="*/ 566111 h 1946271"/>
                  <a:gd name="connsiteX2154" fmla="*/ 1774376 w 1896822"/>
                  <a:gd name="connsiteY2154" fmla="*/ 569345 h 1946271"/>
                  <a:gd name="connsiteX2155" fmla="*/ 1770666 w 1896822"/>
                  <a:gd name="connsiteY2155" fmla="*/ 565926 h 1946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Lst>
                <a:rect l="l" t="t" r="r" b="b"/>
                <a:pathLst>
                  <a:path w="1896822" h="1946271">
                    <a:moveTo>
                      <a:pt x="1200350" y="0"/>
                    </a:moveTo>
                    <a:cubicBezTo>
                      <a:pt x="1208477" y="14786"/>
                      <a:pt x="1216162" y="9981"/>
                      <a:pt x="1224378" y="26430"/>
                    </a:cubicBezTo>
                    <a:cubicBezTo>
                      <a:pt x="1228088" y="20608"/>
                      <a:pt x="1218812" y="15063"/>
                      <a:pt x="1221551" y="9334"/>
                    </a:cubicBezTo>
                    <a:cubicBezTo>
                      <a:pt x="1228441" y="-2125"/>
                      <a:pt x="1235774" y="5915"/>
                      <a:pt x="1243017" y="12106"/>
                    </a:cubicBezTo>
                    <a:cubicBezTo>
                      <a:pt x="1244342" y="13954"/>
                      <a:pt x="1247523" y="12938"/>
                      <a:pt x="1245226" y="8502"/>
                    </a:cubicBezTo>
                    <a:cubicBezTo>
                      <a:pt x="1259272" y="4344"/>
                      <a:pt x="1273583" y="3604"/>
                      <a:pt x="1288070" y="20608"/>
                    </a:cubicBezTo>
                    <a:cubicBezTo>
                      <a:pt x="1292045" y="24397"/>
                      <a:pt x="1295667" y="16912"/>
                      <a:pt x="1299554" y="16912"/>
                    </a:cubicBezTo>
                    <a:cubicBezTo>
                      <a:pt x="1303000" y="22456"/>
                      <a:pt x="1305915" y="23935"/>
                      <a:pt x="1309272" y="23196"/>
                    </a:cubicBezTo>
                    <a:cubicBezTo>
                      <a:pt x="1311303" y="22826"/>
                      <a:pt x="1310862" y="30866"/>
                      <a:pt x="1309272" y="29942"/>
                    </a:cubicBezTo>
                    <a:cubicBezTo>
                      <a:pt x="1317575" y="34932"/>
                      <a:pt x="1320932" y="27446"/>
                      <a:pt x="1325968" y="25968"/>
                    </a:cubicBezTo>
                    <a:cubicBezTo>
                      <a:pt x="1327999" y="25413"/>
                      <a:pt x="1330826" y="34377"/>
                      <a:pt x="1332858" y="29202"/>
                    </a:cubicBezTo>
                    <a:cubicBezTo>
                      <a:pt x="1333476" y="47777"/>
                      <a:pt x="1346992" y="42417"/>
                      <a:pt x="1354501" y="52397"/>
                    </a:cubicBezTo>
                    <a:cubicBezTo>
                      <a:pt x="1348847" y="66074"/>
                      <a:pt x="1367045" y="73467"/>
                      <a:pt x="1364660" y="79197"/>
                    </a:cubicBezTo>
                    <a:cubicBezTo>
                      <a:pt x="1367840" y="82523"/>
                      <a:pt x="1370755" y="77348"/>
                      <a:pt x="1373759" y="72081"/>
                    </a:cubicBezTo>
                    <a:cubicBezTo>
                      <a:pt x="1379501" y="70233"/>
                      <a:pt x="1384271" y="77903"/>
                      <a:pt x="1388070" y="78365"/>
                    </a:cubicBezTo>
                    <a:cubicBezTo>
                      <a:pt x="1389483" y="78550"/>
                      <a:pt x="1391162" y="71342"/>
                      <a:pt x="1392664" y="71249"/>
                    </a:cubicBezTo>
                    <a:cubicBezTo>
                      <a:pt x="1394077" y="71249"/>
                      <a:pt x="1396109" y="78457"/>
                      <a:pt x="1397610" y="78180"/>
                    </a:cubicBezTo>
                    <a:cubicBezTo>
                      <a:pt x="1406886" y="76147"/>
                      <a:pt x="1410685" y="60252"/>
                      <a:pt x="1416427" y="77441"/>
                    </a:cubicBezTo>
                    <a:cubicBezTo>
                      <a:pt x="1425084" y="83263"/>
                      <a:pt x="1414130" y="62008"/>
                      <a:pt x="1425349" y="56556"/>
                    </a:cubicBezTo>
                    <a:cubicBezTo>
                      <a:pt x="1436214" y="72081"/>
                      <a:pt x="1451939" y="87421"/>
                      <a:pt x="1449995" y="103408"/>
                    </a:cubicBezTo>
                    <a:cubicBezTo>
                      <a:pt x="1457062" y="107290"/>
                      <a:pt x="1464306" y="112834"/>
                      <a:pt x="1471374" y="112927"/>
                    </a:cubicBezTo>
                    <a:cubicBezTo>
                      <a:pt x="1483476" y="128729"/>
                      <a:pt x="1495578" y="149891"/>
                      <a:pt x="1507504" y="155990"/>
                    </a:cubicBezTo>
                    <a:cubicBezTo>
                      <a:pt x="1506974" y="164030"/>
                      <a:pt x="1501320" y="171977"/>
                      <a:pt x="1500790" y="180017"/>
                    </a:cubicBezTo>
                    <a:cubicBezTo>
                      <a:pt x="1505649" y="181865"/>
                      <a:pt x="1510243" y="185192"/>
                      <a:pt x="1515013" y="186301"/>
                    </a:cubicBezTo>
                    <a:cubicBezTo>
                      <a:pt x="1519518" y="187318"/>
                      <a:pt x="1522522" y="182974"/>
                      <a:pt x="1526939" y="189351"/>
                    </a:cubicBezTo>
                    <a:cubicBezTo>
                      <a:pt x="1523847" y="193602"/>
                      <a:pt x="1520667" y="189905"/>
                      <a:pt x="1517663" y="196466"/>
                    </a:cubicBezTo>
                    <a:cubicBezTo>
                      <a:pt x="1524818" y="212638"/>
                      <a:pt x="1536568" y="196374"/>
                      <a:pt x="1536921" y="216150"/>
                    </a:cubicBezTo>
                    <a:cubicBezTo>
                      <a:pt x="1528529" y="232137"/>
                      <a:pt x="1532592" y="203859"/>
                      <a:pt x="1522787" y="216704"/>
                    </a:cubicBezTo>
                    <a:cubicBezTo>
                      <a:pt x="1522787" y="232784"/>
                      <a:pt x="1528440" y="232692"/>
                      <a:pt x="1537274" y="243504"/>
                    </a:cubicBezTo>
                    <a:cubicBezTo>
                      <a:pt x="1536038" y="246923"/>
                      <a:pt x="1536656" y="250527"/>
                      <a:pt x="1539836" y="253854"/>
                    </a:cubicBezTo>
                    <a:cubicBezTo>
                      <a:pt x="1537716" y="260692"/>
                      <a:pt x="1537628" y="267346"/>
                      <a:pt x="1535508" y="274277"/>
                    </a:cubicBezTo>
                    <a:cubicBezTo>
                      <a:pt x="1539041" y="277603"/>
                      <a:pt x="1544076" y="275570"/>
                      <a:pt x="1538069" y="284349"/>
                    </a:cubicBezTo>
                    <a:cubicBezTo>
                      <a:pt x="1546196" y="284904"/>
                      <a:pt x="1562009" y="296732"/>
                      <a:pt x="1545402" y="301261"/>
                    </a:cubicBezTo>
                    <a:cubicBezTo>
                      <a:pt x="1556444" y="314568"/>
                      <a:pt x="1557416" y="300337"/>
                      <a:pt x="1557150" y="297472"/>
                    </a:cubicBezTo>
                    <a:cubicBezTo>
                      <a:pt x="1556797" y="294145"/>
                      <a:pt x="1568105" y="296270"/>
                      <a:pt x="1568811" y="293498"/>
                    </a:cubicBezTo>
                    <a:cubicBezTo>
                      <a:pt x="1570490" y="301353"/>
                      <a:pt x="1568370" y="309393"/>
                      <a:pt x="1562274" y="317525"/>
                    </a:cubicBezTo>
                    <a:cubicBezTo>
                      <a:pt x="1568635" y="316971"/>
                      <a:pt x="1574907" y="328707"/>
                      <a:pt x="1581355" y="337578"/>
                    </a:cubicBezTo>
                    <a:cubicBezTo>
                      <a:pt x="1576762" y="342846"/>
                      <a:pt x="1571903" y="339796"/>
                      <a:pt x="1567044" y="331202"/>
                    </a:cubicBezTo>
                    <a:cubicBezTo>
                      <a:pt x="1565189" y="340166"/>
                      <a:pt x="1566868" y="353750"/>
                      <a:pt x="1572433" y="358371"/>
                    </a:cubicBezTo>
                    <a:cubicBezTo>
                      <a:pt x="1573228" y="359018"/>
                      <a:pt x="1577998" y="359480"/>
                      <a:pt x="1576938" y="358186"/>
                    </a:cubicBezTo>
                    <a:cubicBezTo>
                      <a:pt x="1580472" y="362622"/>
                      <a:pt x="1577822" y="369552"/>
                      <a:pt x="1584271" y="374820"/>
                    </a:cubicBezTo>
                    <a:cubicBezTo>
                      <a:pt x="1589924" y="379440"/>
                      <a:pt x="1598405" y="377223"/>
                      <a:pt x="1603352" y="381196"/>
                    </a:cubicBezTo>
                    <a:cubicBezTo>
                      <a:pt x="1612539" y="388497"/>
                      <a:pt x="1609624" y="411137"/>
                      <a:pt x="1617839" y="394134"/>
                    </a:cubicBezTo>
                    <a:cubicBezTo>
                      <a:pt x="1623758" y="403005"/>
                      <a:pt x="1622080" y="412246"/>
                      <a:pt x="1622963" y="421303"/>
                    </a:cubicBezTo>
                    <a:cubicBezTo>
                      <a:pt x="1627292" y="428049"/>
                      <a:pt x="1630560" y="425092"/>
                      <a:pt x="1634889" y="431006"/>
                    </a:cubicBezTo>
                    <a:cubicBezTo>
                      <a:pt x="1639129" y="436828"/>
                      <a:pt x="1637804" y="443666"/>
                      <a:pt x="1642486" y="447917"/>
                    </a:cubicBezTo>
                    <a:cubicBezTo>
                      <a:pt x="1647168" y="452076"/>
                      <a:pt x="1654588" y="440709"/>
                      <a:pt x="1656708" y="454201"/>
                    </a:cubicBezTo>
                    <a:cubicBezTo>
                      <a:pt x="1666691" y="466769"/>
                      <a:pt x="1652468" y="458452"/>
                      <a:pt x="1654765" y="471297"/>
                    </a:cubicBezTo>
                    <a:cubicBezTo>
                      <a:pt x="1667044" y="490057"/>
                      <a:pt x="1663687" y="455125"/>
                      <a:pt x="1675966" y="473885"/>
                    </a:cubicBezTo>
                    <a:cubicBezTo>
                      <a:pt x="1672168" y="481277"/>
                      <a:pt x="1668104" y="477858"/>
                      <a:pt x="1664306" y="484604"/>
                    </a:cubicBezTo>
                    <a:cubicBezTo>
                      <a:pt x="1668988" y="483957"/>
                      <a:pt x="1673846" y="495878"/>
                      <a:pt x="1678352" y="484235"/>
                    </a:cubicBezTo>
                    <a:cubicBezTo>
                      <a:pt x="1682415" y="511496"/>
                      <a:pt x="1702821" y="487654"/>
                      <a:pt x="1714129" y="499852"/>
                    </a:cubicBezTo>
                    <a:cubicBezTo>
                      <a:pt x="1717132" y="495232"/>
                      <a:pt x="1720312" y="490426"/>
                      <a:pt x="1723404" y="485806"/>
                    </a:cubicBezTo>
                    <a:cubicBezTo>
                      <a:pt x="1729853" y="498558"/>
                      <a:pt x="1736037" y="499020"/>
                      <a:pt x="1742486" y="505582"/>
                    </a:cubicBezTo>
                    <a:cubicBezTo>
                      <a:pt x="1737892" y="512605"/>
                      <a:pt x="1732857" y="501053"/>
                      <a:pt x="1728351" y="512974"/>
                    </a:cubicBezTo>
                    <a:cubicBezTo>
                      <a:pt x="1734093" y="522770"/>
                      <a:pt x="1739482" y="519074"/>
                      <a:pt x="1744871" y="509001"/>
                    </a:cubicBezTo>
                    <a:cubicBezTo>
                      <a:pt x="1747786" y="513437"/>
                      <a:pt x="1745401" y="518057"/>
                      <a:pt x="1749994" y="522493"/>
                    </a:cubicBezTo>
                    <a:cubicBezTo>
                      <a:pt x="1756355" y="525173"/>
                      <a:pt x="1762362" y="516301"/>
                      <a:pt x="1768634" y="514915"/>
                    </a:cubicBezTo>
                    <a:cubicBezTo>
                      <a:pt x="1772698" y="520829"/>
                      <a:pt x="1776496" y="520737"/>
                      <a:pt x="1780383" y="517965"/>
                    </a:cubicBezTo>
                    <a:cubicBezTo>
                      <a:pt x="1784623" y="523417"/>
                      <a:pt x="1784888" y="529054"/>
                      <a:pt x="1783122" y="534784"/>
                    </a:cubicBezTo>
                    <a:cubicBezTo>
                      <a:pt x="1787980" y="544209"/>
                      <a:pt x="1792662" y="535615"/>
                      <a:pt x="1797609" y="547906"/>
                    </a:cubicBezTo>
                    <a:cubicBezTo>
                      <a:pt x="1789217" y="562784"/>
                      <a:pt x="1808475" y="555484"/>
                      <a:pt x="1797874" y="568329"/>
                    </a:cubicBezTo>
                    <a:cubicBezTo>
                      <a:pt x="1806796" y="582652"/>
                      <a:pt x="1815454" y="577015"/>
                      <a:pt x="1824464" y="591339"/>
                    </a:cubicBezTo>
                    <a:cubicBezTo>
                      <a:pt x="1818192" y="598547"/>
                      <a:pt x="1811390" y="577570"/>
                      <a:pt x="1805383" y="591894"/>
                    </a:cubicBezTo>
                    <a:cubicBezTo>
                      <a:pt x="1793016" y="579326"/>
                      <a:pt x="1794517" y="577200"/>
                      <a:pt x="1781355" y="572487"/>
                    </a:cubicBezTo>
                    <a:cubicBezTo>
                      <a:pt x="1772874" y="579603"/>
                      <a:pt x="1778793" y="586072"/>
                      <a:pt x="1772256" y="593095"/>
                    </a:cubicBezTo>
                    <a:cubicBezTo>
                      <a:pt x="1762097" y="578679"/>
                      <a:pt x="1759270" y="564170"/>
                      <a:pt x="1745666" y="549847"/>
                    </a:cubicBezTo>
                    <a:cubicBezTo>
                      <a:pt x="1735242" y="557055"/>
                      <a:pt x="1751673" y="563246"/>
                      <a:pt x="1741249" y="570547"/>
                    </a:cubicBezTo>
                    <a:cubicBezTo>
                      <a:pt x="1738864" y="568698"/>
                      <a:pt x="1736390" y="564078"/>
                      <a:pt x="1734093" y="567312"/>
                    </a:cubicBezTo>
                    <a:cubicBezTo>
                      <a:pt x="1732150" y="572857"/>
                      <a:pt x="1749994" y="583669"/>
                      <a:pt x="1756002" y="597253"/>
                    </a:cubicBezTo>
                    <a:cubicBezTo>
                      <a:pt x="1765454" y="598824"/>
                      <a:pt x="1774906" y="603815"/>
                      <a:pt x="1784358" y="603075"/>
                    </a:cubicBezTo>
                    <a:cubicBezTo>
                      <a:pt x="1790012" y="607788"/>
                      <a:pt x="1787627" y="628026"/>
                      <a:pt x="1796284" y="612779"/>
                    </a:cubicBezTo>
                    <a:cubicBezTo>
                      <a:pt x="1806531" y="627379"/>
                      <a:pt x="1807503" y="642165"/>
                      <a:pt x="1820224" y="632462"/>
                    </a:cubicBezTo>
                    <a:cubicBezTo>
                      <a:pt x="1822697" y="635789"/>
                      <a:pt x="1819252" y="642720"/>
                      <a:pt x="1815719" y="639393"/>
                    </a:cubicBezTo>
                    <a:cubicBezTo>
                      <a:pt x="1815012" y="647340"/>
                      <a:pt x="1817397" y="655288"/>
                      <a:pt x="1818280" y="663143"/>
                    </a:cubicBezTo>
                    <a:cubicBezTo>
                      <a:pt x="1813687" y="671367"/>
                      <a:pt x="1808740" y="652977"/>
                      <a:pt x="1803970" y="650113"/>
                    </a:cubicBezTo>
                    <a:cubicBezTo>
                      <a:pt x="1801673" y="654456"/>
                      <a:pt x="1799022" y="659631"/>
                      <a:pt x="1799641" y="663789"/>
                    </a:cubicBezTo>
                    <a:cubicBezTo>
                      <a:pt x="1800259" y="668502"/>
                      <a:pt x="1804146" y="663605"/>
                      <a:pt x="1804411" y="663789"/>
                    </a:cubicBezTo>
                    <a:cubicBezTo>
                      <a:pt x="1807061" y="665822"/>
                      <a:pt x="1805295" y="671275"/>
                      <a:pt x="1806973" y="673862"/>
                    </a:cubicBezTo>
                    <a:cubicBezTo>
                      <a:pt x="1810330" y="679222"/>
                      <a:pt x="1813510" y="677744"/>
                      <a:pt x="1816249" y="680239"/>
                    </a:cubicBezTo>
                    <a:cubicBezTo>
                      <a:pt x="1820754" y="684397"/>
                      <a:pt x="1824376" y="691790"/>
                      <a:pt x="1828351" y="696873"/>
                    </a:cubicBezTo>
                    <a:cubicBezTo>
                      <a:pt x="1829941" y="698813"/>
                      <a:pt x="1833651" y="697242"/>
                      <a:pt x="1833386" y="696873"/>
                    </a:cubicBezTo>
                    <a:cubicBezTo>
                      <a:pt x="1835683" y="699830"/>
                      <a:pt x="1833740" y="704912"/>
                      <a:pt x="1835772" y="706853"/>
                    </a:cubicBezTo>
                    <a:cubicBezTo>
                      <a:pt x="1838333" y="709256"/>
                      <a:pt x="1842132" y="702787"/>
                      <a:pt x="1842662" y="703249"/>
                    </a:cubicBezTo>
                    <a:cubicBezTo>
                      <a:pt x="1845754" y="705836"/>
                      <a:pt x="1844252" y="712028"/>
                      <a:pt x="1847874" y="716741"/>
                    </a:cubicBezTo>
                    <a:cubicBezTo>
                      <a:pt x="1855118" y="726352"/>
                      <a:pt x="1863598" y="720160"/>
                      <a:pt x="1869075" y="726259"/>
                    </a:cubicBezTo>
                    <a:cubicBezTo>
                      <a:pt x="1869605" y="711566"/>
                      <a:pt x="1870489" y="710365"/>
                      <a:pt x="1880559" y="708794"/>
                    </a:cubicBezTo>
                    <a:cubicBezTo>
                      <a:pt x="1881796" y="718959"/>
                      <a:pt x="1885330" y="728847"/>
                      <a:pt x="1878792" y="739382"/>
                    </a:cubicBezTo>
                    <a:cubicBezTo>
                      <a:pt x="1885153" y="745943"/>
                      <a:pt x="1887803" y="752874"/>
                      <a:pt x="1888686" y="759620"/>
                    </a:cubicBezTo>
                    <a:cubicBezTo>
                      <a:pt x="1885683" y="764240"/>
                      <a:pt x="1882503" y="768861"/>
                      <a:pt x="1879411" y="773481"/>
                    </a:cubicBezTo>
                    <a:cubicBezTo>
                      <a:pt x="1877026" y="771726"/>
                      <a:pt x="1874552" y="767013"/>
                      <a:pt x="1872256" y="770339"/>
                    </a:cubicBezTo>
                    <a:cubicBezTo>
                      <a:pt x="1865630" y="767197"/>
                      <a:pt x="1870930" y="756016"/>
                      <a:pt x="1869694" y="753428"/>
                    </a:cubicBezTo>
                    <a:cubicBezTo>
                      <a:pt x="1867927" y="750009"/>
                      <a:pt x="1863333" y="750379"/>
                      <a:pt x="1859976" y="746959"/>
                    </a:cubicBezTo>
                    <a:cubicBezTo>
                      <a:pt x="1855559" y="742339"/>
                      <a:pt x="1852468" y="734576"/>
                      <a:pt x="1847874" y="730418"/>
                    </a:cubicBezTo>
                    <a:cubicBezTo>
                      <a:pt x="1843015" y="726075"/>
                      <a:pt x="1835330" y="725150"/>
                      <a:pt x="1831178" y="720715"/>
                    </a:cubicBezTo>
                    <a:cubicBezTo>
                      <a:pt x="1827556" y="716926"/>
                      <a:pt x="1828351" y="709348"/>
                      <a:pt x="1826408" y="707407"/>
                    </a:cubicBezTo>
                    <a:cubicBezTo>
                      <a:pt x="1821107" y="702048"/>
                      <a:pt x="1815630" y="696041"/>
                      <a:pt x="1811920" y="694100"/>
                    </a:cubicBezTo>
                    <a:cubicBezTo>
                      <a:pt x="1810683" y="693453"/>
                      <a:pt x="1806178" y="698906"/>
                      <a:pt x="1804764" y="697704"/>
                    </a:cubicBezTo>
                    <a:cubicBezTo>
                      <a:pt x="1801584" y="694840"/>
                      <a:pt x="1805295" y="692807"/>
                      <a:pt x="1804764" y="690958"/>
                    </a:cubicBezTo>
                    <a:cubicBezTo>
                      <a:pt x="1801231" y="679037"/>
                      <a:pt x="1792220" y="677651"/>
                      <a:pt x="1790277" y="678021"/>
                    </a:cubicBezTo>
                    <a:cubicBezTo>
                      <a:pt x="1788245" y="678483"/>
                      <a:pt x="1788864" y="670166"/>
                      <a:pt x="1790277" y="671090"/>
                    </a:cubicBezTo>
                    <a:cubicBezTo>
                      <a:pt x="1786832" y="668872"/>
                      <a:pt x="1784093" y="669149"/>
                      <a:pt x="1780736" y="671275"/>
                    </a:cubicBezTo>
                    <a:cubicBezTo>
                      <a:pt x="1779941" y="670166"/>
                      <a:pt x="1779146" y="669242"/>
                      <a:pt x="1778351" y="668133"/>
                    </a:cubicBezTo>
                    <a:cubicBezTo>
                      <a:pt x="1781708" y="656027"/>
                      <a:pt x="1765984" y="656119"/>
                      <a:pt x="1761920" y="665176"/>
                    </a:cubicBezTo>
                    <a:cubicBezTo>
                      <a:pt x="1767662" y="678945"/>
                      <a:pt x="1772698" y="658337"/>
                      <a:pt x="1778351" y="668133"/>
                    </a:cubicBezTo>
                    <a:cubicBezTo>
                      <a:pt x="1774376" y="683381"/>
                      <a:pt x="1771196" y="677189"/>
                      <a:pt x="1762274" y="692529"/>
                    </a:cubicBezTo>
                    <a:cubicBezTo>
                      <a:pt x="1766337" y="699645"/>
                      <a:pt x="1770401" y="695856"/>
                      <a:pt x="1774376" y="702232"/>
                    </a:cubicBezTo>
                    <a:cubicBezTo>
                      <a:pt x="1772079" y="706853"/>
                      <a:pt x="1767397" y="711658"/>
                      <a:pt x="1769871" y="716187"/>
                    </a:cubicBezTo>
                    <a:cubicBezTo>
                      <a:pt x="1772344" y="719421"/>
                      <a:pt x="1776850" y="714246"/>
                      <a:pt x="1774376" y="709256"/>
                    </a:cubicBezTo>
                    <a:cubicBezTo>
                      <a:pt x="1777821" y="704635"/>
                      <a:pt x="1783033" y="713969"/>
                      <a:pt x="1777026" y="719329"/>
                    </a:cubicBezTo>
                    <a:cubicBezTo>
                      <a:pt x="1788510" y="726814"/>
                      <a:pt x="1790719" y="716649"/>
                      <a:pt x="1797874" y="701493"/>
                    </a:cubicBezTo>
                    <a:cubicBezTo>
                      <a:pt x="1801673" y="716649"/>
                      <a:pt x="1808298" y="727923"/>
                      <a:pt x="1807945" y="735408"/>
                    </a:cubicBezTo>
                    <a:cubicBezTo>
                      <a:pt x="1807856" y="737441"/>
                      <a:pt x="1812450" y="739844"/>
                      <a:pt x="1812715" y="741969"/>
                    </a:cubicBezTo>
                    <a:cubicBezTo>
                      <a:pt x="1812980" y="744649"/>
                      <a:pt x="1809712" y="749547"/>
                      <a:pt x="1810507" y="752227"/>
                    </a:cubicBezTo>
                    <a:cubicBezTo>
                      <a:pt x="1812008" y="756940"/>
                      <a:pt x="1814658" y="751580"/>
                      <a:pt x="1815277" y="752042"/>
                    </a:cubicBezTo>
                    <a:cubicBezTo>
                      <a:pt x="1817927" y="754168"/>
                      <a:pt x="1816425" y="759620"/>
                      <a:pt x="1817839" y="762207"/>
                    </a:cubicBezTo>
                    <a:cubicBezTo>
                      <a:pt x="1823227" y="771633"/>
                      <a:pt x="1842662" y="771910"/>
                      <a:pt x="1837362" y="795568"/>
                    </a:cubicBezTo>
                    <a:cubicBezTo>
                      <a:pt x="1840542" y="798525"/>
                      <a:pt x="1843545" y="796954"/>
                      <a:pt x="1846637" y="795290"/>
                    </a:cubicBezTo>
                    <a:cubicBezTo>
                      <a:pt x="1851142" y="800465"/>
                      <a:pt x="1843104" y="803515"/>
                      <a:pt x="1842309" y="809060"/>
                    </a:cubicBezTo>
                    <a:cubicBezTo>
                      <a:pt x="1840984" y="817562"/>
                      <a:pt x="1846107" y="814420"/>
                      <a:pt x="1847256" y="822737"/>
                    </a:cubicBezTo>
                    <a:cubicBezTo>
                      <a:pt x="1847697" y="825971"/>
                      <a:pt x="1842309" y="832625"/>
                      <a:pt x="1842662" y="836413"/>
                    </a:cubicBezTo>
                    <a:cubicBezTo>
                      <a:pt x="1843015" y="839925"/>
                      <a:pt x="1848227" y="842882"/>
                      <a:pt x="1845224" y="846486"/>
                    </a:cubicBezTo>
                    <a:cubicBezTo>
                      <a:pt x="1850878" y="854249"/>
                      <a:pt x="1856708" y="861919"/>
                      <a:pt x="1862362" y="869774"/>
                    </a:cubicBezTo>
                    <a:cubicBezTo>
                      <a:pt x="1850878" y="877721"/>
                      <a:pt x="1854146" y="893431"/>
                      <a:pt x="1843457" y="877259"/>
                    </a:cubicBezTo>
                    <a:cubicBezTo>
                      <a:pt x="1834976" y="884467"/>
                      <a:pt x="1840895" y="891028"/>
                      <a:pt x="1834358" y="898144"/>
                    </a:cubicBezTo>
                    <a:cubicBezTo>
                      <a:pt x="1834976" y="885484"/>
                      <a:pt x="1824552" y="848889"/>
                      <a:pt x="1809976" y="858038"/>
                    </a:cubicBezTo>
                    <a:cubicBezTo>
                      <a:pt x="1808475" y="868110"/>
                      <a:pt x="1814217" y="859239"/>
                      <a:pt x="1815100" y="871530"/>
                    </a:cubicBezTo>
                    <a:cubicBezTo>
                      <a:pt x="1815277" y="874672"/>
                      <a:pt x="1808298" y="878830"/>
                      <a:pt x="1808121" y="882064"/>
                    </a:cubicBezTo>
                    <a:cubicBezTo>
                      <a:pt x="1808210" y="880401"/>
                      <a:pt x="1812008" y="894725"/>
                      <a:pt x="1810772" y="892137"/>
                    </a:cubicBezTo>
                    <a:cubicBezTo>
                      <a:pt x="1814040" y="898514"/>
                      <a:pt x="1819517" y="894078"/>
                      <a:pt x="1820489" y="905445"/>
                    </a:cubicBezTo>
                    <a:cubicBezTo>
                      <a:pt x="1817397" y="909695"/>
                      <a:pt x="1813952" y="906184"/>
                      <a:pt x="1810948" y="912837"/>
                    </a:cubicBezTo>
                    <a:cubicBezTo>
                      <a:pt x="1807768" y="921986"/>
                      <a:pt x="1822609" y="930488"/>
                      <a:pt x="1811567" y="940006"/>
                    </a:cubicBezTo>
                    <a:cubicBezTo>
                      <a:pt x="1814747" y="944442"/>
                      <a:pt x="1818015" y="948693"/>
                      <a:pt x="1821284" y="953129"/>
                    </a:cubicBezTo>
                    <a:cubicBezTo>
                      <a:pt x="1816337" y="958951"/>
                      <a:pt x="1818899" y="964680"/>
                      <a:pt x="1814482" y="970594"/>
                    </a:cubicBezTo>
                    <a:cubicBezTo>
                      <a:pt x="1824111" y="980667"/>
                      <a:pt x="1833563" y="982146"/>
                      <a:pt x="1843280" y="996932"/>
                    </a:cubicBezTo>
                    <a:cubicBezTo>
                      <a:pt x="1850966" y="1006912"/>
                      <a:pt x="1842662" y="1017354"/>
                      <a:pt x="1855383" y="1027058"/>
                    </a:cubicBezTo>
                    <a:cubicBezTo>
                      <a:pt x="1847344" y="1034173"/>
                      <a:pt x="1855736" y="1040734"/>
                      <a:pt x="1851231" y="1047758"/>
                    </a:cubicBezTo>
                    <a:cubicBezTo>
                      <a:pt x="1857680" y="1056629"/>
                      <a:pt x="1864217" y="1065223"/>
                      <a:pt x="1870665" y="1074095"/>
                    </a:cubicBezTo>
                    <a:cubicBezTo>
                      <a:pt x="1883033" y="1061342"/>
                      <a:pt x="1864393" y="1049606"/>
                      <a:pt x="1872079" y="1037038"/>
                    </a:cubicBezTo>
                    <a:cubicBezTo>
                      <a:pt x="1868457" y="1032140"/>
                      <a:pt x="1865100" y="1027242"/>
                      <a:pt x="1861566" y="1022345"/>
                    </a:cubicBezTo>
                    <a:cubicBezTo>
                      <a:pt x="1872167" y="1012826"/>
                      <a:pt x="1852468" y="1004509"/>
                      <a:pt x="1860948" y="995176"/>
                    </a:cubicBezTo>
                    <a:cubicBezTo>
                      <a:pt x="1850259" y="987875"/>
                      <a:pt x="1834711" y="976693"/>
                      <a:pt x="1836743" y="961815"/>
                    </a:cubicBezTo>
                    <a:cubicBezTo>
                      <a:pt x="1846460" y="957102"/>
                      <a:pt x="1851408" y="973367"/>
                      <a:pt x="1865542" y="987968"/>
                    </a:cubicBezTo>
                    <a:cubicBezTo>
                      <a:pt x="1865895" y="1004509"/>
                      <a:pt x="1872432" y="1020774"/>
                      <a:pt x="1873227" y="1037223"/>
                    </a:cubicBezTo>
                    <a:cubicBezTo>
                      <a:pt x="1884093" y="1040457"/>
                      <a:pt x="1883651" y="1060880"/>
                      <a:pt x="1896019" y="1049329"/>
                    </a:cubicBezTo>
                    <a:cubicBezTo>
                      <a:pt x="1899287" y="1061897"/>
                      <a:pt x="1891690" y="1066979"/>
                      <a:pt x="1889305" y="1066794"/>
                    </a:cubicBezTo>
                    <a:cubicBezTo>
                      <a:pt x="1885771" y="1066425"/>
                      <a:pt x="1881354" y="1084722"/>
                      <a:pt x="1877644" y="1077514"/>
                    </a:cubicBezTo>
                    <a:cubicBezTo>
                      <a:pt x="1875701" y="1083244"/>
                      <a:pt x="1876142" y="1088881"/>
                      <a:pt x="1880383" y="1094333"/>
                    </a:cubicBezTo>
                    <a:cubicBezTo>
                      <a:pt x="1878262" y="1098214"/>
                      <a:pt x="1875347" y="1095534"/>
                      <a:pt x="1873227" y="1098122"/>
                    </a:cubicBezTo>
                    <a:cubicBezTo>
                      <a:pt x="1871284" y="1100524"/>
                      <a:pt x="1871195" y="1108379"/>
                      <a:pt x="1871284" y="1108287"/>
                    </a:cubicBezTo>
                    <a:cubicBezTo>
                      <a:pt x="1867132" y="1113554"/>
                      <a:pt x="1860153" y="1112168"/>
                      <a:pt x="1854941" y="1126122"/>
                    </a:cubicBezTo>
                    <a:cubicBezTo>
                      <a:pt x="1851319" y="1122518"/>
                      <a:pt x="1856796" y="1119561"/>
                      <a:pt x="1856973" y="1115772"/>
                    </a:cubicBezTo>
                    <a:cubicBezTo>
                      <a:pt x="1857061" y="1113185"/>
                      <a:pt x="1851761" y="1103851"/>
                      <a:pt x="1852202" y="1102095"/>
                    </a:cubicBezTo>
                    <a:cubicBezTo>
                      <a:pt x="1853351" y="1096643"/>
                      <a:pt x="1859800" y="1093594"/>
                      <a:pt x="1861302" y="1088234"/>
                    </a:cubicBezTo>
                    <a:cubicBezTo>
                      <a:pt x="1858121" y="1084630"/>
                      <a:pt x="1854853" y="1081488"/>
                      <a:pt x="1851849" y="1088603"/>
                    </a:cubicBezTo>
                    <a:cubicBezTo>
                      <a:pt x="1846107" y="1079824"/>
                      <a:pt x="1840542" y="1071785"/>
                      <a:pt x="1835153" y="1078900"/>
                    </a:cubicBezTo>
                    <a:cubicBezTo>
                      <a:pt x="1833740" y="1087125"/>
                      <a:pt x="1839305" y="1083059"/>
                      <a:pt x="1842485" y="1095719"/>
                    </a:cubicBezTo>
                    <a:cubicBezTo>
                      <a:pt x="1833033" y="1098122"/>
                      <a:pt x="1823316" y="1071785"/>
                      <a:pt x="1813687" y="1062821"/>
                    </a:cubicBezTo>
                    <a:cubicBezTo>
                      <a:pt x="1800878" y="1080379"/>
                      <a:pt x="1818634" y="1076220"/>
                      <a:pt x="1818634" y="1076313"/>
                    </a:cubicBezTo>
                    <a:cubicBezTo>
                      <a:pt x="1822874" y="1082319"/>
                      <a:pt x="1819870" y="1091745"/>
                      <a:pt x="1828351" y="1096366"/>
                    </a:cubicBezTo>
                    <a:cubicBezTo>
                      <a:pt x="1823757" y="1103297"/>
                      <a:pt x="1819164" y="1110228"/>
                      <a:pt x="1814482" y="1117158"/>
                    </a:cubicBezTo>
                    <a:cubicBezTo>
                      <a:pt x="1819340" y="1125106"/>
                      <a:pt x="1824199" y="1125013"/>
                      <a:pt x="1828793" y="1116789"/>
                    </a:cubicBezTo>
                    <a:cubicBezTo>
                      <a:pt x="1827733" y="1124736"/>
                      <a:pt x="1834093" y="1133423"/>
                      <a:pt x="1833916" y="1137027"/>
                    </a:cubicBezTo>
                    <a:cubicBezTo>
                      <a:pt x="1833828" y="1139060"/>
                      <a:pt x="1828969" y="1142109"/>
                      <a:pt x="1829146" y="1143958"/>
                    </a:cubicBezTo>
                    <a:cubicBezTo>
                      <a:pt x="1829941" y="1150149"/>
                      <a:pt x="1831796" y="1155047"/>
                      <a:pt x="1836566" y="1160869"/>
                    </a:cubicBezTo>
                    <a:cubicBezTo>
                      <a:pt x="1828704" y="1165305"/>
                      <a:pt x="1820931" y="1163456"/>
                      <a:pt x="1812892" y="1154862"/>
                    </a:cubicBezTo>
                    <a:cubicBezTo>
                      <a:pt x="1813157" y="1140076"/>
                      <a:pt x="1808298" y="1125660"/>
                      <a:pt x="1795666" y="1111244"/>
                    </a:cubicBezTo>
                    <a:cubicBezTo>
                      <a:pt x="1791690" y="1125753"/>
                      <a:pt x="1788687" y="1129449"/>
                      <a:pt x="1779411" y="1121964"/>
                    </a:cubicBezTo>
                    <a:cubicBezTo>
                      <a:pt x="1775436" y="1134717"/>
                      <a:pt x="1793457" y="1141463"/>
                      <a:pt x="1793899" y="1142017"/>
                    </a:cubicBezTo>
                    <a:cubicBezTo>
                      <a:pt x="1795577" y="1144142"/>
                      <a:pt x="1798758" y="1142017"/>
                      <a:pt x="1798581" y="1141832"/>
                    </a:cubicBezTo>
                    <a:cubicBezTo>
                      <a:pt x="1807768" y="1152182"/>
                      <a:pt x="1810683" y="1162070"/>
                      <a:pt x="1818104" y="1175100"/>
                    </a:cubicBezTo>
                    <a:cubicBezTo>
                      <a:pt x="1801496" y="1187021"/>
                      <a:pt x="1814482" y="1191827"/>
                      <a:pt x="1825789" y="1212434"/>
                    </a:cubicBezTo>
                    <a:cubicBezTo>
                      <a:pt x="1819694" y="1221213"/>
                      <a:pt x="1812892" y="1201899"/>
                      <a:pt x="1806973" y="1220012"/>
                    </a:cubicBezTo>
                    <a:cubicBezTo>
                      <a:pt x="1802821" y="1213266"/>
                      <a:pt x="1813422" y="1206058"/>
                      <a:pt x="1811567" y="1199312"/>
                    </a:cubicBezTo>
                    <a:cubicBezTo>
                      <a:pt x="1804853" y="1188223"/>
                      <a:pt x="1794694" y="1197556"/>
                      <a:pt x="1794694" y="1182863"/>
                    </a:cubicBezTo>
                    <a:cubicBezTo>
                      <a:pt x="1786832" y="1195615"/>
                      <a:pt x="1782326" y="1208276"/>
                      <a:pt x="1788068" y="1220566"/>
                    </a:cubicBezTo>
                    <a:cubicBezTo>
                      <a:pt x="1785065" y="1227035"/>
                      <a:pt x="1779411" y="1231563"/>
                      <a:pt x="1776584" y="1238217"/>
                    </a:cubicBezTo>
                    <a:cubicBezTo>
                      <a:pt x="1770842" y="1251986"/>
                      <a:pt x="1776938" y="1263907"/>
                      <a:pt x="1765277" y="1269360"/>
                    </a:cubicBezTo>
                    <a:cubicBezTo>
                      <a:pt x="1776761" y="1283314"/>
                      <a:pt x="1791425" y="1260488"/>
                      <a:pt x="1795666" y="1244409"/>
                    </a:cubicBezTo>
                    <a:cubicBezTo>
                      <a:pt x="1799376" y="1238587"/>
                      <a:pt x="1790277" y="1233134"/>
                      <a:pt x="1793104" y="1227312"/>
                    </a:cubicBezTo>
                    <a:cubicBezTo>
                      <a:pt x="1803263" y="1214190"/>
                      <a:pt x="1799376" y="1236369"/>
                      <a:pt x="1809712" y="1237016"/>
                    </a:cubicBezTo>
                    <a:cubicBezTo>
                      <a:pt x="1818987" y="1241267"/>
                      <a:pt x="1822167" y="1239418"/>
                      <a:pt x="1826584" y="1253557"/>
                    </a:cubicBezTo>
                    <a:cubicBezTo>
                      <a:pt x="1818987" y="1266680"/>
                      <a:pt x="1811125" y="1272132"/>
                      <a:pt x="1803174" y="1267973"/>
                    </a:cubicBezTo>
                    <a:cubicBezTo>
                      <a:pt x="1789835" y="1280172"/>
                      <a:pt x="1791160" y="1292740"/>
                      <a:pt x="1777821" y="1299578"/>
                    </a:cubicBezTo>
                    <a:cubicBezTo>
                      <a:pt x="1773846" y="1306139"/>
                      <a:pt x="1781178" y="1303182"/>
                      <a:pt x="1782592" y="1306139"/>
                    </a:cubicBezTo>
                    <a:cubicBezTo>
                      <a:pt x="1785242" y="1311869"/>
                      <a:pt x="1782856" y="1317506"/>
                      <a:pt x="1785153" y="1323143"/>
                    </a:cubicBezTo>
                    <a:cubicBezTo>
                      <a:pt x="1769517" y="1328780"/>
                      <a:pt x="1776143" y="1362048"/>
                      <a:pt x="1757592" y="1358259"/>
                    </a:cubicBezTo>
                    <a:cubicBezTo>
                      <a:pt x="1752998" y="1379698"/>
                      <a:pt x="1736920" y="1392544"/>
                      <a:pt x="1725436" y="1407329"/>
                    </a:cubicBezTo>
                    <a:cubicBezTo>
                      <a:pt x="1722168" y="1403078"/>
                      <a:pt x="1718988" y="1407514"/>
                      <a:pt x="1715896" y="1407514"/>
                    </a:cubicBezTo>
                    <a:cubicBezTo>
                      <a:pt x="1712715" y="1407514"/>
                      <a:pt x="1706797" y="1403078"/>
                      <a:pt x="1703970" y="1404742"/>
                    </a:cubicBezTo>
                    <a:cubicBezTo>
                      <a:pt x="1701320" y="1406220"/>
                      <a:pt x="1699730" y="1414075"/>
                      <a:pt x="1696991" y="1415277"/>
                    </a:cubicBezTo>
                    <a:cubicBezTo>
                      <a:pt x="1695931" y="1415646"/>
                      <a:pt x="1693546" y="1407976"/>
                      <a:pt x="1692486" y="1408531"/>
                    </a:cubicBezTo>
                    <a:cubicBezTo>
                      <a:pt x="1685330" y="1411765"/>
                      <a:pt x="1681178" y="1423871"/>
                      <a:pt x="1673581" y="1422762"/>
                    </a:cubicBezTo>
                    <a:cubicBezTo>
                      <a:pt x="1671108" y="1427475"/>
                      <a:pt x="1669076" y="1432003"/>
                      <a:pt x="1674023" y="1436439"/>
                    </a:cubicBezTo>
                    <a:cubicBezTo>
                      <a:pt x="1662981" y="1437086"/>
                      <a:pt x="1651850" y="1434406"/>
                      <a:pt x="1641249" y="1458063"/>
                    </a:cubicBezTo>
                    <a:cubicBezTo>
                      <a:pt x="1628617" y="1453350"/>
                      <a:pt x="1616338" y="1469522"/>
                      <a:pt x="1603970" y="1480149"/>
                    </a:cubicBezTo>
                    <a:cubicBezTo>
                      <a:pt x="1600525" y="1475714"/>
                      <a:pt x="1599730" y="1471001"/>
                      <a:pt x="1599023" y="1466472"/>
                    </a:cubicBezTo>
                    <a:cubicBezTo>
                      <a:pt x="1594960" y="1462222"/>
                      <a:pt x="1591073" y="1471925"/>
                      <a:pt x="1587274" y="1477192"/>
                    </a:cubicBezTo>
                    <a:cubicBezTo>
                      <a:pt x="1584712" y="1482922"/>
                      <a:pt x="1590101" y="1488559"/>
                      <a:pt x="1590101" y="1494196"/>
                    </a:cubicBezTo>
                    <a:cubicBezTo>
                      <a:pt x="1577292" y="1498447"/>
                      <a:pt x="1566956" y="1513602"/>
                      <a:pt x="1560066" y="1532916"/>
                    </a:cubicBezTo>
                    <a:cubicBezTo>
                      <a:pt x="1563334" y="1536243"/>
                      <a:pt x="1566161" y="1530791"/>
                      <a:pt x="1569253" y="1525523"/>
                    </a:cubicBezTo>
                    <a:cubicBezTo>
                      <a:pt x="1574112" y="1534395"/>
                      <a:pt x="1578970" y="1537721"/>
                      <a:pt x="1583740" y="1538646"/>
                    </a:cubicBezTo>
                    <a:cubicBezTo>
                      <a:pt x="1587804" y="1536335"/>
                      <a:pt x="1580825" y="1530421"/>
                      <a:pt x="1581179" y="1528573"/>
                    </a:cubicBezTo>
                    <a:cubicBezTo>
                      <a:pt x="1582416" y="1521919"/>
                      <a:pt x="1593634" y="1523767"/>
                      <a:pt x="1597433" y="1511107"/>
                    </a:cubicBezTo>
                    <a:cubicBezTo>
                      <a:pt x="1611832" y="1520718"/>
                      <a:pt x="1626850" y="1494288"/>
                      <a:pt x="1634712" y="1489298"/>
                    </a:cubicBezTo>
                    <a:cubicBezTo>
                      <a:pt x="1637186" y="1493734"/>
                      <a:pt x="1633740" y="1498262"/>
                      <a:pt x="1630384" y="1502975"/>
                    </a:cubicBezTo>
                    <a:cubicBezTo>
                      <a:pt x="1628970" y="1504731"/>
                      <a:pt x="1625083" y="1503899"/>
                      <a:pt x="1625613" y="1503160"/>
                    </a:cubicBezTo>
                    <a:cubicBezTo>
                      <a:pt x="1622610" y="1507595"/>
                      <a:pt x="1622963" y="1514803"/>
                      <a:pt x="1621196" y="1517021"/>
                    </a:cubicBezTo>
                    <a:cubicBezTo>
                      <a:pt x="1618104" y="1520995"/>
                      <a:pt x="1613246" y="1521457"/>
                      <a:pt x="1611656" y="1523952"/>
                    </a:cubicBezTo>
                    <a:cubicBezTo>
                      <a:pt x="1606267" y="1532639"/>
                      <a:pt x="1602822" y="1553431"/>
                      <a:pt x="1597786" y="1538276"/>
                    </a:cubicBezTo>
                    <a:cubicBezTo>
                      <a:pt x="1595578" y="1541880"/>
                      <a:pt x="1593193" y="1545114"/>
                      <a:pt x="1591073" y="1548811"/>
                    </a:cubicBezTo>
                    <a:cubicBezTo>
                      <a:pt x="1589836" y="1550844"/>
                      <a:pt x="1590543" y="1556481"/>
                      <a:pt x="1591073" y="1555742"/>
                    </a:cubicBezTo>
                    <a:cubicBezTo>
                      <a:pt x="1588599" y="1559623"/>
                      <a:pt x="1585419" y="1558421"/>
                      <a:pt x="1581709" y="1562672"/>
                    </a:cubicBezTo>
                    <a:cubicBezTo>
                      <a:pt x="1576585" y="1568402"/>
                      <a:pt x="1570136" y="1582818"/>
                      <a:pt x="1565631" y="1587254"/>
                    </a:cubicBezTo>
                    <a:cubicBezTo>
                      <a:pt x="1557857" y="1595016"/>
                      <a:pt x="1552380" y="1589102"/>
                      <a:pt x="1549377" y="1591227"/>
                    </a:cubicBezTo>
                    <a:cubicBezTo>
                      <a:pt x="1544783" y="1594647"/>
                      <a:pt x="1542398" y="1606013"/>
                      <a:pt x="1537716" y="1608878"/>
                    </a:cubicBezTo>
                    <a:cubicBezTo>
                      <a:pt x="1536744" y="1609432"/>
                      <a:pt x="1534006" y="1601855"/>
                      <a:pt x="1532946" y="1601947"/>
                    </a:cubicBezTo>
                    <a:cubicBezTo>
                      <a:pt x="1527469" y="1602317"/>
                      <a:pt x="1521285" y="1619136"/>
                      <a:pt x="1518988" y="1616271"/>
                    </a:cubicBezTo>
                    <a:cubicBezTo>
                      <a:pt x="1516073" y="1611835"/>
                      <a:pt x="1518635" y="1607122"/>
                      <a:pt x="1514041" y="1602779"/>
                    </a:cubicBezTo>
                    <a:cubicBezTo>
                      <a:pt x="1507239" y="1590765"/>
                      <a:pt x="1505119" y="1610449"/>
                      <a:pt x="1497787" y="1613683"/>
                    </a:cubicBezTo>
                    <a:cubicBezTo>
                      <a:pt x="1495137" y="1614885"/>
                      <a:pt x="1488423" y="1608786"/>
                      <a:pt x="1485861" y="1610726"/>
                    </a:cubicBezTo>
                    <a:cubicBezTo>
                      <a:pt x="1481267" y="1614145"/>
                      <a:pt x="1478882" y="1624126"/>
                      <a:pt x="1474377" y="1628192"/>
                    </a:cubicBezTo>
                    <a:cubicBezTo>
                      <a:pt x="1471992" y="1624865"/>
                      <a:pt x="1469430" y="1621353"/>
                      <a:pt x="1467045" y="1618027"/>
                    </a:cubicBezTo>
                    <a:cubicBezTo>
                      <a:pt x="1457946" y="1637341"/>
                      <a:pt x="1448582" y="1636601"/>
                      <a:pt x="1439041" y="1632905"/>
                    </a:cubicBezTo>
                    <a:cubicBezTo>
                      <a:pt x="1438335" y="1636047"/>
                      <a:pt x="1436038" y="1654529"/>
                      <a:pt x="1429766" y="1646767"/>
                    </a:cubicBezTo>
                    <a:cubicBezTo>
                      <a:pt x="1427822" y="1652496"/>
                      <a:pt x="1428264" y="1658318"/>
                      <a:pt x="1432504" y="1663863"/>
                    </a:cubicBezTo>
                    <a:cubicBezTo>
                      <a:pt x="1428971" y="1670147"/>
                      <a:pt x="1426851" y="1658595"/>
                      <a:pt x="1422964" y="1657301"/>
                    </a:cubicBezTo>
                    <a:cubicBezTo>
                      <a:pt x="1414306" y="1654437"/>
                      <a:pt x="1405738" y="1666265"/>
                      <a:pt x="1397169" y="1675414"/>
                    </a:cubicBezTo>
                    <a:cubicBezTo>
                      <a:pt x="1387540" y="1667836"/>
                      <a:pt x="1378618" y="1683916"/>
                      <a:pt x="1368989" y="1676338"/>
                    </a:cubicBezTo>
                    <a:cubicBezTo>
                      <a:pt x="1363600" y="1689553"/>
                      <a:pt x="1366250" y="1685394"/>
                      <a:pt x="1357505" y="1693804"/>
                    </a:cubicBezTo>
                    <a:cubicBezTo>
                      <a:pt x="1363247" y="1706741"/>
                      <a:pt x="1368370" y="1685856"/>
                      <a:pt x="1374201" y="1703599"/>
                    </a:cubicBezTo>
                    <a:cubicBezTo>
                      <a:pt x="1381621" y="1700180"/>
                      <a:pt x="1384801" y="1689830"/>
                      <a:pt x="1390455" y="1685856"/>
                    </a:cubicBezTo>
                    <a:cubicBezTo>
                      <a:pt x="1391162" y="1685394"/>
                      <a:pt x="1394254" y="1692418"/>
                      <a:pt x="1395225" y="1692418"/>
                    </a:cubicBezTo>
                    <a:cubicBezTo>
                      <a:pt x="1398140" y="1692602"/>
                      <a:pt x="1401497" y="1679572"/>
                      <a:pt x="1404501" y="1678556"/>
                    </a:cubicBezTo>
                    <a:cubicBezTo>
                      <a:pt x="1410420" y="1688444"/>
                      <a:pt x="1414660" y="1690015"/>
                      <a:pt x="1418635" y="1684747"/>
                    </a:cubicBezTo>
                    <a:cubicBezTo>
                      <a:pt x="1423847" y="1677539"/>
                      <a:pt x="1436214" y="1685672"/>
                      <a:pt x="1439660" y="1673751"/>
                    </a:cubicBezTo>
                    <a:cubicBezTo>
                      <a:pt x="1448494" y="1683916"/>
                      <a:pt x="1456886" y="1667836"/>
                      <a:pt x="1465631" y="1676153"/>
                    </a:cubicBezTo>
                    <a:cubicBezTo>
                      <a:pt x="1470313" y="1669130"/>
                      <a:pt x="1474995" y="1662107"/>
                      <a:pt x="1479501" y="1655176"/>
                    </a:cubicBezTo>
                    <a:cubicBezTo>
                      <a:pt x="1482769" y="1659150"/>
                      <a:pt x="1485861" y="1655361"/>
                      <a:pt x="1489041" y="1661737"/>
                    </a:cubicBezTo>
                    <a:cubicBezTo>
                      <a:pt x="1498935" y="1643162"/>
                      <a:pt x="1509271" y="1652866"/>
                      <a:pt x="1519253" y="1636879"/>
                    </a:cubicBezTo>
                    <a:cubicBezTo>
                      <a:pt x="1519430" y="1637248"/>
                      <a:pt x="1519606" y="1637341"/>
                      <a:pt x="1519783" y="1637710"/>
                    </a:cubicBezTo>
                    <a:cubicBezTo>
                      <a:pt x="1518812" y="1621723"/>
                      <a:pt x="1535419" y="1621076"/>
                      <a:pt x="1520402" y="1637895"/>
                    </a:cubicBezTo>
                    <a:cubicBezTo>
                      <a:pt x="1530560" y="1651664"/>
                      <a:pt x="1539836" y="1618304"/>
                      <a:pt x="1549995" y="1632166"/>
                    </a:cubicBezTo>
                    <a:cubicBezTo>
                      <a:pt x="1555295" y="1624033"/>
                      <a:pt x="1560684" y="1615901"/>
                      <a:pt x="1566073" y="1607677"/>
                    </a:cubicBezTo>
                    <a:cubicBezTo>
                      <a:pt x="1569253" y="1612482"/>
                      <a:pt x="1572345" y="1613221"/>
                      <a:pt x="1575613" y="1614053"/>
                    </a:cubicBezTo>
                    <a:cubicBezTo>
                      <a:pt x="1584712" y="1596680"/>
                      <a:pt x="1593900" y="1589564"/>
                      <a:pt x="1603175" y="1578937"/>
                    </a:cubicBezTo>
                    <a:cubicBezTo>
                      <a:pt x="1607504" y="1582356"/>
                      <a:pt x="1610242" y="1580508"/>
                      <a:pt x="1610684" y="1589102"/>
                    </a:cubicBezTo>
                    <a:cubicBezTo>
                      <a:pt x="1617133" y="1591505"/>
                      <a:pt x="1621991" y="1580970"/>
                      <a:pt x="1626762" y="1578197"/>
                    </a:cubicBezTo>
                    <a:cubicBezTo>
                      <a:pt x="1627998" y="1577458"/>
                      <a:pt x="1632592" y="1582264"/>
                      <a:pt x="1634094" y="1581339"/>
                    </a:cubicBezTo>
                    <a:cubicBezTo>
                      <a:pt x="1640278" y="1577643"/>
                      <a:pt x="1639659" y="1569973"/>
                      <a:pt x="1645666" y="1570620"/>
                    </a:cubicBezTo>
                    <a:cubicBezTo>
                      <a:pt x="1647080" y="1570805"/>
                      <a:pt x="1648758" y="1563966"/>
                      <a:pt x="1650171" y="1563504"/>
                    </a:cubicBezTo>
                    <a:cubicBezTo>
                      <a:pt x="1653528" y="1562488"/>
                      <a:pt x="1658652" y="1567201"/>
                      <a:pt x="1662097" y="1566646"/>
                    </a:cubicBezTo>
                    <a:cubicBezTo>
                      <a:pt x="1652203" y="1576072"/>
                      <a:pt x="1655118" y="1585221"/>
                      <a:pt x="1653175" y="1594462"/>
                    </a:cubicBezTo>
                    <a:cubicBezTo>
                      <a:pt x="1647433" y="1606753"/>
                      <a:pt x="1642486" y="1606198"/>
                      <a:pt x="1639306" y="1608323"/>
                    </a:cubicBezTo>
                    <a:cubicBezTo>
                      <a:pt x="1638511" y="1608878"/>
                      <a:pt x="1637539" y="1611003"/>
                      <a:pt x="1636921" y="1611928"/>
                    </a:cubicBezTo>
                    <a:cubicBezTo>
                      <a:pt x="1634712" y="1614885"/>
                      <a:pt x="1632769" y="1611465"/>
                      <a:pt x="1632150" y="1612112"/>
                    </a:cubicBezTo>
                    <a:cubicBezTo>
                      <a:pt x="1627557" y="1616271"/>
                      <a:pt x="1625172" y="1625327"/>
                      <a:pt x="1620666" y="1629578"/>
                    </a:cubicBezTo>
                    <a:cubicBezTo>
                      <a:pt x="1620048" y="1630040"/>
                      <a:pt x="1618193" y="1627730"/>
                      <a:pt x="1616073" y="1629763"/>
                    </a:cubicBezTo>
                    <a:cubicBezTo>
                      <a:pt x="1612009" y="1633459"/>
                      <a:pt x="1609977" y="1634661"/>
                      <a:pt x="1606709" y="1636879"/>
                    </a:cubicBezTo>
                    <a:cubicBezTo>
                      <a:pt x="1605914" y="1637433"/>
                      <a:pt x="1605030" y="1639558"/>
                      <a:pt x="1604324" y="1640483"/>
                    </a:cubicBezTo>
                    <a:cubicBezTo>
                      <a:pt x="1602115" y="1643532"/>
                      <a:pt x="1600437" y="1640021"/>
                      <a:pt x="1599553" y="1640667"/>
                    </a:cubicBezTo>
                    <a:cubicBezTo>
                      <a:pt x="1595048" y="1644733"/>
                      <a:pt x="1592398" y="1653605"/>
                      <a:pt x="1588069" y="1658133"/>
                    </a:cubicBezTo>
                    <a:cubicBezTo>
                      <a:pt x="1587804" y="1658318"/>
                      <a:pt x="1586037" y="1654621"/>
                      <a:pt x="1585684" y="1654714"/>
                    </a:cubicBezTo>
                    <a:cubicBezTo>
                      <a:pt x="1582504" y="1655730"/>
                      <a:pt x="1579412" y="1666080"/>
                      <a:pt x="1576585" y="1668668"/>
                    </a:cubicBezTo>
                    <a:cubicBezTo>
                      <a:pt x="1576320" y="1668760"/>
                      <a:pt x="1574377" y="1665249"/>
                      <a:pt x="1574200" y="1665434"/>
                    </a:cubicBezTo>
                    <a:cubicBezTo>
                      <a:pt x="1565984" y="1674213"/>
                      <a:pt x="1560684" y="1680589"/>
                      <a:pt x="1557946" y="1683084"/>
                    </a:cubicBezTo>
                    <a:cubicBezTo>
                      <a:pt x="1554235" y="1686596"/>
                      <a:pt x="1551144" y="1687889"/>
                      <a:pt x="1548582" y="1690292"/>
                    </a:cubicBezTo>
                    <a:cubicBezTo>
                      <a:pt x="1540631" y="1697593"/>
                      <a:pt x="1540808" y="1694913"/>
                      <a:pt x="1534536" y="1697593"/>
                    </a:cubicBezTo>
                    <a:cubicBezTo>
                      <a:pt x="1532681" y="1698424"/>
                      <a:pt x="1531709" y="1703507"/>
                      <a:pt x="1529942" y="1704523"/>
                    </a:cubicBezTo>
                    <a:cubicBezTo>
                      <a:pt x="1528617" y="1705263"/>
                      <a:pt x="1524554" y="1700457"/>
                      <a:pt x="1522963" y="1701381"/>
                    </a:cubicBezTo>
                    <a:cubicBezTo>
                      <a:pt x="1519253" y="1703692"/>
                      <a:pt x="1517221" y="1712563"/>
                      <a:pt x="1513688" y="1715428"/>
                    </a:cubicBezTo>
                    <a:cubicBezTo>
                      <a:pt x="1510508" y="1711454"/>
                      <a:pt x="1507416" y="1715243"/>
                      <a:pt x="1504147" y="1708959"/>
                    </a:cubicBezTo>
                    <a:cubicBezTo>
                      <a:pt x="1494872" y="1720233"/>
                      <a:pt x="1481091" y="1731045"/>
                      <a:pt x="1476144" y="1730583"/>
                    </a:cubicBezTo>
                    <a:cubicBezTo>
                      <a:pt x="1474907" y="1730399"/>
                      <a:pt x="1472875" y="1736775"/>
                      <a:pt x="1471638" y="1737514"/>
                    </a:cubicBezTo>
                    <a:cubicBezTo>
                      <a:pt x="1471108" y="1737699"/>
                      <a:pt x="1469783" y="1734187"/>
                      <a:pt x="1469253" y="1734095"/>
                    </a:cubicBezTo>
                    <a:cubicBezTo>
                      <a:pt x="1466426" y="1733818"/>
                      <a:pt x="1462805" y="1744722"/>
                      <a:pt x="1459713" y="1734557"/>
                    </a:cubicBezTo>
                    <a:cubicBezTo>
                      <a:pt x="1454324" y="1743706"/>
                      <a:pt x="1449024" y="1752023"/>
                      <a:pt x="1443458" y="1745277"/>
                    </a:cubicBezTo>
                    <a:cubicBezTo>
                      <a:pt x="1440013" y="1765515"/>
                      <a:pt x="1431798" y="1749620"/>
                      <a:pt x="1422610" y="1770043"/>
                    </a:cubicBezTo>
                    <a:cubicBezTo>
                      <a:pt x="1409801" y="1759046"/>
                      <a:pt x="1397345" y="1771059"/>
                      <a:pt x="1385066" y="1791852"/>
                    </a:cubicBezTo>
                    <a:cubicBezTo>
                      <a:pt x="1373936" y="1782980"/>
                      <a:pt x="1363247" y="1790651"/>
                      <a:pt x="1352116" y="1786122"/>
                    </a:cubicBezTo>
                    <a:cubicBezTo>
                      <a:pt x="1345402" y="1803311"/>
                      <a:pt x="1338070" y="1786954"/>
                      <a:pt x="1331268" y="1804143"/>
                    </a:cubicBezTo>
                    <a:cubicBezTo>
                      <a:pt x="1324112" y="1796935"/>
                      <a:pt x="1316957" y="1804512"/>
                      <a:pt x="1309713" y="1794624"/>
                    </a:cubicBezTo>
                    <a:cubicBezTo>
                      <a:pt x="1306445" y="1799337"/>
                      <a:pt x="1305915" y="1803958"/>
                      <a:pt x="1305296" y="1808578"/>
                    </a:cubicBezTo>
                    <a:cubicBezTo>
                      <a:pt x="1309360" y="1815602"/>
                      <a:pt x="1313158" y="1811813"/>
                      <a:pt x="1317222" y="1818282"/>
                    </a:cubicBezTo>
                    <a:cubicBezTo>
                      <a:pt x="1326144" y="1817819"/>
                      <a:pt x="1323671" y="1811073"/>
                      <a:pt x="1331268" y="1817819"/>
                    </a:cubicBezTo>
                    <a:cubicBezTo>
                      <a:pt x="1337187" y="1822995"/>
                      <a:pt x="1344254" y="1820777"/>
                      <a:pt x="1347964" y="1813661"/>
                    </a:cubicBezTo>
                    <a:cubicBezTo>
                      <a:pt x="1357770" y="1833622"/>
                      <a:pt x="1366957" y="1826136"/>
                      <a:pt x="1376586" y="1832975"/>
                    </a:cubicBezTo>
                    <a:cubicBezTo>
                      <a:pt x="1378794" y="1832328"/>
                      <a:pt x="1381356" y="1822532"/>
                      <a:pt x="1383476" y="1822625"/>
                    </a:cubicBezTo>
                    <a:cubicBezTo>
                      <a:pt x="1384536" y="1822717"/>
                      <a:pt x="1387363" y="1829741"/>
                      <a:pt x="1388246" y="1829186"/>
                    </a:cubicBezTo>
                    <a:cubicBezTo>
                      <a:pt x="1393812" y="1825859"/>
                      <a:pt x="1397080" y="1814678"/>
                      <a:pt x="1404501" y="1811720"/>
                    </a:cubicBezTo>
                    <a:cubicBezTo>
                      <a:pt x="1407946" y="1816156"/>
                      <a:pt x="1408564" y="1820499"/>
                      <a:pt x="1409271" y="1825028"/>
                    </a:cubicBezTo>
                    <a:cubicBezTo>
                      <a:pt x="1416427" y="1804697"/>
                      <a:pt x="1424819" y="1816433"/>
                      <a:pt x="1430561" y="1814123"/>
                    </a:cubicBezTo>
                    <a:cubicBezTo>
                      <a:pt x="1439130" y="1810611"/>
                      <a:pt x="1440013" y="1796380"/>
                      <a:pt x="1449200" y="1799615"/>
                    </a:cubicBezTo>
                    <a:cubicBezTo>
                      <a:pt x="1450172" y="1784274"/>
                      <a:pt x="1456091" y="1772723"/>
                      <a:pt x="1467663" y="1778545"/>
                    </a:cubicBezTo>
                    <a:cubicBezTo>
                      <a:pt x="1464571" y="1783258"/>
                      <a:pt x="1461568" y="1787971"/>
                      <a:pt x="1458476" y="1792684"/>
                    </a:cubicBezTo>
                    <a:cubicBezTo>
                      <a:pt x="1463511" y="1807747"/>
                      <a:pt x="1467575" y="1783997"/>
                      <a:pt x="1472610" y="1798968"/>
                    </a:cubicBezTo>
                    <a:cubicBezTo>
                      <a:pt x="1475614" y="1794347"/>
                      <a:pt x="1478794" y="1789542"/>
                      <a:pt x="1481886" y="1784921"/>
                    </a:cubicBezTo>
                    <a:cubicBezTo>
                      <a:pt x="1484978" y="1783997"/>
                      <a:pt x="1488423" y="1791390"/>
                      <a:pt x="1491426" y="1791297"/>
                    </a:cubicBezTo>
                    <a:cubicBezTo>
                      <a:pt x="1495490" y="1791020"/>
                      <a:pt x="1502645" y="1778175"/>
                      <a:pt x="1505296" y="1777159"/>
                    </a:cubicBezTo>
                    <a:cubicBezTo>
                      <a:pt x="1511303" y="1775126"/>
                      <a:pt x="1519872" y="1789449"/>
                      <a:pt x="1521815" y="1773185"/>
                    </a:cubicBezTo>
                    <a:cubicBezTo>
                      <a:pt x="1523317" y="1780208"/>
                      <a:pt x="1525348" y="1790281"/>
                      <a:pt x="1522168" y="1793608"/>
                    </a:cubicBezTo>
                    <a:cubicBezTo>
                      <a:pt x="1519518" y="1796473"/>
                      <a:pt x="1509359" y="1786585"/>
                      <a:pt x="1507681" y="1787324"/>
                    </a:cubicBezTo>
                    <a:cubicBezTo>
                      <a:pt x="1503617" y="1788987"/>
                      <a:pt x="1498317" y="1799707"/>
                      <a:pt x="1493988" y="1801370"/>
                    </a:cubicBezTo>
                    <a:cubicBezTo>
                      <a:pt x="1492398" y="1802017"/>
                      <a:pt x="1488511" y="1797027"/>
                      <a:pt x="1486656" y="1798228"/>
                    </a:cubicBezTo>
                    <a:cubicBezTo>
                      <a:pt x="1481974" y="1801185"/>
                      <a:pt x="1479501" y="1811998"/>
                      <a:pt x="1475172" y="1815879"/>
                    </a:cubicBezTo>
                    <a:cubicBezTo>
                      <a:pt x="1474554" y="1816341"/>
                      <a:pt x="1469253" y="1811905"/>
                      <a:pt x="1468193" y="1812460"/>
                    </a:cubicBezTo>
                    <a:cubicBezTo>
                      <a:pt x="1464483" y="1814493"/>
                      <a:pt x="1462540" y="1824196"/>
                      <a:pt x="1458918" y="1826783"/>
                    </a:cubicBezTo>
                    <a:cubicBezTo>
                      <a:pt x="1450879" y="1817265"/>
                      <a:pt x="1443282" y="1828724"/>
                      <a:pt x="1435508" y="1834361"/>
                    </a:cubicBezTo>
                    <a:cubicBezTo>
                      <a:pt x="1433034" y="1831034"/>
                      <a:pt x="1434448" y="1827615"/>
                      <a:pt x="1432946" y="1824196"/>
                    </a:cubicBezTo>
                    <a:cubicBezTo>
                      <a:pt x="1430384" y="1828816"/>
                      <a:pt x="1428352" y="1833345"/>
                      <a:pt x="1433299" y="1837688"/>
                    </a:cubicBezTo>
                    <a:cubicBezTo>
                      <a:pt x="1421639" y="1845635"/>
                      <a:pt x="1409890" y="1855985"/>
                      <a:pt x="1397964" y="1849424"/>
                    </a:cubicBezTo>
                    <a:cubicBezTo>
                      <a:pt x="1393458" y="1862084"/>
                      <a:pt x="1388600" y="1853675"/>
                      <a:pt x="1384095" y="1863471"/>
                    </a:cubicBezTo>
                    <a:cubicBezTo>
                      <a:pt x="1380384" y="1863655"/>
                      <a:pt x="1378441" y="1858111"/>
                      <a:pt x="1374554" y="1857187"/>
                    </a:cubicBezTo>
                    <a:cubicBezTo>
                      <a:pt x="1367575" y="1855523"/>
                      <a:pt x="1360155" y="1866058"/>
                      <a:pt x="1353353" y="1854414"/>
                    </a:cubicBezTo>
                    <a:cubicBezTo>
                      <a:pt x="1340985" y="1867352"/>
                      <a:pt x="1328176" y="1856540"/>
                      <a:pt x="1315809" y="1869477"/>
                    </a:cubicBezTo>
                    <a:cubicBezTo>
                      <a:pt x="1309448" y="1864580"/>
                      <a:pt x="1303088" y="1866058"/>
                      <a:pt x="1296816" y="1863286"/>
                    </a:cubicBezTo>
                    <a:cubicBezTo>
                      <a:pt x="1293724" y="1867999"/>
                      <a:pt x="1290720" y="1872712"/>
                      <a:pt x="1287628" y="1877425"/>
                    </a:cubicBezTo>
                    <a:cubicBezTo>
                      <a:pt x="1280120" y="1870956"/>
                      <a:pt x="1278883" y="1874652"/>
                      <a:pt x="1273583" y="1877794"/>
                    </a:cubicBezTo>
                    <a:cubicBezTo>
                      <a:pt x="1271021" y="1879273"/>
                      <a:pt x="1267134" y="1873913"/>
                      <a:pt x="1264042" y="1878164"/>
                    </a:cubicBezTo>
                    <a:cubicBezTo>
                      <a:pt x="1260155" y="1883524"/>
                      <a:pt x="1251674" y="1880751"/>
                      <a:pt x="1247523" y="1882138"/>
                    </a:cubicBezTo>
                    <a:cubicBezTo>
                      <a:pt x="1244784" y="1883154"/>
                      <a:pt x="1243017" y="1885095"/>
                      <a:pt x="1240456" y="1885926"/>
                    </a:cubicBezTo>
                    <a:cubicBezTo>
                      <a:pt x="1235862" y="1887313"/>
                      <a:pt x="1227293" y="1885834"/>
                      <a:pt x="1226321" y="1886296"/>
                    </a:cubicBezTo>
                    <a:cubicBezTo>
                      <a:pt x="1222699" y="1888329"/>
                      <a:pt x="1220668" y="1898125"/>
                      <a:pt x="1217046" y="1893689"/>
                    </a:cubicBezTo>
                    <a:cubicBezTo>
                      <a:pt x="1214130" y="1890085"/>
                      <a:pt x="1215102" y="1893319"/>
                      <a:pt x="1212452" y="1893689"/>
                    </a:cubicBezTo>
                    <a:cubicBezTo>
                      <a:pt x="1204060" y="1894890"/>
                      <a:pt x="1196374" y="1893504"/>
                      <a:pt x="1188866" y="1894613"/>
                    </a:cubicBezTo>
                    <a:cubicBezTo>
                      <a:pt x="1187099" y="1894983"/>
                      <a:pt x="1185950" y="1901267"/>
                      <a:pt x="1184272" y="1901636"/>
                    </a:cubicBezTo>
                    <a:cubicBezTo>
                      <a:pt x="1175703" y="1903207"/>
                      <a:pt x="1164926" y="1894151"/>
                      <a:pt x="1158300" y="1905980"/>
                    </a:cubicBezTo>
                    <a:cubicBezTo>
                      <a:pt x="1155032" y="1902283"/>
                      <a:pt x="1151763" y="1899141"/>
                      <a:pt x="1148760" y="1906349"/>
                    </a:cubicBezTo>
                    <a:cubicBezTo>
                      <a:pt x="1142399" y="1896923"/>
                      <a:pt x="1140191" y="1905425"/>
                      <a:pt x="1139219" y="1893042"/>
                    </a:cubicBezTo>
                    <a:cubicBezTo>
                      <a:pt x="1128530" y="1889253"/>
                      <a:pt x="1124820" y="1900897"/>
                      <a:pt x="1120580" y="1900435"/>
                    </a:cubicBezTo>
                    <a:cubicBezTo>
                      <a:pt x="1119254" y="1900343"/>
                      <a:pt x="1117046" y="1906811"/>
                      <a:pt x="1115809" y="1907551"/>
                    </a:cubicBezTo>
                    <a:cubicBezTo>
                      <a:pt x="1115368" y="1907736"/>
                      <a:pt x="1113954" y="1904224"/>
                      <a:pt x="1113424" y="1904131"/>
                    </a:cubicBezTo>
                    <a:cubicBezTo>
                      <a:pt x="1112011" y="1904039"/>
                      <a:pt x="1110244" y="1910600"/>
                      <a:pt x="1108830" y="1911155"/>
                    </a:cubicBezTo>
                    <a:cubicBezTo>
                      <a:pt x="1103000" y="1913095"/>
                      <a:pt x="1098318" y="1906811"/>
                      <a:pt x="1094785" y="1911709"/>
                    </a:cubicBezTo>
                    <a:cubicBezTo>
                      <a:pt x="1088424" y="1920396"/>
                      <a:pt x="1077558" y="1910323"/>
                      <a:pt x="1073318" y="1909122"/>
                    </a:cubicBezTo>
                    <a:cubicBezTo>
                      <a:pt x="1066693" y="1907366"/>
                      <a:pt x="1055297" y="1910508"/>
                      <a:pt x="1052117" y="1906534"/>
                    </a:cubicBezTo>
                    <a:cubicBezTo>
                      <a:pt x="1049113" y="1902930"/>
                      <a:pt x="1049555" y="1907089"/>
                      <a:pt x="1047347" y="1906534"/>
                    </a:cubicBezTo>
                    <a:cubicBezTo>
                      <a:pt x="1041075" y="1904871"/>
                      <a:pt x="1037188" y="1900805"/>
                      <a:pt x="1033036" y="1900435"/>
                    </a:cubicBezTo>
                    <a:cubicBezTo>
                      <a:pt x="1031622" y="1900250"/>
                      <a:pt x="1029944" y="1907366"/>
                      <a:pt x="1028530" y="1907366"/>
                    </a:cubicBezTo>
                    <a:cubicBezTo>
                      <a:pt x="1023672" y="1907181"/>
                      <a:pt x="1021640" y="1897755"/>
                      <a:pt x="1016781" y="1904409"/>
                    </a:cubicBezTo>
                    <a:cubicBezTo>
                      <a:pt x="1014043" y="1908105"/>
                      <a:pt x="1013954" y="1903669"/>
                      <a:pt x="1012011" y="1904594"/>
                    </a:cubicBezTo>
                    <a:cubicBezTo>
                      <a:pt x="1009891" y="1905518"/>
                      <a:pt x="1005032" y="1911709"/>
                      <a:pt x="1002735" y="1911709"/>
                    </a:cubicBezTo>
                    <a:cubicBezTo>
                      <a:pt x="1001145" y="1911709"/>
                      <a:pt x="999379" y="1905702"/>
                      <a:pt x="997965" y="1904963"/>
                    </a:cubicBezTo>
                    <a:cubicBezTo>
                      <a:pt x="993548" y="1902653"/>
                      <a:pt x="984803" y="1909676"/>
                      <a:pt x="981446" y="1909122"/>
                    </a:cubicBezTo>
                    <a:cubicBezTo>
                      <a:pt x="979944" y="1908937"/>
                      <a:pt x="977824" y="1903577"/>
                      <a:pt x="976499" y="1902376"/>
                    </a:cubicBezTo>
                    <a:cubicBezTo>
                      <a:pt x="971905" y="1898402"/>
                      <a:pt x="963513" y="1898864"/>
                      <a:pt x="960244" y="1906534"/>
                    </a:cubicBezTo>
                    <a:cubicBezTo>
                      <a:pt x="957683" y="1900343"/>
                      <a:pt x="958831" y="1896831"/>
                      <a:pt x="952912" y="1896646"/>
                    </a:cubicBezTo>
                    <a:cubicBezTo>
                      <a:pt x="949909" y="1902376"/>
                      <a:pt x="956623" y="1907736"/>
                      <a:pt x="960244" y="1913280"/>
                    </a:cubicBezTo>
                    <a:cubicBezTo>
                      <a:pt x="956092" y="1918086"/>
                      <a:pt x="951852" y="1915313"/>
                      <a:pt x="947524" y="1908752"/>
                    </a:cubicBezTo>
                    <a:cubicBezTo>
                      <a:pt x="946375" y="1909306"/>
                      <a:pt x="945845" y="1908105"/>
                      <a:pt x="946375" y="1907366"/>
                    </a:cubicBezTo>
                    <a:cubicBezTo>
                      <a:pt x="946199" y="1907181"/>
                      <a:pt x="946022" y="1907181"/>
                      <a:pt x="945934" y="1906996"/>
                    </a:cubicBezTo>
                    <a:cubicBezTo>
                      <a:pt x="948849" y="1901174"/>
                      <a:pt x="942223" y="1895814"/>
                      <a:pt x="938601" y="1890270"/>
                    </a:cubicBezTo>
                    <a:cubicBezTo>
                      <a:pt x="936128" y="1886943"/>
                      <a:pt x="931623" y="1892210"/>
                      <a:pt x="934008" y="1897201"/>
                    </a:cubicBezTo>
                    <a:cubicBezTo>
                      <a:pt x="924556" y="1896646"/>
                      <a:pt x="914838" y="1884448"/>
                      <a:pt x="905651" y="1898217"/>
                    </a:cubicBezTo>
                    <a:cubicBezTo>
                      <a:pt x="903796" y="1896554"/>
                      <a:pt x="902736" y="1892950"/>
                      <a:pt x="900881" y="1891471"/>
                    </a:cubicBezTo>
                    <a:cubicBezTo>
                      <a:pt x="896464" y="1887960"/>
                      <a:pt x="897524" y="1895537"/>
                      <a:pt x="893725" y="1895260"/>
                    </a:cubicBezTo>
                    <a:cubicBezTo>
                      <a:pt x="892047" y="1895168"/>
                      <a:pt x="890722" y="1889068"/>
                      <a:pt x="888955" y="1888699"/>
                    </a:cubicBezTo>
                    <a:cubicBezTo>
                      <a:pt x="881446" y="1887035"/>
                      <a:pt x="874997" y="1886573"/>
                      <a:pt x="867754" y="1892857"/>
                    </a:cubicBezTo>
                    <a:cubicBezTo>
                      <a:pt x="861570" y="1878349"/>
                      <a:pt x="852736" y="1892950"/>
                      <a:pt x="848937" y="1893689"/>
                    </a:cubicBezTo>
                    <a:cubicBezTo>
                      <a:pt x="847436" y="1893874"/>
                      <a:pt x="845580" y="1886481"/>
                      <a:pt x="844167" y="1886758"/>
                    </a:cubicBezTo>
                    <a:cubicBezTo>
                      <a:pt x="838425" y="1887590"/>
                      <a:pt x="835245" y="1892026"/>
                      <a:pt x="830033" y="1894243"/>
                    </a:cubicBezTo>
                    <a:cubicBezTo>
                      <a:pt x="827559" y="1890177"/>
                      <a:pt x="823054" y="1894059"/>
                      <a:pt x="825263" y="1887497"/>
                    </a:cubicBezTo>
                    <a:cubicBezTo>
                      <a:pt x="817930" y="1886666"/>
                      <a:pt x="811217" y="1892026"/>
                      <a:pt x="804061" y="1891656"/>
                    </a:cubicBezTo>
                    <a:cubicBezTo>
                      <a:pt x="798054" y="1891471"/>
                      <a:pt x="791340" y="1885002"/>
                      <a:pt x="785245" y="1885557"/>
                    </a:cubicBezTo>
                    <a:cubicBezTo>
                      <a:pt x="781358" y="1891379"/>
                      <a:pt x="777560" y="1897201"/>
                      <a:pt x="773673" y="1903023"/>
                    </a:cubicBezTo>
                    <a:cubicBezTo>
                      <a:pt x="769697" y="1896554"/>
                      <a:pt x="765634" y="1898864"/>
                      <a:pt x="761747" y="1906996"/>
                    </a:cubicBezTo>
                    <a:cubicBezTo>
                      <a:pt x="755033" y="1901914"/>
                      <a:pt x="760687" y="1886389"/>
                      <a:pt x="752295" y="1900435"/>
                    </a:cubicBezTo>
                    <a:cubicBezTo>
                      <a:pt x="749026" y="1896739"/>
                      <a:pt x="745758" y="1893597"/>
                      <a:pt x="742754" y="1900805"/>
                    </a:cubicBezTo>
                    <a:cubicBezTo>
                      <a:pt x="741252" y="1897385"/>
                      <a:pt x="742754" y="1893966"/>
                      <a:pt x="740369" y="1890639"/>
                    </a:cubicBezTo>
                    <a:cubicBezTo>
                      <a:pt x="734273" y="1895999"/>
                      <a:pt x="739309" y="1905333"/>
                      <a:pt x="742754" y="1900805"/>
                    </a:cubicBezTo>
                    <a:cubicBezTo>
                      <a:pt x="745758" y="1911802"/>
                      <a:pt x="729150" y="1912541"/>
                      <a:pt x="724468" y="1928805"/>
                    </a:cubicBezTo>
                    <a:cubicBezTo>
                      <a:pt x="721023" y="1924370"/>
                      <a:pt x="720228" y="1919841"/>
                      <a:pt x="719521" y="1915313"/>
                    </a:cubicBezTo>
                    <a:cubicBezTo>
                      <a:pt x="706182" y="1925940"/>
                      <a:pt x="723938" y="1935644"/>
                      <a:pt x="712984" y="1946271"/>
                    </a:cubicBezTo>
                    <a:cubicBezTo>
                      <a:pt x="706447" y="1934073"/>
                      <a:pt x="700528" y="1949505"/>
                      <a:pt x="693903" y="1933333"/>
                    </a:cubicBezTo>
                    <a:cubicBezTo>
                      <a:pt x="700086" y="1930099"/>
                      <a:pt x="708302" y="1933795"/>
                      <a:pt x="707772" y="1919287"/>
                    </a:cubicBezTo>
                    <a:cubicBezTo>
                      <a:pt x="703002" y="1913650"/>
                      <a:pt x="698496" y="1928990"/>
                      <a:pt x="693726" y="1926587"/>
                    </a:cubicBezTo>
                    <a:cubicBezTo>
                      <a:pt x="690457" y="1922891"/>
                      <a:pt x="687454" y="1919841"/>
                      <a:pt x="684362" y="1926957"/>
                    </a:cubicBezTo>
                    <a:cubicBezTo>
                      <a:pt x="676323" y="1912911"/>
                      <a:pt x="668461" y="1919102"/>
                      <a:pt x="660599" y="1920858"/>
                    </a:cubicBezTo>
                    <a:cubicBezTo>
                      <a:pt x="650086" y="1902006"/>
                      <a:pt x="639044" y="1918640"/>
                      <a:pt x="634627" y="1898587"/>
                    </a:cubicBezTo>
                    <a:cubicBezTo>
                      <a:pt x="633744" y="1897940"/>
                      <a:pt x="633920" y="1896831"/>
                      <a:pt x="635952" y="1897385"/>
                    </a:cubicBezTo>
                    <a:cubicBezTo>
                      <a:pt x="639486" y="1895075"/>
                      <a:pt x="643284" y="1896923"/>
                      <a:pt x="648496" y="1897385"/>
                    </a:cubicBezTo>
                    <a:cubicBezTo>
                      <a:pt x="652913" y="1897940"/>
                      <a:pt x="658744" y="1895630"/>
                      <a:pt x="662542" y="1896831"/>
                    </a:cubicBezTo>
                    <a:cubicBezTo>
                      <a:pt x="664309" y="1897385"/>
                      <a:pt x="665546" y="1903207"/>
                      <a:pt x="667313" y="1903577"/>
                    </a:cubicBezTo>
                    <a:cubicBezTo>
                      <a:pt x="679327" y="1905610"/>
                      <a:pt x="696111" y="1898310"/>
                      <a:pt x="707772" y="1912356"/>
                    </a:cubicBezTo>
                    <a:cubicBezTo>
                      <a:pt x="710864" y="1907366"/>
                      <a:pt x="713779" y="1906165"/>
                      <a:pt x="716959" y="1905148"/>
                    </a:cubicBezTo>
                    <a:cubicBezTo>
                      <a:pt x="718902" y="1901174"/>
                      <a:pt x="715987" y="1895260"/>
                      <a:pt x="712012" y="1891656"/>
                    </a:cubicBezTo>
                    <a:cubicBezTo>
                      <a:pt x="706093" y="1886573"/>
                      <a:pt x="705828" y="1894613"/>
                      <a:pt x="700263" y="1895630"/>
                    </a:cubicBezTo>
                    <a:cubicBezTo>
                      <a:pt x="698054" y="1895999"/>
                      <a:pt x="695316" y="1887405"/>
                      <a:pt x="693108" y="1892488"/>
                    </a:cubicBezTo>
                    <a:cubicBezTo>
                      <a:pt x="689044" y="1877425"/>
                      <a:pt x="679238" y="1876131"/>
                      <a:pt x="669079" y="1865873"/>
                    </a:cubicBezTo>
                    <a:cubicBezTo>
                      <a:pt x="672171" y="1861622"/>
                      <a:pt x="675440" y="1865319"/>
                      <a:pt x="678443" y="1858758"/>
                    </a:cubicBezTo>
                    <a:cubicBezTo>
                      <a:pt x="673585" y="1849886"/>
                      <a:pt x="668726" y="1846744"/>
                      <a:pt x="663956" y="1845820"/>
                    </a:cubicBezTo>
                    <a:cubicBezTo>
                      <a:pt x="658567" y="1852012"/>
                      <a:pt x="653002" y="1848223"/>
                      <a:pt x="647525" y="1849609"/>
                    </a:cubicBezTo>
                    <a:cubicBezTo>
                      <a:pt x="644609" y="1856909"/>
                      <a:pt x="651235" y="1853121"/>
                      <a:pt x="654857" y="1859497"/>
                    </a:cubicBezTo>
                    <a:cubicBezTo>
                      <a:pt x="647878" y="1867629"/>
                      <a:pt x="640811" y="1862916"/>
                      <a:pt x="633567" y="1857187"/>
                    </a:cubicBezTo>
                    <a:cubicBezTo>
                      <a:pt x="620493" y="1872897"/>
                      <a:pt x="606624" y="1847206"/>
                      <a:pt x="593550" y="1861900"/>
                    </a:cubicBezTo>
                    <a:cubicBezTo>
                      <a:pt x="583479" y="1851642"/>
                      <a:pt x="580740" y="1847299"/>
                      <a:pt x="567313" y="1845820"/>
                    </a:cubicBezTo>
                    <a:cubicBezTo>
                      <a:pt x="556889" y="1836487"/>
                      <a:pt x="546995" y="1858850"/>
                      <a:pt x="536394" y="1836671"/>
                    </a:cubicBezTo>
                    <a:cubicBezTo>
                      <a:pt x="544875" y="1822717"/>
                      <a:pt x="546730" y="1839813"/>
                      <a:pt x="545670" y="1822810"/>
                    </a:cubicBezTo>
                    <a:cubicBezTo>
                      <a:pt x="545493" y="1819945"/>
                      <a:pt x="524204" y="1823919"/>
                      <a:pt x="540546" y="1809318"/>
                    </a:cubicBezTo>
                    <a:cubicBezTo>
                      <a:pt x="538691" y="1803496"/>
                      <a:pt x="535423" y="1813384"/>
                      <a:pt x="533744" y="1812922"/>
                    </a:cubicBezTo>
                    <a:cubicBezTo>
                      <a:pt x="531094" y="1812182"/>
                      <a:pt x="529150" y="1803496"/>
                      <a:pt x="526412" y="1802941"/>
                    </a:cubicBezTo>
                    <a:cubicBezTo>
                      <a:pt x="522172" y="1802110"/>
                      <a:pt x="518903" y="1804605"/>
                      <a:pt x="514751" y="1806730"/>
                    </a:cubicBezTo>
                    <a:cubicBezTo>
                      <a:pt x="509981" y="1802941"/>
                      <a:pt x="507596" y="1799152"/>
                      <a:pt x="502649" y="1797027"/>
                    </a:cubicBezTo>
                    <a:cubicBezTo>
                      <a:pt x="499822" y="1795918"/>
                      <a:pt x="490546" y="1798413"/>
                      <a:pt x="488515" y="1797397"/>
                    </a:cubicBezTo>
                    <a:cubicBezTo>
                      <a:pt x="483214" y="1794624"/>
                      <a:pt x="477384" y="1784736"/>
                      <a:pt x="471642" y="1781132"/>
                    </a:cubicBezTo>
                    <a:cubicBezTo>
                      <a:pt x="467667" y="1778637"/>
                      <a:pt x="465458" y="1782796"/>
                      <a:pt x="462366" y="1781502"/>
                    </a:cubicBezTo>
                    <a:cubicBezTo>
                      <a:pt x="454239" y="1778360"/>
                      <a:pt x="454062" y="1771429"/>
                      <a:pt x="448055" y="1768472"/>
                    </a:cubicBezTo>
                    <a:cubicBezTo>
                      <a:pt x="446819" y="1767825"/>
                      <a:pt x="442490" y="1772723"/>
                      <a:pt x="440900" y="1771984"/>
                    </a:cubicBezTo>
                    <a:cubicBezTo>
                      <a:pt x="436041" y="1769951"/>
                      <a:pt x="433568" y="1759508"/>
                      <a:pt x="428974" y="1762280"/>
                    </a:cubicBezTo>
                    <a:cubicBezTo>
                      <a:pt x="424381" y="1765607"/>
                      <a:pt x="419787" y="1783997"/>
                      <a:pt x="414928" y="1776142"/>
                    </a:cubicBezTo>
                    <a:cubicBezTo>
                      <a:pt x="404416" y="1767733"/>
                      <a:pt x="418285" y="1759138"/>
                      <a:pt x="421642" y="1758954"/>
                    </a:cubicBezTo>
                    <a:cubicBezTo>
                      <a:pt x="417578" y="1751838"/>
                      <a:pt x="413780" y="1755627"/>
                      <a:pt x="409716" y="1749158"/>
                    </a:cubicBezTo>
                    <a:cubicBezTo>
                      <a:pt x="406536" y="1752023"/>
                      <a:pt x="403798" y="1749158"/>
                      <a:pt x="400441" y="1749805"/>
                    </a:cubicBezTo>
                    <a:cubicBezTo>
                      <a:pt x="398586" y="1750175"/>
                      <a:pt x="398762" y="1741950"/>
                      <a:pt x="400441" y="1742874"/>
                    </a:cubicBezTo>
                    <a:cubicBezTo>
                      <a:pt x="396289" y="1740656"/>
                      <a:pt x="396465" y="1747033"/>
                      <a:pt x="393285" y="1746386"/>
                    </a:cubicBezTo>
                    <a:cubicBezTo>
                      <a:pt x="387455" y="1745277"/>
                      <a:pt x="385070" y="1730583"/>
                      <a:pt x="376589" y="1736867"/>
                    </a:cubicBezTo>
                    <a:cubicBezTo>
                      <a:pt x="366607" y="1726148"/>
                      <a:pt x="355476" y="1703969"/>
                      <a:pt x="345052" y="1693619"/>
                    </a:cubicBezTo>
                    <a:cubicBezTo>
                      <a:pt x="342579" y="1691124"/>
                      <a:pt x="340017" y="1692787"/>
                      <a:pt x="338162" y="1690477"/>
                    </a:cubicBezTo>
                    <a:cubicBezTo>
                      <a:pt x="336130" y="1687982"/>
                      <a:pt x="333568" y="1690847"/>
                      <a:pt x="333391" y="1690662"/>
                    </a:cubicBezTo>
                    <a:cubicBezTo>
                      <a:pt x="332243" y="1689553"/>
                      <a:pt x="328974" y="1679665"/>
                      <a:pt x="330741" y="1680589"/>
                    </a:cubicBezTo>
                    <a:cubicBezTo>
                      <a:pt x="326943" y="1678741"/>
                      <a:pt x="324911" y="1681606"/>
                      <a:pt x="321289" y="1680774"/>
                    </a:cubicBezTo>
                    <a:cubicBezTo>
                      <a:pt x="312278" y="1675784"/>
                      <a:pt x="327649" y="1647875"/>
                      <a:pt x="314134" y="1664047"/>
                    </a:cubicBezTo>
                    <a:cubicBezTo>
                      <a:pt x="311130" y="1659612"/>
                      <a:pt x="313515" y="1654991"/>
                      <a:pt x="308922" y="1650555"/>
                    </a:cubicBezTo>
                    <a:cubicBezTo>
                      <a:pt x="304946" y="1645658"/>
                      <a:pt x="301324" y="1656932"/>
                      <a:pt x="297261" y="1647598"/>
                    </a:cubicBezTo>
                    <a:cubicBezTo>
                      <a:pt x="293374" y="1651849"/>
                      <a:pt x="289222" y="1647968"/>
                      <a:pt x="285335" y="1651387"/>
                    </a:cubicBezTo>
                    <a:cubicBezTo>
                      <a:pt x="282862" y="1646951"/>
                      <a:pt x="286483" y="1642331"/>
                      <a:pt x="289929" y="1637710"/>
                    </a:cubicBezTo>
                    <a:cubicBezTo>
                      <a:pt x="284187" y="1624957"/>
                      <a:pt x="278710" y="1629116"/>
                      <a:pt x="273056" y="1621169"/>
                    </a:cubicBezTo>
                    <a:cubicBezTo>
                      <a:pt x="268462" y="1628192"/>
                      <a:pt x="276678" y="1634753"/>
                      <a:pt x="268639" y="1641869"/>
                    </a:cubicBezTo>
                    <a:cubicBezTo>
                      <a:pt x="260070" y="1641129"/>
                      <a:pt x="265724" y="1637248"/>
                      <a:pt x="258922" y="1628562"/>
                    </a:cubicBezTo>
                    <a:cubicBezTo>
                      <a:pt x="255388" y="1621816"/>
                      <a:pt x="253180" y="1635030"/>
                      <a:pt x="249646" y="1635677"/>
                    </a:cubicBezTo>
                    <a:cubicBezTo>
                      <a:pt x="247438" y="1636139"/>
                      <a:pt x="244788" y="1627453"/>
                      <a:pt x="242667" y="1632535"/>
                    </a:cubicBezTo>
                    <a:cubicBezTo>
                      <a:pt x="230565" y="1614515"/>
                      <a:pt x="218462" y="1602686"/>
                      <a:pt x="206802" y="1609894"/>
                    </a:cubicBezTo>
                    <a:cubicBezTo>
                      <a:pt x="201148" y="1601115"/>
                      <a:pt x="195494" y="1593260"/>
                      <a:pt x="190106" y="1600376"/>
                    </a:cubicBezTo>
                    <a:cubicBezTo>
                      <a:pt x="184982" y="1594924"/>
                      <a:pt x="187367" y="1589010"/>
                      <a:pt x="182774" y="1583465"/>
                    </a:cubicBezTo>
                    <a:cubicBezTo>
                      <a:pt x="174293" y="1580600"/>
                      <a:pt x="164046" y="1567478"/>
                      <a:pt x="158922" y="1577551"/>
                    </a:cubicBezTo>
                    <a:cubicBezTo>
                      <a:pt x="152120" y="1570989"/>
                      <a:pt x="157950" y="1563966"/>
                      <a:pt x="149205" y="1557497"/>
                    </a:cubicBezTo>
                    <a:cubicBezTo>
                      <a:pt x="159364" y="1558699"/>
                      <a:pt x="163957" y="1556111"/>
                      <a:pt x="163516" y="1563689"/>
                    </a:cubicBezTo>
                    <a:cubicBezTo>
                      <a:pt x="163074" y="1571544"/>
                      <a:pt x="178092" y="1557497"/>
                      <a:pt x="177827" y="1563227"/>
                    </a:cubicBezTo>
                    <a:cubicBezTo>
                      <a:pt x="182332" y="1552969"/>
                      <a:pt x="168463" y="1551029"/>
                      <a:pt x="165724" y="1546778"/>
                    </a:cubicBezTo>
                    <a:cubicBezTo>
                      <a:pt x="165106" y="1545946"/>
                      <a:pt x="168374" y="1542896"/>
                      <a:pt x="165459" y="1539847"/>
                    </a:cubicBezTo>
                    <a:cubicBezTo>
                      <a:pt x="159275" y="1533286"/>
                      <a:pt x="150530" y="1531622"/>
                      <a:pt x="143816" y="1523582"/>
                    </a:cubicBezTo>
                    <a:cubicBezTo>
                      <a:pt x="144346" y="1511015"/>
                      <a:pt x="133657" y="1498909"/>
                      <a:pt x="136131" y="1486248"/>
                    </a:cubicBezTo>
                    <a:cubicBezTo>
                      <a:pt x="132950" y="1482182"/>
                      <a:pt x="129859" y="1486248"/>
                      <a:pt x="126590" y="1479964"/>
                    </a:cubicBezTo>
                    <a:cubicBezTo>
                      <a:pt x="119435" y="1475344"/>
                      <a:pt x="112632" y="1483661"/>
                      <a:pt x="105565" y="1483938"/>
                    </a:cubicBezTo>
                    <a:cubicBezTo>
                      <a:pt x="103004" y="1479502"/>
                      <a:pt x="104064" y="1470169"/>
                      <a:pt x="98233" y="1473958"/>
                    </a:cubicBezTo>
                    <a:cubicBezTo>
                      <a:pt x="95053" y="1468413"/>
                      <a:pt x="101502" y="1462499"/>
                      <a:pt x="104947" y="1456677"/>
                    </a:cubicBezTo>
                    <a:cubicBezTo>
                      <a:pt x="113958" y="1479133"/>
                      <a:pt x="122173" y="1457324"/>
                      <a:pt x="130742" y="1452334"/>
                    </a:cubicBezTo>
                    <a:cubicBezTo>
                      <a:pt x="136396" y="1462961"/>
                      <a:pt x="141431" y="1460743"/>
                      <a:pt x="147438" y="1461852"/>
                    </a:cubicBezTo>
                    <a:cubicBezTo>
                      <a:pt x="150088" y="1462314"/>
                      <a:pt x="152120" y="1465271"/>
                      <a:pt x="154770" y="1465086"/>
                    </a:cubicBezTo>
                    <a:cubicBezTo>
                      <a:pt x="156537" y="1464901"/>
                      <a:pt x="162721" y="1457601"/>
                      <a:pt x="164134" y="1458063"/>
                    </a:cubicBezTo>
                    <a:cubicBezTo>
                      <a:pt x="170318" y="1460096"/>
                      <a:pt x="165901" y="1474605"/>
                      <a:pt x="173586" y="1471185"/>
                    </a:cubicBezTo>
                    <a:cubicBezTo>
                      <a:pt x="175000" y="1463146"/>
                      <a:pt x="172615" y="1455291"/>
                      <a:pt x="166254" y="1447621"/>
                    </a:cubicBezTo>
                    <a:cubicBezTo>
                      <a:pt x="161484" y="1441983"/>
                      <a:pt x="156714" y="1457416"/>
                      <a:pt x="152032" y="1454921"/>
                    </a:cubicBezTo>
                    <a:cubicBezTo>
                      <a:pt x="148851" y="1448914"/>
                      <a:pt x="155388" y="1444941"/>
                      <a:pt x="158922" y="1444386"/>
                    </a:cubicBezTo>
                    <a:cubicBezTo>
                      <a:pt x="161572" y="1438657"/>
                      <a:pt x="156360" y="1433204"/>
                      <a:pt x="156360" y="1427567"/>
                    </a:cubicBezTo>
                    <a:cubicBezTo>
                      <a:pt x="153180" y="1423871"/>
                      <a:pt x="149823" y="1420544"/>
                      <a:pt x="146820" y="1427752"/>
                    </a:cubicBezTo>
                    <a:cubicBezTo>
                      <a:pt x="137809" y="1420082"/>
                      <a:pt x="143816" y="1411950"/>
                      <a:pt x="134717" y="1404280"/>
                    </a:cubicBezTo>
                    <a:cubicBezTo>
                      <a:pt x="130035" y="1404280"/>
                      <a:pt x="125353" y="1404649"/>
                      <a:pt x="120671" y="1404927"/>
                    </a:cubicBezTo>
                    <a:cubicBezTo>
                      <a:pt x="115459" y="1391342"/>
                      <a:pt x="129682" y="1399567"/>
                      <a:pt x="132332" y="1394392"/>
                    </a:cubicBezTo>
                    <a:cubicBezTo>
                      <a:pt x="130300" y="1375447"/>
                      <a:pt x="112986" y="1393468"/>
                      <a:pt x="103534" y="1374801"/>
                    </a:cubicBezTo>
                    <a:cubicBezTo>
                      <a:pt x="99470" y="1380530"/>
                      <a:pt x="99382" y="1386444"/>
                      <a:pt x="101413" y="1391989"/>
                    </a:cubicBezTo>
                    <a:cubicBezTo>
                      <a:pt x="90371" y="1392266"/>
                      <a:pt x="79329" y="1389494"/>
                      <a:pt x="68021" y="1372768"/>
                    </a:cubicBezTo>
                    <a:cubicBezTo>
                      <a:pt x="64046" y="1368979"/>
                      <a:pt x="60247" y="1376556"/>
                      <a:pt x="56361" y="1376556"/>
                    </a:cubicBezTo>
                    <a:cubicBezTo>
                      <a:pt x="47262" y="1368886"/>
                      <a:pt x="53269" y="1360754"/>
                      <a:pt x="44258" y="1353084"/>
                    </a:cubicBezTo>
                    <a:cubicBezTo>
                      <a:pt x="58746" y="1325730"/>
                      <a:pt x="74293" y="1367315"/>
                      <a:pt x="88869" y="1348186"/>
                    </a:cubicBezTo>
                    <a:cubicBezTo>
                      <a:pt x="96290" y="1334971"/>
                      <a:pt x="74117" y="1344490"/>
                      <a:pt x="81537" y="1331275"/>
                    </a:cubicBezTo>
                    <a:cubicBezTo>
                      <a:pt x="75177" y="1326747"/>
                      <a:pt x="69258" y="1348094"/>
                      <a:pt x="62721" y="1332107"/>
                    </a:cubicBezTo>
                    <a:cubicBezTo>
                      <a:pt x="69435" y="1323882"/>
                      <a:pt x="71732" y="1315750"/>
                      <a:pt x="64664" y="1308080"/>
                    </a:cubicBezTo>
                    <a:cubicBezTo>
                      <a:pt x="62544" y="1305030"/>
                      <a:pt x="62103" y="1306047"/>
                      <a:pt x="59894" y="1308080"/>
                    </a:cubicBezTo>
                    <a:cubicBezTo>
                      <a:pt x="57421" y="1310390"/>
                      <a:pt x="57774" y="1318522"/>
                      <a:pt x="57774" y="1318615"/>
                    </a:cubicBezTo>
                    <a:cubicBezTo>
                      <a:pt x="52120" y="1325361"/>
                      <a:pt x="45053" y="1319631"/>
                      <a:pt x="39046" y="1332846"/>
                    </a:cubicBezTo>
                    <a:cubicBezTo>
                      <a:pt x="37368" y="1316212"/>
                      <a:pt x="52032" y="1320186"/>
                      <a:pt x="52739" y="1305123"/>
                    </a:cubicBezTo>
                    <a:cubicBezTo>
                      <a:pt x="56007" y="1308357"/>
                      <a:pt x="59011" y="1303182"/>
                      <a:pt x="62103" y="1298007"/>
                    </a:cubicBezTo>
                    <a:cubicBezTo>
                      <a:pt x="56449" y="1290060"/>
                      <a:pt x="50972" y="1294218"/>
                      <a:pt x="45230" y="1281465"/>
                    </a:cubicBezTo>
                    <a:cubicBezTo>
                      <a:pt x="36749" y="1288673"/>
                      <a:pt x="42668" y="1295050"/>
                      <a:pt x="36131" y="1302165"/>
                    </a:cubicBezTo>
                    <a:cubicBezTo>
                      <a:pt x="31007" y="1296621"/>
                      <a:pt x="33392" y="1290984"/>
                      <a:pt x="28799" y="1285439"/>
                    </a:cubicBezTo>
                    <a:cubicBezTo>
                      <a:pt x="30477" y="1283591"/>
                      <a:pt x="31449" y="1280172"/>
                      <a:pt x="33304" y="1278508"/>
                    </a:cubicBezTo>
                    <a:cubicBezTo>
                      <a:pt x="34629" y="1277307"/>
                      <a:pt x="41431" y="1280818"/>
                      <a:pt x="40636" y="1281650"/>
                    </a:cubicBezTo>
                    <a:cubicBezTo>
                      <a:pt x="47350" y="1273703"/>
                      <a:pt x="37279" y="1270653"/>
                      <a:pt x="33127" y="1258085"/>
                    </a:cubicBezTo>
                    <a:cubicBezTo>
                      <a:pt x="29947" y="1254851"/>
                      <a:pt x="26855" y="1259934"/>
                      <a:pt x="23764" y="1265201"/>
                    </a:cubicBezTo>
                    <a:cubicBezTo>
                      <a:pt x="20142" y="1250600"/>
                      <a:pt x="14135" y="1235907"/>
                      <a:pt x="20583" y="1220936"/>
                    </a:cubicBezTo>
                    <a:cubicBezTo>
                      <a:pt x="24647" y="1227035"/>
                      <a:pt x="28622" y="1230454"/>
                      <a:pt x="32509" y="1230732"/>
                    </a:cubicBezTo>
                    <a:cubicBezTo>
                      <a:pt x="38604" y="1222507"/>
                      <a:pt x="41431" y="1240897"/>
                      <a:pt x="42226" y="1243946"/>
                    </a:cubicBezTo>
                    <a:cubicBezTo>
                      <a:pt x="43816" y="1241636"/>
                      <a:pt x="45318" y="1239326"/>
                      <a:pt x="46820" y="1237016"/>
                    </a:cubicBezTo>
                    <a:cubicBezTo>
                      <a:pt x="51060" y="1228883"/>
                      <a:pt x="41520" y="1229808"/>
                      <a:pt x="39665" y="1227128"/>
                    </a:cubicBezTo>
                    <a:cubicBezTo>
                      <a:pt x="36219" y="1222230"/>
                      <a:pt x="36484" y="1216778"/>
                      <a:pt x="34541" y="1213451"/>
                    </a:cubicBezTo>
                    <a:cubicBezTo>
                      <a:pt x="28180" y="1202639"/>
                      <a:pt x="16608" y="1198203"/>
                      <a:pt x="17668" y="1190256"/>
                    </a:cubicBezTo>
                    <a:cubicBezTo>
                      <a:pt x="23675" y="1174453"/>
                      <a:pt x="30477" y="1198573"/>
                      <a:pt x="36926" y="1203286"/>
                    </a:cubicBezTo>
                    <a:cubicBezTo>
                      <a:pt x="40813" y="1194507"/>
                      <a:pt x="31802" y="1189794"/>
                      <a:pt x="31714" y="1183048"/>
                    </a:cubicBezTo>
                    <a:cubicBezTo>
                      <a:pt x="31714" y="1181477"/>
                      <a:pt x="36661" y="1177318"/>
                      <a:pt x="36308" y="1175932"/>
                    </a:cubicBezTo>
                    <a:cubicBezTo>
                      <a:pt x="34983" y="1170849"/>
                      <a:pt x="28887" y="1176486"/>
                      <a:pt x="26767" y="1169556"/>
                    </a:cubicBezTo>
                    <a:cubicBezTo>
                      <a:pt x="26325" y="1168262"/>
                      <a:pt x="29947" y="1160499"/>
                      <a:pt x="28976" y="1159021"/>
                    </a:cubicBezTo>
                    <a:cubicBezTo>
                      <a:pt x="26325" y="1155232"/>
                      <a:pt x="22173" y="1158651"/>
                      <a:pt x="19435" y="1159668"/>
                    </a:cubicBezTo>
                    <a:cubicBezTo>
                      <a:pt x="11573" y="1148578"/>
                      <a:pt x="11308" y="1137119"/>
                      <a:pt x="0" y="1126122"/>
                    </a:cubicBezTo>
                    <a:cubicBezTo>
                      <a:pt x="3711" y="1115772"/>
                      <a:pt x="-1766" y="1105699"/>
                      <a:pt x="1944" y="1095349"/>
                    </a:cubicBezTo>
                    <a:cubicBezTo>
                      <a:pt x="6891" y="1104221"/>
                      <a:pt x="9188" y="1113370"/>
                      <a:pt x="11926" y="1122333"/>
                    </a:cubicBezTo>
                    <a:cubicBezTo>
                      <a:pt x="18198" y="1117620"/>
                      <a:pt x="11573" y="1113185"/>
                      <a:pt x="11484" y="1108657"/>
                    </a:cubicBezTo>
                    <a:cubicBezTo>
                      <a:pt x="11484" y="1106346"/>
                      <a:pt x="16078" y="1103759"/>
                      <a:pt x="16078" y="1101541"/>
                    </a:cubicBezTo>
                    <a:cubicBezTo>
                      <a:pt x="15990" y="1099323"/>
                      <a:pt x="11308" y="1097105"/>
                      <a:pt x="11308" y="1094980"/>
                    </a:cubicBezTo>
                    <a:cubicBezTo>
                      <a:pt x="11308" y="1092577"/>
                      <a:pt x="15813" y="1090452"/>
                      <a:pt x="15901" y="1088049"/>
                    </a:cubicBezTo>
                    <a:cubicBezTo>
                      <a:pt x="16078" y="1081673"/>
                      <a:pt x="13605" y="1077422"/>
                      <a:pt x="13251" y="1071138"/>
                    </a:cubicBezTo>
                    <a:cubicBezTo>
                      <a:pt x="13074" y="1066887"/>
                      <a:pt x="20142" y="1061619"/>
                      <a:pt x="13074" y="1057461"/>
                    </a:cubicBezTo>
                    <a:cubicBezTo>
                      <a:pt x="20407" y="1048127"/>
                      <a:pt x="14488" y="1039071"/>
                      <a:pt x="21820" y="1029645"/>
                    </a:cubicBezTo>
                    <a:cubicBezTo>
                      <a:pt x="24117" y="1025025"/>
                      <a:pt x="20672" y="1020774"/>
                      <a:pt x="17050" y="1016430"/>
                    </a:cubicBezTo>
                    <a:cubicBezTo>
                      <a:pt x="23057" y="1004786"/>
                      <a:pt x="24735" y="993050"/>
                      <a:pt x="25795" y="981684"/>
                    </a:cubicBezTo>
                    <a:cubicBezTo>
                      <a:pt x="20848" y="969393"/>
                      <a:pt x="16343" y="978172"/>
                      <a:pt x="11484" y="968746"/>
                    </a:cubicBezTo>
                    <a:cubicBezTo>
                      <a:pt x="20230" y="952205"/>
                      <a:pt x="20848" y="973182"/>
                      <a:pt x="25619" y="968192"/>
                    </a:cubicBezTo>
                    <a:cubicBezTo>
                      <a:pt x="30212" y="963017"/>
                      <a:pt x="21113" y="959782"/>
                      <a:pt x="20583" y="954700"/>
                    </a:cubicBezTo>
                    <a:cubicBezTo>
                      <a:pt x="20407" y="952297"/>
                      <a:pt x="25000" y="943241"/>
                      <a:pt x="25177" y="940746"/>
                    </a:cubicBezTo>
                    <a:cubicBezTo>
                      <a:pt x="25530" y="935571"/>
                      <a:pt x="22350" y="929194"/>
                      <a:pt x="22438" y="923927"/>
                    </a:cubicBezTo>
                    <a:cubicBezTo>
                      <a:pt x="31361" y="916626"/>
                      <a:pt x="31537" y="916164"/>
                      <a:pt x="36131" y="902857"/>
                    </a:cubicBezTo>
                    <a:cubicBezTo>
                      <a:pt x="34276" y="897035"/>
                      <a:pt x="31007" y="907108"/>
                      <a:pt x="29329" y="906646"/>
                    </a:cubicBezTo>
                    <a:cubicBezTo>
                      <a:pt x="24382" y="905352"/>
                      <a:pt x="22615" y="892507"/>
                      <a:pt x="21820" y="890012"/>
                    </a:cubicBezTo>
                    <a:cubicBezTo>
                      <a:pt x="12721" y="884005"/>
                      <a:pt x="19258" y="903966"/>
                      <a:pt x="10336" y="900547"/>
                    </a:cubicBezTo>
                    <a:cubicBezTo>
                      <a:pt x="7156" y="894910"/>
                      <a:pt x="13605" y="889088"/>
                      <a:pt x="17050" y="883266"/>
                    </a:cubicBezTo>
                    <a:cubicBezTo>
                      <a:pt x="20760" y="879939"/>
                      <a:pt x="15636" y="872361"/>
                      <a:pt x="16696" y="869589"/>
                    </a:cubicBezTo>
                    <a:cubicBezTo>
                      <a:pt x="17491" y="867371"/>
                      <a:pt x="24294" y="863860"/>
                      <a:pt x="23764" y="865800"/>
                    </a:cubicBezTo>
                    <a:cubicBezTo>
                      <a:pt x="25619" y="859054"/>
                      <a:pt x="20583" y="855358"/>
                      <a:pt x="25795" y="848704"/>
                    </a:cubicBezTo>
                    <a:cubicBezTo>
                      <a:pt x="28710" y="852031"/>
                      <a:pt x="26325" y="858869"/>
                      <a:pt x="30742" y="855265"/>
                    </a:cubicBezTo>
                    <a:cubicBezTo>
                      <a:pt x="33922" y="860810"/>
                      <a:pt x="27474" y="866909"/>
                      <a:pt x="24029" y="872731"/>
                    </a:cubicBezTo>
                    <a:cubicBezTo>
                      <a:pt x="30301" y="873655"/>
                      <a:pt x="32597" y="877074"/>
                      <a:pt x="33481" y="886038"/>
                    </a:cubicBezTo>
                    <a:cubicBezTo>
                      <a:pt x="36749" y="877906"/>
                      <a:pt x="50707" y="869404"/>
                      <a:pt x="40283" y="861826"/>
                    </a:cubicBezTo>
                    <a:cubicBezTo>
                      <a:pt x="44081" y="852216"/>
                      <a:pt x="50000" y="858962"/>
                      <a:pt x="54329" y="854434"/>
                    </a:cubicBezTo>
                    <a:cubicBezTo>
                      <a:pt x="60954" y="847595"/>
                      <a:pt x="61131" y="836598"/>
                      <a:pt x="67845" y="826710"/>
                    </a:cubicBezTo>
                    <a:cubicBezTo>
                      <a:pt x="70406" y="820888"/>
                      <a:pt x="65283" y="815528"/>
                      <a:pt x="65283" y="809799"/>
                    </a:cubicBezTo>
                    <a:cubicBezTo>
                      <a:pt x="66520" y="806380"/>
                      <a:pt x="69788" y="802683"/>
                      <a:pt x="67491" y="799264"/>
                    </a:cubicBezTo>
                    <a:cubicBezTo>
                      <a:pt x="70495" y="794644"/>
                      <a:pt x="73498" y="790115"/>
                      <a:pt x="76590" y="785402"/>
                    </a:cubicBezTo>
                    <a:cubicBezTo>
                      <a:pt x="76590" y="778564"/>
                      <a:pt x="76414" y="771818"/>
                      <a:pt x="76148" y="764980"/>
                    </a:cubicBezTo>
                    <a:cubicBezTo>
                      <a:pt x="89311" y="758788"/>
                      <a:pt x="82156" y="742062"/>
                      <a:pt x="92226" y="726906"/>
                    </a:cubicBezTo>
                    <a:cubicBezTo>
                      <a:pt x="93110" y="716556"/>
                      <a:pt x="96025" y="706114"/>
                      <a:pt x="89046" y="696133"/>
                    </a:cubicBezTo>
                    <a:cubicBezTo>
                      <a:pt x="110247" y="666839"/>
                      <a:pt x="95495" y="639116"/>
                      <a:pt x="118463" y="609821"/>
                    </a:cubicBezTo>
                    <a:cubicBezTo>
                      <a:pt x="130389" y="621927"/>
                      <a:pt x="116431" y="634772"/>
                      <a:pt x="126237" y="646878"/>
                    </a:cubicBezTo>
                    <a:cubicBezTo>
                      <a:pt x="119700" y="653994"/>
                      <a:pt x="125530" y="660740"/>
                      <a:pt x="117049" y="667948"/>
                    </a:cubicBezTo>
                    <a:cubicBezTo>
                      <a:pt x="114664" y="664529"/>
                      <a:pt x="112102" y="661202"/>
                      <a:pt x="109717" y="657783"/>
                    </a:cubicBezTo>
                    <a:cubicBezTo>
                      <a:pt x="101855" y="674417"/>
                      <a:pt x="117226" y="664159"/>
                      <a:pt x="114841" y="678298"/>
                    </a:cubicBezTo>
                    <a:cubicBezTo>
                      <a:pt x="114046" y="683565"/>
                      <a:pt x="106449" y="677651"/>
                      <a:pt x="105389" y="678668"/>
                    </a:cubicBezTo>
                    <a:cubicBezTo>
                      <a:pt x="104770" y="679222"/>
                      <a:pt x="101237" y="690219"/>
                      <a:pt x="100972" y="692344"/>
                    </a:cubicBezTo>
                    <a:cubicBezTo>
                      <a:pt x="100442" y="697150"/>
                      <a:pt x="103799" y="704173"/>
                      <a:pt x="103534" y="709256"/>
                    </a:cubicBezTo>
                    <a:cubicBezTo>
                      <a:pt x="107155" y="714061"/>
                      <a:pt x="118198" y="689757"/>
                      <a:pt x="119611" y="684767"/>
                    </a:cubicBezTo>
                    <a:cubicBezTo>
                      <a:pt x="123586" y="670998"/>
                      <a:pt x="118109" y="670258"/>
                      <a:pt x="128798" y="663974"/>
                    </a:cubicBezTo>
                    <a:cubicBezTo>
                      <a:pt x="133480" y="654733"/>
                      <a:pt x="124735" y="645954"/>
                      <a:pt x="133127" y="636621"/>
                    </a:cubicBezTo>
                    <a:cubicBezTo>
                      <a:pt x="136396" y="640317"/>
                      <a:pt x="139222" y="636805"/>
                      <a:pt x="142491" y="636159"/>
                    </a:cubicBezTo>
                    <a:cubicBezTo>
                      <a:pt x="143993" y="635881"/>
                      <a:pt x="144788" y="643736"/>
                      <a:pt x="142668" y="643089"/>
                    </a:cubicBezTo>
                    <a:cubicBezTo>
                      <a:pt x="150265" y="645215"/>
                      <a:pt x="151767" y="634218"/>
                      <a:pt x="159099" y="645954"/>
                    </a:cubicBezTo>
                    <a:cubicBezTo>
                      <a:pt x="165989" y="635419"/>
                      <a:pt x="160689" y="625346"/>
                      <a:pt x="165724" y="614996"/>
                    </a:cubicBezTo>
                    <a:cubicBezTo>
                      <a:pt x="180123" y="606772"/>
                      <a:pt x="180035" y="600857"/>
                      <a:pt x="193463" y="579603"/>
                    </a:cubicBezTo>
                    <a:cubicBezTo>
                      <a:pt x="202296" y="598917"/>
                      <a:pt x="201590" y="559642"/>
                      <a:pt x="193463" y="579603"/>
                    </a:cubicBezTo>
                    <a:cubicBezTo>
                      <a:pt x="182950" y="571009"/>
                      <a:pt x="196908" y="567220"/>
                      <a:pt x="200441" y="569345"/>
                    </a:cubicBezTo>
                    <a:cubicBezTo>
                      <a:pt x="205212" y="562230"/>
                      <a:pt x="202561" y="554744"/>
                      <a:pt x="206978" y="545134"/>
                    </a:cubicBezTo>
                    <a:cubicBezTo>
                      <a:pt x="206713" y="545688"/>
                      <a:pt x="210159" y="547721"/>
                      <a:pt x="211749" y="544949"/>
                    </a:cubicBezTo>
                    <a:cubicBezTo>
                      <a:pt x="218462" y="532658"/>
                      <a:pt x="224381" y="511496"/>
                      <a:pt x="234364" y="496340"/>
                    </a:cubicBezTo>
                    <a:cubicBezTo>
                      <a:pt x="241961" y="502809"/>
                      <a:pt x="242137" y="509648"/>
                      <a:pt x="234717" y="516763"/>
                    </a:cubicBezTo>
                    <a:cubicBezTo>
                      <a:pt x="241166" y="524896"/>
                      <a:pt x="247261" y="511496"/>
                      <a:pt x="253356" y="502255"/>
                    </a:cubicBezTo>
                    <a:cubicBezTo>
                      <a:pt x="242491" y="490981"/>
                      <a:pt x="244699" y="494215"/>
                      <a:pt x="236307" y="479060"/>
                    </a:cubicBezTo>
                    <a:cubicBezTo>
                      <a:pt x="239399" y="474439"/>
                      <a:pt x="242579" y="469818"/>
                      <a:pt x="245671" y="465106"/>
                    </a:cubicBezTo>
                    <a:cubicBezTo>
                      <a:pt x="242049" y="452168"/>
                      <a:pt x="228268" y="473423"/>
                      <a:pt x="238339" y="455218"/>
                    </a:cubicBezTo>
                    <a:cubicBezTo>
                      <a:pt x="231890" y="448656"/>
                      <a:pt x="226060" y="467231"/>
                      <a:pt x="219699" y="462795"/>
                    </a:cubicBezTo>
                    <a:cubicBezTo>
                      <a:pt x="215547" y="468617"/>
                      <a:pt x="215547" y="474162"/>
                      <a:pt x="217491" y="479799"/>
                    </a:cubicBezTo>
                    <a:cubicBezTo>
                      <a:pt x="209540" y="475825"/>
                      <a:pt x="202385" y="506506"/>
                      <a:pt x="194434" y="501238"/>
                    </a:cubicBezTo>
                    <a:cubicBezTo>
                      <a:pt x="189929" y="508262"/>
                      <a:pt x="197968" y="514730"/>
                      <a:pt x="189929" y="521938"/>
                    </a:cubicBezTo>
                    <a:cubicBezTo>
                      <a:pt x="183480" y="513714"/>
                      <a:pt x="177562" y="526929"/>
                      <a:pt x="171466" y="536170"/>
                    </a:cubicBezTo>
                    <a:cubicBezTo>
                      <a:pt x="169523" y="541899"/>
                      <a:pt x="169788" y="547536"/>
                      <a:pt x="174028" y="553081"/>
                    </a:cubicBezTo>
                    <a:cubicBezTo>
                      <a:pt x="163074" y="564817"/>
                      <a:pt x="163251" y="576276"/>
                      <a:pt x="155742" y="588012"/>
                    </a:cubicBezTo>
                    <a:cubicBezTo>
                      <a:pt x="149558" y="582745"/>
                      <a:pt x="151502" y="559550"/>
                      <a:pt x="152827" y="557424"/>
                    </a:cubicBezTo>
                    <a:cubicBezTo>
                      <a:pt x="154947" y="553728"/>
                      <a:pt x="152208" y="552064"/>
                      <a:pt x="152827" y="550493"/>
                    </a:cubicBezTo>
                    <a:cubicBezTo>
                      <a:pt x="156007" y="540513"/>
                      <a:pt x="168904" y="535985"/>
                      <a:pt x="166519" y="522678"/>
                    </a:cubicBezTo>
                    <a:cubicBezTo>
                      <a:pt x="159010" y="515654"/>
                      <a:pt x="157155" y="554190"/>
                      <a:pt x="145671" y="547259"/>
                    </a:cubicBezTo>
                    <a:cubicBezTo>
                      <a:pt x="148321" y="564540"/>
                      <a:pt x="130830" y="585517"/>
                      <a:pt x="132332" y="595498"/>
                    </a:cubicBezTo>
                    <a:cubicBezTo>
                      <a:pt x="128887" y="601320"/>
                      <a:pt x="136572" y="606864"/>
                      <a:pt x="130124" y="612779"/>
                    </a:cubicBezTo>
                    <a:cubicBezTo>
                      <a:pt x="130124" y="596329"/>
                      <a:pt x="122350" y="611947"/>
                      <a:pt x="115901" y="599656"/>
                    </a:cubicBezTo>
                    <a:cubicBezTo>
                      <a:pt x="117844" y="597438"/>
                      <a:pt x="117668" y="595313"/>
                      <a:pt x="118640" y="593095"/>
                    </a:cubicBezTo>
                    <a:cubicBezTo>
                      <a:pt x="121996" y="585979"/>
                      <a:pt x="122085" y="579048"/>
                      <a:pt x="115459" y="572302"/>
                    </a:cubicBezTo>
                    <a:cubicBezTo>
                      <a:pt x="122261" y="555391"/>
                      <a:pt x="126678" y="549384"/>
                      <a:pt x="138339" y="544117"/>
                    </a:cubicBezTo>
                    <a:cubicBezTo>
                      <a:pt x="136131" y="536262"/>
                      <a:pt x="150353" y="527945"/>
                      <a:pt x="140459" y="520275"/>
                    </a:cubicBezTo>
                    <a:cubicBezTo>
                      <a:pt x="159275" y="496895"/>
                      <a:pt x="157067" y="474162"/>
                      <a:pt x="172261" y="450874"/>
                    </a:cubicBezTo>
                    <a:cubicBezTo>
                      <a:pt x="182774" y="466030"/>
                      <a:pt x="164929" y="485990"/>
                      <a:pt x="158745" y="492367"/>
                    </a:cubicBezTo>
                    <a:cubicBezTo>
                      <a:pt x="156714" y="496987"/>
                      <a:pt x="157774" y="501423"/>
                      <a:pt x="158922" y="506044"/>
                    </a:cubicBezTo>
                    <a:cubicBezTo>
                      <a:pt x="165724" y="513714"/>
                      <a:pt x="159717" y="495324"/>
                      <a:pt x="168286" y="491905"/>
                    </a:cubicBezTo>
                    <a:cubicBezTo>
                      <a:pt x="173940" y="490888"/>
                      <a:pt x="181360" y="499298"/>
                      <a:pt x="184717" y="494677"/>
                    </a:cubicBezTo>
                    <a:cubicBezTo>
                      <a:pt x="187279" y="491258"/>
                      <a:pt x="188251" y="495601"/>
                      <a:pt x="189487" y="494677"/>
                    </a:cubicBezTo>
                    <a:cubicBezTo>
                      <a:pt x="199735" y="487469"/>
                      <a:pt x="203798" y="465845"/>
                      <a:pt x="205565" y="463350"/>
                    </a:cubicBezTo>
                    <a:cubicBezTo>
                      <a:pt x="207155" y="461039"/>
                      <a:pt x="210512" y="462795"/>
                      <a:pt x="210335" y="462980"/>
                    </a:cubicBezTo>
                    <a:cubicBezTo>
                      <a:pt x="214929" y="457158"/>
                      <a:pt x="209452" y="452722"/>
                      <a:pt x="217049" y="452445"/>
                    </a:cubicBezTo>
                    <a:cubicBezTo>
                      <a:pt x="217932" y="452445"/>
                      <a:pt x="232155" y="436828"/>
                      <a:pt x="231007" y="438306"/>
                    </a:cubicBezTo>
                    <a:cubicBezTo>
                      <a:pt x="234187" y="434148"/>
                      <a:pt x="237279" y="429158"/>
                      <a:pt x="240106" y="424445"/>
                    </a:cubicBezTo>
                    <a:cubicBezTo>
                      <a:pt x="241342" y="422412"/>
                      <a:pt x="240547" y="416775"/>
                      <a:pt x="240106" y="417514"/>
                    </a:cubicBezTo>
                    <a:cubicBezTo>
                      <a:pt x="242579" y="413540"/>
                      <a:pt x="245671" y="414834"/>
                      <a:pt x="249381" y="410583"/>
                    </a:cubicBezTo>
                    <a:cubicBezTo>
                      <a:pt x="253798" y="405593"/>
                      <a:pt x="256713" y="398015"/>
                      <a:pt x="260954" y="392932"/>
                    </a:cubicBezTo>
                    <a:cubicBezTo>
                      <a:pt x="263250" y="389328"/>
                      <a:pt x="259452" y="382767"/>
                      <a:pt x="256007" y="386371"/>
                    </a:cubicBezTo>
                    <a:cubicBezTo>
                      <a:pt x="250353" y="379718"/>
                      <a:pt x="263074" y="372417"/>
                      <a:pt x="265105" y="365486"/>
                    </a:cubicBezTo>
                    <a:cubicBezTo>
                      <a:pt x="279151" y="377685"/>
                      <a:pt x="278445" y="335268"/>
                      <a:pt x="265105" y="365486"/>
                    </a:cubicBezTo>
                    <a:cubicBezTo>
                      <a:pt x="264310" y="362437"/>
                      <a:pt x="261484" y="344047"/>
                      <a:pt x="255388" y="352272"/>
                    </a:cubicBezTo>
                    <a:cubicBezTo>
                      <a:pt x="250176" y="338502"/>
                      <a:pt x="264310" y="346357"/>
                      <a:pt x="267049" y="348298"/>
                    </a:cubicBezTo>
                    <a:cubicBezTo>
                      <a:pt x="276324" y="337393"/>
                      <a:pt x="285865" y="335360"/>
                      <a:pt x="295052" y="319928"/>
                    </a:cubicBezTo>
                    <a:cubicBezTo>
                      <a:pt x="297526" y="324363"/>
                      <a:pt x="293992" y="329076"/>
                      <a:pt x="290459" y="333789"/>
                    </a:cubicBezTo>
                    <a:cubicBezTo>
                      <a:pt x="295317" y="339426"/>
                      <a:pt x="299823" y="324179"/>
                      <a:pt x="304593" y="326674"/>
                    </a:cubicBezTo>
                    <a:cubicBezTo>
                      <a:pt x="305830" y="353473"/>
                      <a:pt x="320141" y="306990"/>
                      <a:pt x="304593" y="326674"/>
                    </a:cubicBezTo>
                    <a:cubicBezTo>
                      <a:pt x="297614" y="310409"/>
                      <a:pt x="319699" y="292759"/>
                      <a:pt x="327826" y="312165"/>
                    </a:cubicBezTo>
                    <a:cubicBezTo>
                      <a:pt x="332155" y="294053"/>
                      <a:pt x="339398" y="295531"/>
                      <a:pt x="343904" y="280561"/>
                    </a:cubicBezTo>
                    <a:cubicBezTo>
                      <a:pt x="350529" y="284072"/>
                      <a:pt x="352561" y="276402"/>
                      <a:pt x="357950" y="273260"/>
                    </a:cubicBezTo>
                    <a:cubicBezTo>
                      <a:pt x="359275" y="272521"/>
                      <a:pt x="363338" y="277696"/>
                      <a:pt x="364928" y="276587"/>
                    </a:cubicBezTo>
                    <a:cubicBezTo>
                      <a:pt x="371466" y="272336"/>
                      <a:pt x="378709" y="261893"/>
                      <a:pt x="385953" y="251821"/>
                    </a:cubicBezTo>
                    <a:cubicBezTo>
                      <a:pt x="390723" y="257735"/>
                      <a:pt x="395140" y="242672"/>
                      <a:pt x="399999" y="251451"/>
                    </a:cubicBezTo>
                    <a:cubicBezTo>
                      <a:pt x="415105" y="229180"/>
                      <a:pt x="416342" y="228903"/>
                      <a:pt x="430034" y="212731"/>
                    </a:cubicBezTo>
                    <a:cubicBezTo>
                      <a:pt x="435688" y="221602"/>
                      <a:pt x="441165" y="217721"/>
                      <a:pt x="446642" y="215503"/>
                    </a:cubicBezTo>
                    <a:cubicBezTo>
                      <a:pt x="452472" y="207279"/>
                      <a:pt x="449204" y="198407"/>
                      <a:pt x="455564" y="194711"/>
                    </a:cubicBezTo>
                    <a:cubicBezTo>
                      <a:pt x="456889" y="193879"/>
                      <a:pt x="461218" y="199054"/>
                      <a:pt x="462720" y="197853"/>
                    </a:cubicBezTo>
                    <a:cubicBezTo>
                      <a:pt x="466253" y="195173"/>
                      <a:pt x="468108" y="185747"/>
                      <a:pt x="471907" y="183806"/>
                    </a:cubicBezTo>
                    <a:cubicBezTo>
                      <a:pt x="472879" y="183252"/>
                      <a:pt x="475705" y="190552"/>
                      <a:pt x="476854" y="190275"/>
                    </a:cubicBezTo>
                    <a:cubicBezTo>
                      <a:pt x="479681" y="189536"/>
                      <a:pt x="477296" y="174750"/>
                      <a:pt x="483744" y="186763"/>
                    </a:cubicBezTo>
                    <a:cubicBezTo>
                      <a:pt x="487631" y="180941"/>
                      <a:pt x="491430" y="175119"/>
                      <a:pt x="495317" y="169298"/>
                    </a:cubicBezTo>
                    <a:cubicBezTo>
                      <a:pt x="501942" y="178723"/>
                      <a:pt x="511924" y="163014"/>
                      <a:pt x="511924" y="178816"/>
                    </a:cubicBezTo>
                    <a:cubicBezTo>
                      <a:pt x="522172" y="178446"/>
                      <a:pt x="532331" y="175027"/>
                      <a:pt x="542313" y="160703"/>
                    </a:cubicBezTo>
                    <a:cubicBezTo>
                      <a:pt x="545493" y="164769"/>
                      <a:pt x="548585" y="160888"/>
                      <a:pt x="551854" y="167264"/>
                    </a:cubicBezTo>
                    <a:cubicBezTo>
                      <a:pt x="556447" y="160334"/>
                      <a:pt x="560952" y="153310"/>
                      <a:pt x="565546" y="146287"/>
                    </a:cubicBezTo>
                    <a:cubicBezTo>
                      <a:pt x="568108" y="151277"/>
                      <a:pt x="567136" y="158485"/>
                      <a:pt x="572878" y="149429"/>
                    </a:cubicBezTo>
                    <a:cubicBezTo>
                      <a:pt x="579150" y="156083"/>
                      <a:pt x="568815" y="163198"/>
                      <a:pt x="573055" y="169852"/>
                    </a:cubicBezTo>
                    <a:cubicBezTo>
                      <a:pt x="570228" y="177522"/>
                      <a:pt x="566430" y="162921"/>
                      <a:pt x="563514" y="163291"/>
                    </a:cubicBezTo>
                    <a:cubicBezTo>
                      <a:pt x="558921" y="163938"/>
                      <a:pt x="556712" y="180110"/>
                      <a:pt x="551854" y="174010"/>
                    </a:cubicBezTo>
                    <a:cubicBezTo>
                      <a:pt x="547348" y="168558"/>
                      <a:pt x="541076" y="173271"/>
                      <a:pt x="537719" y="174473"/>
                    </a:cubicBezTo>
                    <a:cubicBezTo>
                      <a:pt x="530917" y="187040"/>
                      <a:pt x="534716" y="188796"/>
                      <a:pt x="538161" y="188149"/>
                    </a:cubicBezTo>
                    <a:cubicBezTo>
                      <a:pt x="541253" y="187503"/>
                      <a:pt x="538426" y="195173"/>
                      <a:pt x="538338" y="194895"/>
                    </a:cubicBezTo>
                    <a:cubicBezTo>
                      <a:pt x="542048" y="212823"/>
                      <a:pt x="548497" y="206724"/>
                      <a:pt x="557419" y="214764"/>
                    </a:cubicBezTo>
                    <a:cubicBezTo>
                      <a:pt x="558921" y="207833"/>
                      <a:pt x="556624" y="201179"/>
                      <a:pt x="552472" y="194433"/>
                    </a:cubicBezTo>
                    <a:cubicBezTo>
                      <a:pt x="556271" y="189905"/>
                      <a:pt x="560334" y="199424"/>
                      <a:pt x="564309" y="204414"/>
                    </a:cubicBezTo>
                    <a:cubicBezTo>
                      <a:pt x="570758" y="205061"/>
                      <a:pt x="572790" y="200070"/>
                      <a:pt x="578444" y="197021"/>
                    </a:cubicBezTo>
                    <a:cubicBezTo>
                      <a:pt x="578885" y="196836"/>
                      <a:pt x="580122" y="200163"/>
                      <a:pt x="580652" y="200255"/>
                    </a:cubicBezTo>
                    <a:cubicBezTo>
                      <a:pt x="581889" y="200348"/>
                      <a:pt x="584097" y="193971"/>
                      <a:pt x="585334" y="193324"/>
                    </a:cubicBezTo>
                    <a:cubicBezTo>
                      <a:pt x="587366" y="192215"/>
                      <a:pt x="592578" y="194803"/>
                      <a:pt x="594698" y="186116"/>
                    </a:cubicBezTo>
                    <a:cubicBezTo>
                      <a:pt x="595581" y="195173"/>
                      <a:pt x="597966" y="198407"/>
                      <a:pt x="604239" y="199239"/>
                    </a:cubicBezTo>
                    <a:cubicBezTo>
                      <a:pt x="611836" y="203305"/>
                      <a:pt x="616341" y="189905"/>
                      <a:pt x="620935" y="195450"/>
                    </a:cubicBezTo>
                    <a:cubicBezTo>
                      <a:pt x="624556" y="199978"/>
                      <a:pt x="628885" y="194895"/>
                      <a:pt x="632595" y="198407"/>
                    </a:cubicBezTo>
                    <a:cubicBezTo>
                      <a:pt x="636394" y="192123"/>
                      <a:pt x="640369" y="188242"/>
                      <a:pt x="644344" y="187687"/>
                    </a:cubicBezTo>
                    <a:cubicBezTo>
                      <a:pt x="649645" y="179463"/>
                      <a:pt x="636747" y="179740"/>
                      <a:pt x="634804" y="187965"/>
                    </a:cubicBezTo>
                    <a:cubicBezTo>
                      <a:pt x="633214" y="184083"/>
                      <a:pt x="632772" y="178261"/>
                      <a:pt x="634627" y="174473"/>
                    </a:cubicBezTo>
                    <a:cubicBezTo>
                      <a:pt x="636747" y="169944"/>
                      <a:pt x="637984" y="175119"/>
                      <a:pt x="639309" y="174195"/>
                    </a:cubicBezTo>
                    <a:cubicBezTo>
                      <a:pt x="642224" y="172532"/>
                      <a:pt x="643461" y="165509"/>
                      <a:pt x="646288" y="163753"/>
                    </a:cubicBezTo>
                    <a:cubicBezTo>
                      <a:pt x="647083" y="163198"/>
                      <a:pt x="649998" y="170406"/>
                      <a:pt x="651058" y="170499"/>
                    </a:cubicBezTo>
                    <a:cubicBezTo>
                      <a:pt x="653267" y="170591"/>
                      <a:pt x="655828" y="160611"/>
                      <a:pt x="658037" y="159964"/>
                    </a:cubicBezTo>
                    <a:cubicBezTo>
                      <a:pt x="660599" y="159225"/>
                      <a:pt x="664751" y="170129"/>
                      <a:pt x="667313" y="159594"/>
                    </a:cubicBezTo>
                    <a:cubicBezTo>
                      <a:pt x="673673" y="166156"/>
                      <a:pt x="676146" y="172809"/>
                      <a:pt x="677030" y="179555"/>
                    </a:cubicBezTo>
                    <a:cubicBezTo>
                      <a:pt x="674733" y="181588"/>
                      <a:pt x="672525" y="181034"/>
                      <a:pt x="670139" y="176598"/>
                    </a:cubicBezTo>
                    <a:cubicBezTo>
                      <a:pt x="667843" y="181311"/>
                      <a:pt x="671464" y="185469"/>
                      <a:pt x="675086" y="189905"/>
                    </a:cubicBezTo>
                    <a:cubicBezTo>
                      <a:pt x="680652" y="196836"/>
                      <a:pt x="685952" y="176506"/>
                      <a:pt x="691341" y="172255"/>
                    </a:cubicBezTo>
                    <a:cubicBezTo>
                      <a:pt x="685687" y="164400"/>
                      <a:pt x="680210" y="168466"/>
                      <a:pt x="674468" y="155806"/>
                    </a:cubicBezTo>
                    <a:cubicBezTo>
                      <a:pt x="683390" y="144624"/>
                      <a:pt x="686747" y="155621"/>
                      <a:pt x="691164" y="165509"/>
                    </a:cubicBezTo>
                    <a:cubicBezTo>
                      <a:pt x="709185" y="163198"/>
                      <a:pt x="727206" y="162644"/>
                      <a:pt x="744962" y="139541"/>
                    </a:cubicBezTo>
                    <a:cubicBezTo>
                      <a:pt x="752118" y="147489"/>
                      <a:pt x="759008" y="130947"/>
                      <a:pt x="766164" y="135567"/>
                    </a:cubicBezTo>
                    <a:cubicBezTo>
                      <a:pt x="770757" y="122260"/>
                      <a:pt x="770934" y="121706"/>
                      <a:pt x="779856" y="114498"/>
                    </a:cubicBezTo>
                    <a:cubicBezTo>
                      <a:pt x="774821" y="99435"/>
                      <a:pt x="770581" y="123184"/>
                      <a:pt x="765545" y="108121"/>
                    </a:cubicBezTo>
                    <a:cubicBezTo>
                      <a:pt x="772436" y="96662"/>
                      <a:pt x="779591" y="104610"/>
                      <a:pt x="786835" y="110709"/>
                    </a:cubicBezTo>
                    <a:cubicBezTo>
                      <a:pt x="791605" y="116623"/>
                      <a:pt x="796199" y="101375"/>
                      <a:pt x="801058" y="110154"/>
                    </a:cubicBezTo>
                    <a:cubicBezTo>
                      <a:pt x="809538" y="102946"/>
                      <a:pt x="803708" y="96570"/>
                      <a:pt x="810245" y="89547"/>
                    </a:cubicBezTo>
                    <a:cubicBezTo>
                      <a:pt x="813602" y="93890"/>
                      <a:pt x="814220" y="98511"/>
                      <a:pt x="814927" y="103039"/>
                    </a:cubicBezTo>
                    <a:cubicBezTo>
                      <a:pt x="831446" y="99342"/>
                      <a:pt x="847877" y="97217"/>
                      <a:pt x="864220" y="84187"/>
                    </a:cubicBezTo>
                    <a:cubicBezTo>
                      <a:pt x="869167" y="99250"/>
                      <a:pt x="873496" y="75223"/>
                      <a:pt x="878443" y="90286"/>
                    </a:cubicBezTo>
                    <a:cubicBezTo>
                      <a:pt x="880386" y="85758"/>
                      <a:pt x="875262" y="81322"/>
                      <a:pt x="878266" y="76609"/>
                    </a:cubicBezTo>
                    <a:cubicBezTo>
                      <a:pt x="873496" y="74484"/>
                      <a:pt x="868814" y="78088"/>
                      <a:pt x="864220" y="84187"/>
                    </a:cubicBezTo>
                    <a:cubicBezTo>
                      <a:pt x="859803" y="80768"/>
                      <a:pt x="857418" y="82616"/>
                      <a:pt x="857065" y="74022"/>
                    </a:cubicBezTo>
                    <a:cubicBezTo>
                      <a:pt x="861747" y="72728"/>
                      <a:pt x="866340" y="69124"/>
                      <a:pt x="870934" y="59975"/>
                    </a:cubicBezTo>
                    <a:cubicBezTo>
                      <a:pt x="876411" y="56833"/>
                      <a:pt x="882153" y="76979"/>
                      <a:pt x="887365" y="62748"/>
                    </a:cubicBezTo>
                    <a:cubicBezTo>
                      <a:pt x="896994" y="71434"/>
                      <a:pt x="886658" y="75408"/>
                      <a:pt x="883036" y="76609"/>
                    </a:cubicBezTo>
                    <a:cubicBezTo>
                      <a:pt x="889573" y="88715"/>
                      <a:pt x="895492" y="75962"/>
                      <a:pt x="901852" y="82801"/>
                    </a:cubicBezTo>
                    <a:cubicBezTo>
                      <a:pt x="904414" y="75870"/>
                      <a:pt x="896464" y="69124"/>
                      <a:pt x="906446" y="61916"/>
                    </a:cubicBezTo>
                    <a:cubicBezTo>
                      <a:pt x="908920" y="65982"/>
                      <a:pt x="913513" y="62101"/>
                      <a:pt x="911216" y="68662"/>
                    </a:cubicBezTo>
                    <a:cubicBezTo>
                      <a:pt x="915192" y="72636"/>
                      <a:pt x="919167" y="64411"/>
                      <a:pt x="923142" y="64688"/>
                    </a:cubicBezTo>
                    <a:cubicBezTo>
                      <a:pt x="924820" y="64781"/>
                      <a:pt x="926057" y="70880"/>
                      <a:pt x="927647" y="71434"/>
                    </a:cubicBezTo>
                    <a:cubicBezTo>
                      <a:pt x="931976" y="72913"/>
                      <a:pt x="931004" y="67738"/>
                      <a:pt x="934803" y="67645"/>
                    </a:cubicBezTo>
                    <a:cubicBezTo>
                      <a:pt x="938866" y="67645"/>
                      <a:pt x="942753" y="76609"/>
                      <a:pt x="946729" y="77626"/>
                    </a:cubicBezTo>
                    <a:cubicBezTo>
                      <a:pt x="949909" y="71711"/>
                      <a:pt x="952736" y="70048"/>
                      <a:pt x="956092" y="70418"/>
                    </a:cubicBezTo>
                    <a:cubicBezTo>
                      <a:pt x="958036" y="70695"/>
                      <a:pt x="957506" y="62563"/>
                      <a:pt x="955828" y="63487"/>
                    </a:cubicBezTo>
                    <a:cubicBezTo>
                      <a:pt x="959184" y="61454"/>
                      <a:pt x="962100" y="63210"/>
                      <a:pt x="965368" y="63117"/>
                    </a:cubicBezTo>
                    <a:cubicBezTo>
                      <a:pt x="969343" y="62932"/>
                      <a:pt x="973230" y="62285"/>
                      <a:pt x="977117" y="59328"/>
                    </a:cubicBezTo>
                    <a:cubicBezTo>
                      <a:pt x="987276" y="65889"/>
                      <a:pt x="982948" y="69124"/>
                      <a:pt x="991605" y="72451"/>
                    </a:cubicBezTo>
                    <a:cubicBezTo>
                      <a:pt x="996375" y="77441"/>
                      <a:pt x="1001145" y="74206"/>
                      <a:pt x="1005651" y="65335"/>
                    </a:cubicBezTo>
                    <a:cubicBezTo>
                      <a:pt x="1009714" y="72358"/>
                      <a:pt x="1013513" y="68569"/>
                      <a:pt x="1017576" y="75038"/>
                    </a:cubicBezTo>
                    <a:cubicBezTo>
                      <a:pt x="1022082" y="67923"/>
                      <a:pt x="1013866" y="61546"/>
                      <a:pt x="1021905" y="54338"/>
                    </a:cubicBezTo>
                    <a:cubicBezTo>
                      <a:pt x="1030386" y="45836"/>
                      <a:pt x="1039043" y="43803"/>
                      <a:pt x="1047965" y="56741"/>
                    </a:cubicBezTo>
                    <a:cubicBezTo>
                      <a:pt x="1053442" y="57850"/>
                      <a:pt x="1058919" y="54061"/>
                      <a:pt x="1064396" y="52767"/>
                    </a:cubicBezTo>
                    <a:cubicBezTo>
                      <a:pt x="1074202" y="72543"/>
                      <a:pt x="1083036" y="47684"/>
                      <a:pt x="1092753" y="65335"/>
                    </a:cubicBezTo>
                    <a:cubicBezTo>
                      <a:pt x="1101233" y="52213"/>
                      <a:pt x="1109802" y="50087"/>
                      <a:pt x="1118371" y="47222"/>
                    </a:cubicBezTo>
                    <a:cubicBezTo>
                      <a:pt x="1122788" y="52767"/>
                      <a:pt x="1125615" y="58404"/>
                      <a:pt x="1125880" y="64134"/>
                    </a:cubicBezTo>
                    <a:cubicBezTo>
                      <a:pt x="1129502" y="61361"/>
                      <a:pt x="1131269" y="52305"/>
                      <a:pt x="1135067" y="50180"/>
                    </a:cubicBezTo>
                    <a:cubicBezTo>
                      <a:pt x="1137717" y="48701"/>
                      <a:pt x="1141958" y="57018"/>
                      <a:pt x="1144608" y="56556"/>
                    </a:cubicBezTo>
                    <a:cubicBezTo>
                      <a:pt x="1148848" y="55909"/>
                      <a:pt x="1152028" y="42232"/>
                      <a:pt x="1156268" y="46021"/>
                    </a:cubicBezTo>
                    <a:cubicBezTo>
                      <a:pt x="1157859" y="48239"/>
                      <a:pt x="1159449" y="50457"/>
                      <a:pt x="1161039" y="52582"/>
                    </a:cubicBezTo>
                    <a:cubicBezTo>
                      <a:pt x="1158919" y="57203"/>
                      <a:pt x="1162187" y="57942"/>
                      <a:pt x="1163424" y="56002"/>
                    </a:cubicBezTo>
                    <a:cubicBezTo>
                      <a:pt x="1163071" y="55447"/>
                      <a:pt x="1162806" y="54893"/>
                      <a:pt x="1162452" y="54338"/>
                    </a:cubicBezTo>
                    <a:cubicBezTo>
                      <a:pt x="1165632" y="47962"/>
                      <a:pt x="1169873" y="49625"/>
                      <a:pt x="1165014" y="56926"/>
                    </a:cubicBezTo>
                    <a:cubicBezTo>
                      <a:pt x="1174025" y="64781"/>
                      <a:pt x="1183212" y="69216"/>
                      <a:pt x="1191957" y="61731"/>
                    </a:cubicBezTo>
                    <a:cubicBezTo>
                      <a:pt x="1200791" y="70233"/>
                      <a:pt x="1209272" y="69771"/>
                      <a:pt x="1217841" y="64134"/>
                    </a:cubicBezTo>
                    <a:cubicBezTo>
                      <a:pt x="1218106" y="77903"/>
                      <a:pt x="1223671" y="69216"/>
                      <a:pt x="1229943" y="74022"/>
                    </a:cubicBezTo>
                    <a:cubicBezTo>
                      <a:pt x="1238600" y="75038"/>
                      <a:pt x="1247081" y="75685"/>
                      <a:pt x="1255473" y="62932"/>
                    </a:cubicBezTo>
                    <a:cubicBezTo>
                      <a:pt x="1257152" y="66352"/>
                      <a:pt x="1258742" y="64503"/>
                      <a:pt x="1260243" y="62563"/>
                    </a:cubicBezTo>
                    <a:cubicBezTo>
                      <a:pt x="1264837" y="66906"/>
                      <a:pt x="1262452" y="71619"/>
                      <a:pt x="1265455" y="76055"/>
                    </a:cubicBezTo>
                    <a:cubicBezTo>
                      <a:pt x="1270137" y="76055"/>
                      <a:pt x="1274819" y="75962"/>
                      <a:pt x="1279501" y="75593"/>
                    </a:cubicBezTo>
                    <a:cubicBezTo>
                      <a:pt x="1282063" y="60068"/>
                      <a:pt x="1265190" y="63302"/>
                      <a:pt x="1260243" y="62563"/>
                    </a:cubicBezTo>
                    <a:cubicBezTo>
                      <a:pt x="1258653" y="59051"/>
                      <a:pt x="1257063" y="60992"/>
                      <a:pt x="1255473" y="62932"/>
                    </a:cubicBezTo>
                    <a:cubicBezTo>
                      <a:pt x="1254148" y="59513"/>
                      <a:pt x="1250968" y="56094"/>
                      <a:pt x="1253088" y="52582"/>
                    </a:cubicBezTo>
                    <a:cubicBezTo>
                      <a:pt x="1249113" y="48793"/>
                      <a:pt x="1245314" y="56464"/>
                      <a:pt x="1241427" y="56371"/>
                    </a:cubicBezTo>
                    <a:cubicBezTo>
                      <a:pt x="1237364" y="50364"/>
                      <a:pt x="1233388" y="46853"/>
                      <a:pt x="1229502" y="46668"/>
                    </a:cubicBezTo>
                    <a:cubicBezTo>
                      <a:pt x="1224643" y="52582"/>
                      <a:pt x="1226940" y="58035"/>
                      <a:pt x="1222523" y="63949"/>
                    </a:cubicBezTo>
                    <a:cubicBezTo>
                      <a:pt x="1221198" y="60530"/>
                      <a:pt x="1217752" y="57480"/>
                      <a:pt x="1219961" y="53968"/>
                    </a:cubicBezTo>
                    <a:cubicBezTo>
                      <a:pt x="1215191" y="51104"/>
                      <a:pt x="1210597" y="51289"/>
                      <a:pt x="1205915" y="54338"/>
                    </a:cubicBezTo>
                    <a:cubicBezTo>
                      <a:pt x="1200173" y="41585"/>
                      <a:pt x="1195049" y="62470"/>
                      <a:pt x="1189219" y="44820"/>
                    </a:cubicBezTo>
                    <a:cubicBezTo>
                      <a:pt x="1195138" y="26153"/>
                      <a:pt x="1201763" y="40846"/>
                      <a:pt x="1207858" y="30404"/>
                    </a:cubicBezTo>
                    <a:cubicBezTo>
                      <a:pt x="1209802" y="19129"/>
                      <a:pt x="1191957" y="3512"/>
                      <a:pt x="1186480" y="14139"/>
                    </a:cubicBezTo>
                    <a:cubicBezTo>
                      <a:pt x="1184184" y="-9333"/>
                      <a:pt x="1192929" y="6007"/>
                      <a:pt x="1200350" y="0"/>
                    </a:cubicBezTo>
                    <a:close/>
                    <a:moveTo>
                      <a:pt x="1214837" y="28186"/>
                    </a:moveTo>
                    <a:cubicBezTo>
                      <a:pt x="1213600" y="28001"/>
                      <a:pt x="1212629" y="28648"/>
                      <a:pt x="1212629" y="30404"/>
                    </a:cubicBezTo>
                    <a:cubicBezTo>
                      <a:pt x="1212629" y="32252"/>
                      <a:pt x="1217487" y="33546"/>
                      <a:pt x="1217399" y="29942"/>
                    </a:cubicBezTo>
                    <a:cubicBezTo>
                      <a:pt x="1217399" y="29017"/>
                      <a:pt x="1215986" y="28371"/>
                      <a:pt x="1214837" y="28186"/>
                    </a:cubicBezTo>
                    <a:close/>
                    <a:moveTo>
                      <a:pt x="920757" y="76609"/>
                    </a:moveTo>
                    <a:cubicBezTo>
                      <a:pt x="919520" y="76424"/>
                      <a:pt x="918548" y="76794"/>
                      <a:pt x="918548" y="78550"/>
                    </a:cubicBezTo>
                    <a:cubicBezTo>
                      <a:pt x="918637" y="80490"/>
                      <a:pt x="923230" y="81969"/>
                      <a:pt x="923142" y="78365"/>
                    </a:cubicBezTo>
                    <a:cubicBezTo>
                      <a:pt x="923142" y="77441"/>
                      <a:pt x="921905" y="76794"/>
                      <a:pt x="920757" y="76609"/>
                    </a:cubicBezTo>
                    <a:close/>
                    <a:moveTo>
                      <a:pt x="1393812" y="98233"/>
                    </a:moveTo>
                    <a:cubicBezTo>
                      <a:pt x="1392840" y="98603"/>
                      <a:pt x="1391780" y="99804"/>
                      <a:pt x="1390808" y="102207"/>
                    </a:cubicBezTo>
                    <a:cubicBezTo>
                      <a:pt x="1393812" y="112095"/>
                      <a:pt x="1407593" y="108121"/>
                      <a:pt x="1402557" y="98418"/>
                    </a:cubicBezTo>
                    <a:cubicBezTo>
                      <a:pt x="1399642" y="102299"/>
                      <a:pt x="1396727" y="97032"/>
                      <a:pt x="1393812" y="98233"/>
                    </a:cubicBezTo>
                    <a:close/>
                    <a:moveTo>
                      <a:pt x="859980" y="111541"/>
                    </a:moveTo>
                    <a:cubicBezTo>
                      <a:pt x="859803" y="111356"/>
                      <a:pt x="858125" y="115052"/>
                      <a:pt x="857860" y="115145"/>
                    </a:cubicBezTo>
                    <a:cubicBezTo>
                      <a:pt x="857330" y="115145"/>
                      <a:pt x="850704" y="119118"/>
                      <a:pt x="850704" y="118656"/>
                    </a:cubicBezTo>
                    <a:cubicBezTo>
                      <a:pt x="849997" y="127435"/>
                      <a:pt x="870050" y="121151"/>
                      <a:pt x="859980" y="111541"/>
                    </a:cubicBezTo>
                    <a:close/>
                    <a:moveTo>
                      <a:pt x="791782" y="118841"/>
                    </a:moveTo>
                    <a:cubicBezTo>
                      <a:pt x="790545" y="118749"/>
                      <a:pt x="789309" y="119118"/>
                      <a:pt x="789397" y="120874"/>
                    </a:cubicBezTo>
                    <a:cubicBezTo>
                      <a:pt x="789397" y="122722"/>
                      <a:pt x="794167" y="124201"/>
                      <a:pt x="794167" y="120689"/>
                    </a:cubicBezTo>
                    <a:cubicBezTo>
                      <a:pt x="794079" y="119765"/>
                      <a:pt x="792930" y="119026"/>
                      <a:pt x="791782" y="118841"/>
                    </a:cubicBezTo>
                    <a:close/>
                    <a:moveTo>
                      <a:pt x="838425" y="124386"/>
                    </a:moveTo>
                    <a:cubicBezTo>
                      <a:pt x="837895" y="124478"/>
                      <a:pt x="837453" y="124663"/>
                      <a:pt x="836835" y="125864"/>
                    </a:cubicBezTo>
                    <a:cubicBezTo>
                      <a:pt x="840457" y="127805"/>
                      <a:pt x="839927" y="124386"/>
                      <a:pt x="838425" y="124386"/>
                    </a:cubicBezTo>
                    <a:close/>
                    <a:moveTo>
                      <a:pt x="879679" y="127620"/>
                    </a:moveTo>
                    <a:cubicBezTo>
                      <a:pt x="879238" y="126604"/>
                      <a:pt x="878443" y="126326"/>
                      <a:pt x="876852" y="127990"/>
                    </a:cubicBezTo>
                    <a:cubicBezTo>
                      <a:pt x="875616" y="129930"/>
                      <a:pt x="876234" y="134551"/>
                      <a:pt x="879238" y="131132"/>
                    </a:cubicBezTo>
                    <a:cubicBezTo>
                      <a:pt x="879944" y="130208"/>
                      <a:pt x="880033" y="128637"/>
                      <a:pt x="879679" y="127620"/>
                    </a:cubicBezTo>
                    <a:close/>
                    <a:moveTo>
                      <a:pt x="824909" y="129746"/>
                    </a:moveTo>
                    <a:cubicBezTo>
                      <a:pt x="822612" y="133257"/>
                      <a:pt x="820316" y="131132"/>
                      <a:pt x="817930" y="133350"/>
                    </a:cubicBezTo>
                    <a:cubicBezTo>
                      <a:pt x="821994" y="138247"/>
                      <a:pt x="826058" y="145548"/>
                      <a:pt x="829856" y="136492"/>
                    </a:cubicBezTo>
                    <a:cubicBezTo>
                      <a:pt x="828178" y="134274"/>
                      <a:pt x="826499" y="132056"/>
                      <a:pt x="824909" y="129746"/>
                    </a:cubicBezTo>
                    <a:close/>
                    <a:moveTo>
                      <a:pt x="845757" y="132610"/>
                    </a:moveTo>
                    <a:cubicBezTo>
                      <a:pt x="844344" y="132056"/>
                      <a:pt x="842930" y="132148"/>
                      <a:pt x="841517" y="132795"/>
                    </a:cubicBezTo>
                    <a:cubicBezTo>
                      <a:pt x="841517" y="142868"/>
                      <a:pt x="851853" y="153403"/>
                      <a:pt x="858213" y="142313"/>
                    </a:cubicBezTo>
                    <a:cubicBezTo>
                      <a:pt x="854061" y="139264"/>
                      <a:pt x="849909" y="133996"/>
                      <a:pt x="845757" y="132610"/>
                    </a:cubicBezTo>
                    <a:close/>
                    <a:moveTo>
                      <a:pt x="806800" y="140465"/>
                    </a:moveTo>
                    <a:cubicBezTo>
                      <a:pt x="806446" y="139449"/>
                      <a:pt x="805563" y="139264"/>
                      <a:pt x="804061" y="140927"/>
                    </a:cubicBezTo>
                    <a:cubicBezTo>
                      <a:pt x="802736" y="142868"/>
                      <a:pt x="803354" y="147396"/>
                      <a:pt x="806446" y="144069"/>
                    </a:cubicBezTo>
                    <a:cubicBezTo>
                      <a:pt x="807065" y="143145"/>
                      <a:pt x="807241" y="141482"/>
                      <a:pt x="806800" y="140465"/>
                    </a:cubicBezTo>
                    <a:close/>
                    <a:moveTo>
                      <a:pt x="792754" y="141112"/>
                    </a:moveTo>
                    <a:cubicBezTo>
                      <a:pt x="792400" y="140096"/>
                      <a:pt x="791340" y="139818"/>
                      <a:pt x="789750" y="141482"/>
                    </a:cubicBezTo>
                    <a:cubicBezTo>
                      <a:pt x="788514" y="143422"/>
                      <a:pt x="789132" y="148043"/>
                      <a:pt x="792135" y="144716"/>
                    </a:cubicBezTo>
                    <a:cubicBezTo>
                      <a:pt x="792842" y="143700"/>
                      <a:pt x="793107" y="142129"/>
                      <a:pt x="792754" y="141112"/>
                    </a:cubicBezTo>
                    <a:close/>
                    <a:moveTo>
                      <a:pt x="782860" y="145086"/>
                    </a:moveTo>
                    <a:cubicBezTo>
                      <a:pt x="778885" y="145548"/>
                      <a:pt x="774909" y="149429"/>
                      <a:pt x="771111" y="155806"/>
                    </a:cubicBezTo>
                    <a:cubicBezTo>
                      <a:pt x="769521" y="153588"/>
                      <a:pt x="767931" y="151185"/>
                      <a:pt x="766340" y="149059"/>
                    </a:cubicBezTo>
                    <a:cubicBezTo>
                      <a:pt x="764839" y="151370"/>
                      <a:pt x="763337" y="153865"/>
                      <a:pt x="761747" y="156175"/>
                    </a:cubicBezTo>
                    <a:cubicBezTo>
                      <a:pt x="765015" y="163106"/>
                      <a:pt x="768019" y="159687"/>
                      <a:pt x="771111" y="155806"/>
                    </a:cubicBezTo>
                    <a:cubicBezTo>
                      <a:pt x="773938" y="157839"/>
                      <a:pt x="787895" y="153865"/>
                      <a:pt x="782860" y="145086"/>
                    </a:cubicBezTo>
                    <a:close/>
                    <a:moveTo>
                      <a:pt x="1488688" y="147026"/>
                    </a:moveTo>
                    <a:cubicBezTo>
                      <a:pt x="1487186" y="146934"/>
                      <a:pt x="1485508" y="147858"/>
                      <a:pt x="1483741" y="149984"/>
                    </a:cubicBezTo>
                    <a:cubicBezTo>
                      <a:pt x="1487098" y="154419"/>
                      <a:pt x="1488158" y="158763"/>
                      <a:pt x="1488864" y="163291"/>
                    </a:cubicBezTo>
                    <a:cubicBezTo>
                      <a:pt x="1495048" y="156360"/>
                      <a:pt x="1493016" y="147489"/>
                      <a:pt x="1488688" y="147026"/>
                    </a:cubicBezTo>
                    <a:close/>
                    <a:moveTo>
                      <a:pt x="1495578" y="159779"/>
                    </a:moveTo>
                    <a:cubicBezTo>
                      <a:pt x="1494076" y="162089"/>
                      <a:pt x="1492575" y="164307"/>
                      <a:pt x="1491073" y="166710"/>
                    </a:cubicBezTo>
                    <a:cubicBezTo>
                      <a:pt x="1492663" y="168928"/>
                      <a:pt x="1494430" y="171238"/>
                      <a:pt x="1496020" y="173456"/>
                    </a:cubicBezTo>
                    <a:cubicBezTo>
                      <a:pt x="1497522" y="171146"/>
                      <a:pt x="1499024" y="168651"/>
                      <a:pt x="1500614" y="166340"/>
                    </a:cubicBezTo>
                    <a:cubicBezTo>
                      <a:pt x="1498935" y="164123"/>
                      <a:pt x="1497257" y="161997"/>
                      <a:pt x="1495578" y="159779"/>
                    </a:cubicBezTo>
                    <a:close/>
                    <a:moveTo>
                      <a:pt x="738160" y="163753"/>
                    </a:moveTo>
                    <a:cubicBezTo>
                      <a:pt x="735864" y="168373"/>
                      <a:pt x="731182" y="172994"/>
                      <a:pt x="733567" y="177430"/>
                    </a:cubicBezTo>
                    <a:cubicBezTo>
                      <a:pt x="735157" y="175489"/>
                      <a:pt x="736747" y="173918"/>
                      <a:pt x="738337" y="177430"/>
                    </a:cubicBezTo>
                    <a:cubicBezTo>
                      <a:pt x="740899" y="172809"/>
                      <a:pt x="743107" y="168096"/>
                      <a:pt x="738160" y="163753"/>
                    </a:cubicBezTo>
                    <a:close/>
                    <a:moveTo>
                      <a:pt x="712984" y="178169"/>
                    </a:moveTo>
                    <a:cubicBezTo>
                      <a:pt x="712630" y="177152"/>
                      <a:pt x="711747" y="176690"/>
                      <a:pt x="710157" y="178446"/>
                    </a:cubicBezTo>
                    <a:cubicBezTo>
                      <a:pt x="708920" y="180294"/>
                      <a:pt x="709539" y="185192"/>
                      <a:pt x="712542" y="181773"/>
                    </a:cubicBezTo>
                    <a:cubicBezTo>
                      <a:pt x="713249" y="180849"/>
                      <a:pt x="713337" y="179186"/>
                      <a:pt x="712984" y="178169"/>
                    </a:cubicBezTo>
                    <a:close/>
                    <a:moveTo>
                      <a:pt x="653620" y="176228"/>
                    </a:moveTo>
                    <a:cubicBezTo>
                      <a:pt x="652825" y="176044"/>
                      <a:pt x="651942" y="176321"/>
                      <a:pt x="651058" y="177245"/>
                    </a:cubicBezTo>
                    <a:cubicBezTo>
                      <a:pt x="653973" y="180572"/>
                      <a:pt x="651588" y="187410"/>
                      <a:pt x="656005" y="183806"/>
                    </a:cubicBezTo>
                    <a:cubicBezTo>
                      <a:pt x="657772" y="181126"/>
                      <a:pt x="656005" y="176783"/>
                      <a:pt x="653620" y="176228"/>
                    </a:cubicBezTo>
                    <a:close/>
                    <a:moveTo>
                      <a:pt x="663161" y="181588"/>
                    </a:moveTo>
                    <a:cubicBezTo>
                      <a:pt x="662012" y="181403"/>
                      <a:pt x="660776" y="181773"/>
                      <a:pt x="660776" y="183529"/>
                    </a:cubicBezTo>
                    <a:cubicBezTo>
                      <a:pt x="660776" y="185469"/>
                      <a:pt x="665634" y="186856"/>
                      <a:pt x="665546" y="183344"/>
                    </a:cubicBezTo>
                    <a:cubicBezTo>
                      <a:pt x="665546" y="182420"/>
                      <a:pt x="664309" y="181773"/>
                      <a:pt x="663161" y="181588"/>
                    </a:cubicBezTo>
                    <a:close/>
                    <a:moveTo>
                      <a:pt x="666341" y="200255"/>
                    </a:moveTo>
                    <a:cubicBezTo>
                      <a:pt x="665988" y="199239"/>
                      <a:pt x="664927" y="198962"/>
                      <a:pt x="663337" y="200625"/>
                    </a:cubicBezTo>
                    <a:cubicBezTo>
                      <a:pt x="662101" y="202566"/>
                      <a:pt x="662719" y="207094"/>
                      <a:pt x="665722" y="203767"/>
                    </a:cubicBezTo>
                    <a:cubicBezTo>
                      <a:pt x="666341" y="202843"/>
                      <a:pt x="666694" y="201272"/>
                      <a:pt x="666341" y="200255"/>
                    </a:cubicBezTo>
                    <a:close/>
                    <a:moveTo>
                      <a:pt x="620935" y="203582"/>
                    </a:moveTo>
                    <a:cubicBezTo>
                      <a:pt x="619698" y="203397"/>
                      <a:pt x="618461" y="203952"/>
                      <a:pt x="618550" y="205800"/>
                    </a:cubicBezTo>
                    <a:cubicBezTo>
                      <a:pt x="618550" y="207648"/>
                      <a:pt x="623320" y="208849"/>
                      <a:pt x="623320" y="205430"/>
                    </a:cubicBezTo>
                    <a:cubicBezTo>
                      <a:pt x="623231" y="204414"/>
                      <a:pt x="622083" y="203767"/>
                      <a:pt x="620935" y="203582"/>
                    </a:cubicBezTo>
                    <a:close/>
                    <a:moveTo>
                      <a:pt x="581005" y="213932"/>
                    </a:moveTo>
                    <a:cubicBezTo>
                      <a:pt x="578002" y="219662"/>
                      <a:pt x="571730" y="225576"/>
                      <a:pt x="574292" y="231213"/>
                    </a:cubicBezTo>
                    <a:cubicBezTo>
                      <a:pt x="578090" y="226962"/>
                      <a:pt x="582066" y="230843"/>
                      <a:pt x="585952" y="227424"/>
                    </a:cubicBezTo>
                    <a:cubicBezTo>
                      <a:pt x="584627" y="225114"/>
                      <a:pt x="583567" y="222804"/>
                      <a:pt x="585952" y="220493"/>
                    </a:cubicBezTo>
                    <a:cubicBezTo>
                      <a:pt x="584362" y="218275"/>
                      <a:pt x="582596" y="216150"/>
                      <a:pt x="581005" y="213932"/>
                    </a:cubicBezTo>
                    <a:close/>
                    <a:moveTo>
                      <a:pt x="1508476" y="217259"/>
                    </a:moveTo>
                    <a:cubicBezTo>
                      <a:pt x="1506974" y="219662"/>
                      <a:pt x="1505472" y="221879"/>
                      <a:pt x="1503970" y="224282"/>
                    </a:cubicBezTo>
                    <a:cubicBezTo>
                      <a:pt x="1505561" y="226408"/>
                      <a:pt x="1507062" y="228810"/>
                      <a:pt x="1508741" y="231028"/>
                    </a:cubicBezTo>
                    <a:cubicBezTo>
                      <a:pt x="1510243" y="228718"/>
                      <a:pt x="1511744" y="226223"/>
                      <a:pt x="1513246" y="223820"/>
                    </a:cubicBezTo>
                    <a:cubicBezTo>
                      <a:pt x="1511656" y="221602"/>
                      <a:pt x="1510154" y="219569"/>
                      <a:pt x="1508476" y="217259"/>
                    </a:cubicBezTo>
                    <a:close/>
                    <a:moveTo>
                      <a:pt x="528620" y="190737"/>
                    </a:moveTo>
                    <a:cubicBezTo>
                      <a:pt x="526324" y="191661"/>
                      <a:pt x="524292" y="197945"/>
                      <a:pt x="521642" y="199054"/>
                    </a:cubicBezTo>
                    <a:cubicBezTo>
                      <a:pt x="519963" y="199701"/>
                      <a:pt x="516253" y="195173"/>
                      <a:pt x="514751" y="195912"/>
                    </a:cubicBezTo>
                    <a:cubicBezTo>
                      <a:pt x="513426" y="196466"/>
                      <a:pt x="511483" y="203028"/>
                      <a:pt x="510158" y="202843"/>
                    </a:cubicBezTo>
                    <a:cubicBezTo>
                      <a:pt x="509716" y="202750"/>
                      <a:pt x="508038" y="199239"/>
                      <a:pt x="507596" y="199424"/>
                    </a:cubicBezTo>
                    <a:cubicBezTo>
                      <a:pt x="506359" y="200070"/>
                      <a:pt x="504327" y="206724"/>
                      <a:pt x="503002" y="206539"/>
                    </a:cubicBezTo>
                    <a:cubicBezTo>
                      <a:pt x="497083" y="205892"/>
                      <a:pt x="497437" y="213193"/>
                      <a:pt x="491341" y="217259"/>
                    </a:cubicBezTo>
                    <a:cubicBezTo>
                      <a:pt x="489928" y="218183"/>
                      <a:pt x="485423" y="213378"/>
                      <a:pt x="484363" y="214117"/>
                    </a:cubicBezTo>
                    <a:cubicBezTo>
                      <a:pt x="479504" y="217536"/>
                      <a:pt x="482949" y="224190"/>
                      <a:pt x="479769" y="227794"/>
                    </a:cubicBezTo>
                    <a:cubicBezTo>
                      <a:pt x="481536" y="225853"/>
                      <a:pt x="471819" y="231675"/>
                      <a:pt x="472702" y="231583"/>
                    </a:cubicBezTo>
                    <a:cubicBezTo>
                      <a:pt x="470317" y="231675"/>
                      <a:pt x="467755" y="222804"/>
                      <a:pt x="465546" y="228441"/>
                    </a:cubicBezTo>
                    <a:cubicBezTo>
                      <a:pt x="467843" y="231767"/>
                      <a:pt x="464575" y="235279"/>
                      <a:pt x="463338" y="238698"/>
                    </a:cubicBezTo>
                    <a:cubicBezTo>
                      <a:pt x="473762" y="243504"/>
                      <a:pt x="485511" y="238698"/>
                      <a:pt x="489133" y="220678"/>
                    </a:cubicBezTo>
                    <a:cubicBezTo>
                      <a:pt x="494257" y="230751"/>
                      <a:pt x="500440" y="224005"/>
                      <a:pt x="505829" y="223635"/>
                    </a:cubicBezTo>
                    <a:cubicBezTo>
                      <a:pt x="507949" y="223543"/>
                      <a:pt x="523938" y="215133"/>
                      <a:pt x="529062" y="208942"/>
                    </a:cubicBezTo>
                    <a:cubicBezTo>
                      <a:pt x="529150" y="208849"/>
                      <a:pt x="531977" y="211529"/>
                      <a:pt x="533744" y="208757"/>
                    </a:cubicBezTo>
                    <a:cubicBezTo>
                      <a:pt x="536571" y="204506"/>
                      <a:pt x="534451" y="196189"/>
                      <a:pt x="531006" y="191661"/>
                    </a:cubicBezTo>
                    <a:cubicBezTo>
                      <a:pt x="530122" y="190460"/>
                      <a:pt x="529416" y="190367"/>
                      <a:pt x="528620" y="190737"/>
                    </a:cubicBezTo>
                    <a:close/>
                    <a:moveTo>
                      <a:pt x="531801" y="232784"/>
                    </a:moveTo>
                    <a:cubicBezTo>
                      <a:pt x="521023" y="252190"/>
                      <a:pt x="520670" y="234909"/>
                      <a:pt x="512984" y="233338"/>
                    </a:cubicBezTo>
                    <a:cubicBezTo>
                      <a:pt x="506536" y="239253"/>
                      <a:pt x="514398" y="244890"/>
                      <a:pt x="510953" y="250619"/>
                    </a:cubicBezTo>
                    <a:cubicBezTo>
                      <a:pt x="506006" y="239160"/>
                      <a:pt x="501765" y="269471"/>
                      <a:pt x="496907" y="258012"/>
                    </a:cubicBezTo>
                    <a:cubicBezTo>
                      <a:pt x="493903" y="252375"/>
                      <a:pt x="502826" y="246368"/>
                      <a:pt x="498850" y="240916"/>
                    </a:cubicBezTo>
                    <a:cubicBezTo>
                      <a:pt x="492843" y="253484"/>
                      <a:pt x="486218" y="238606"/>
                      <a:pt x="480211" y="255240"/>
                    </a:cubicBezTo>
                    <a:cubicBezTo>
                      <a:pt x="481801" y="257365"/>
                      <a:pt x="483568" y="259491"/>
                      <a:pt x="485158" y="261709"/>
                    </a:cubicBezTo>
                    <a:cubicBezTo>
                      <a:pt x="482861" y="265220"/>
                      <a:pt x="480476" y="268732"/>
                      <a:pt x="478179" y="272244"/>
                    </a:cubicBezTo>
                    <a:cubicBezTo>
                      <a:pt x="471819" y="273168"/>
                      <a:pt x="467667" y="276864"/>
                      <a:pt x="459539" y="279821"/>
                    </a:cubicBezTo>
                    <a:cubicBezTo>
                      <a:pt x="458921" y="280098"/>
                      <a:pt x="454327" y="280376"/>
                      <a:pt x="454769" y="280006"/>
                    </a:cubicBezTo>
                    <a:cubicBezTo>
                      <a:pt x="451677" y="282316"/>
                      <a:pt x="448850" y="293128"/>
                      <a:pt x="445494" y="294053"/>
                    </a:cubicBezTo>
                    <a:cubicBezTo>
                      <a:pt x="445140" y="294237"/>
                      <a:pt x="443285" y="290449"/>
                      <a:pt x="443108" y="290726"/>
                    </a:cubicBezTo>
                    <a:cubicBezTo>
                      <a:pt x="437985" y="296548"/>
                      <a:pt x="425971" y="312535"/>
                      <a:pt x="427207" y="322053"/>
                    </a:cubicBezTo>
                    <a:cubicBezTo>
                      <a:pt x="429504" y="318726"/>
                      <a:pt x="431978" y="323254"/>
                      <a:pt x="434363" y="325010"/>
                    </a:cubicBezTo>
                    <a:cubicBezTo>
                      <a:pt x="441165" y="309485"/>
                      <a:pt x="448320" y="311795"/>
                      <a:pt x="455564" y="320852"/>
                    </a:cubicBezTo>
                    <a:cubicBezTo>
                      <a:pt x="468462" y="293590"/>
                      <a:pt x="480829" y="301815"/>
                      <a:pt x="487720" y="278805"/>
                    </a:cubicBezTo>
                    <a:cubicBezTo>
                      <a:pt x="491783" y="282871"/>
                      <a:pt x="495405" y="269564"/>
                      <a:pt x="499469" y="275016"/>
                    </a:cubicBezTo>
                    <a:cubicBezTo>
                      <a:pt x="496377" y="278620"/>
                      <a:pt x="496112" y="281947"/>
                      <a:pt x="497437" y="285366"/>
                    </a:cubicBezTo>
                    <a:cubicBezTo>
                      <a:pt x="500529" y="278158"/>
                      <a:pt x="503532" y="281300"/>
                      <a:pt x="506801" y="284996"/>
                    </a:cubicBezTo>
                    <a:cubicBezTo>
                      <a:pt x="509804" y="280376"/>
                      <a:pt x="512808" y="275570"/>
                      <a:pt x="515900" y="270857"/>
                    </a:cubicBezTo>
                    <a:cubicBezTo>
                      <a:pt x="525175" y="282778"/>
                      <a:pt x="525440" y="274277"/>
                      <a:pt x="530034" y="263742"/>
                    </a:cubicBezTo>
                    <a:cubicBezTo>
                      <a:pt x="532242" y="277788"/>
                      <a:pt x="540635" y="261893"/>
                      <a:pt x="546288" y="252837"/>
                    </a:cubicBezTo>
                    <a:cubicBezTo>
                      <a:pt x="545670" y="253854"/>
                      <a:pt x="551412" y="256256"/>
                      <a:pt x="551059" y="252375"/>
                    </a:cubicBezTo>
                    <a:cubicBezTo>
                      <a:pt x="550264" y="243966"/>
                      <a:pt x="548320" y="245814"/>
                      <a:pt x="543726" y="242487"/>
                    </a:cubicBezTo>
                    <a:cubicBezTo>
                      <a:pt x="540635" y="241471"/>
                      <a:pt x="534892" y="251543"/>
                      <a:pt x="531977" y="246461"/>
                    </a:cubicBezTo>
                    <a:cubicBezTo>
                      <a:pt x="532331" y="247015"/>
                      <a:pt x="537896" y="233154"/>
                      <a:pt x="531801" y="232784"/>
                    </a:cubicBezTo>
                    <a:close/>
                    <a:moveTo>
                      <a:pt x="1511126" y="234170"/>
                    </a:moveTo>
                    <a:cubicBezTo>
                      <a:pt x="1500349" y="239807"/>
                      <a:pt x="1519783" y="266606"/>
                      <a:pt x="1523228" y="250804"/>
                    </a:cubicBezTo>
                    <a:cubicBezTo>
                      <a:pt x="1527999" y="241748"/>
                      <a:pt x="1513864" y="234170"/>
                      <a:pt x="1511126" y="234170"/>
                    </a:cubicBezTo>
                    <a:close/>
                    <a:moveTo>
                      <a:pt x="895934" y="280838"/>
                    </a:moveTo>
                    <a:cubicBezTo>
                      <a:pt x="894432" y="283148"/>
                      <a:pt x="892842" y="285551"/>
                      <a:pt x="891340" y="287953"/>
                    </a:cubicBezTo>
                    <a:cubicBezTo>
                      <a:pt x="893018" y="290171"/>
                      <a:pt x="894697" y="292204"/>
                      <a:pt x="896287" y="294515"/>
                    </a:cubicBezTo>
                    <a:cubicBezTo>
                      <a:pt x="897877" y="292112"/>
                      <a:pt x="899379" y="289894"/>
                      <a:pt x="900881" y="287584"/>
                    </a:cubicBezTo>
                    <a:cubicBezTo>
                      <a:pt x="899291" y="285273"/>
                      <a:pt x="897524" y="283056"/>
                      <a:pt x="895934" y="280838"/>
                    </a:cubicBezTo>
                    <a:close/>
                    <a:moveTo>
                      <a:pt x="907859" y="285181"/>
                    </a:moveTo>
                    <a:cubicBezTo>
                      <a:pt x="906623" y="284996"/>
                      <a:pt x="905651" y="285366"/>
                      <a:pt x="905651" y="287122"/>
                    </a:cubicBezTo>
                    <a:cubicBezTo>
                      <a:pt x="905651" y="289062"/>
                      <a:pt x="910333" y="290633"/>
                      <a:pt x="910245" y="287122"/>
                    </a:cubicBezTo>
                    <a:cubicBezTo>
                      <a:pt x="910245" y="286198"/>
                      <a:pt x="909008" y="285366"/>
                      <a:pt x="907859" y="285181"/>
                    </a:cubicBezTo>
                    <a:close/>
                    <a:moveTo>
                      <a:pt x="492666" y="286752"/>
                    </a:moveTo>
                    <a:cubicBezTo>
                      <a:pt x="491518" y="286567"/>
                      <a:pt x="490281" y="287214"/>
                      <a:pt x="490370" y="288970"/>
                    </a:cubicBezTo>
                    <a:cubicBezTo>
                      <a:pt x="490370" y="290818"/>
                      <a:pt x="495140" y="292204"/>
                      <a:pt x="495052" y="288693"/>
                    </a:cubicBezTo>
                    <a:cubicBezTo>
                      <a:pt x="495052" y="287769"/>
                      <a:pt x="493903" y="286937"/>
                      <a:pt x="492666" y="286752"/>
                    </a:cubicBezTo>
                    <a:close/>
                    <a:moveTo>
                      <a:pt x="572878" y="291280"/>
                    </a:moveTo>
                    <a:cubicBezTo>
                      <a:pt x="572437" y="291188"/>
                      <a:pt x="571730" y="291465"/>
                      <a:pt x="570670" y="292666"/>
                    </a:cubicBezTo>
                    <a:cubicBezTo>
                      <a:pt x="567931" y="295901"/>
                      <a:pt x="566695" y="304403"/>
                      <a:pt x="570935" y="299690"/>
                    </a:cubicBezTo>
                    <a:cubicBezTo>
                      <a:pt x="572967" y="297287"/>
                      <a:pt x="574115" y="291835"/>
                      <a:pt x="572878" y="291280"/>
                    </a:cubicBezTo>
                    <a:close/>
                    <a:moveTo>
                      <a:pt x="869697" y="294053"/>
                    </a:moveTo>
                    <a:cubicBezTo>
                      <a:pt x="869255" y="294053"/>
                      <a:pt x="868549" y="294330"/>
                      <a:pt x="867930" y="295439"/>
                    </a:cubicBezTo>
                    <a:cubicBezTo>
                      <a:pt x="863160" y="289894"/>
                      <a:pt x="858831" y="305234"/>
                      <a:pt x="854061" y="302832"/>
                    </a:cubicBezTo>
                    <a:cubicBezTo>
                      <a:pt x="859008" y="316324"/>
                      <a:pt x="863337" y="300983"/>
                      <a:pt x="867930" y="295439"/>
                    </a:cubicBezTo>
                    <a:cubicBezTo>
                      <a:pt x="871640" y="297472"/>
                      <a:pt x="871287" y="294053"/>
                      <a:pt x="869697" y="294053"/>
                    </a:cubicBezTo>
                    <a:close/>
                    <a:moveTo>
                      <a:pt x="559362" y="293128"/>
                    </a:moveTo>
                    <a:cubicBezTo>
                      <a:pt x="559009" y="292112"/>
                      <a:pt x="557949" y="291650"/>
                      <a:pt x="556447" y="293313"/>
                    </a:cubicBezTo>
                    <a:cubicBezTo>
                      <a:pt x="555122" y="295254"/>
                      <a:pt x="555740" y="300059"/>
                      <a:pt x="558744" y="296640"/>
                    </a:cubicBezTo>
                    <a:cubicBezTo>
                      <a:pt x="559451" y="295716"/>
                      <a:pt x="559804" y="294145"/>
                      <a:pt x="559362" y="293128"/>
                    </a:cubicBezTo>
                    <a:close/>
                    <a:moveTo>
                      <a:pt x="846906" y="301076"/>
                    </a:moveTo>
                    <a:cubicBezTo>
                      <a:pt x="845757" y="300891"/>
                      <a:pt x="844520" y="301261"/>
                      <a:pt x="844520" y="303016"/>
                    </a:cubicBezTo>
                    <a:cubicBezTo>
                      <a:pt x="844609" y="304865"/>
                      <a:pt x="849379" y="306528"/>
                      <a:pt x="849291" y="303016"/>
                    </a:cubicBezTo>
                    <a:cubicBezTo>
                      <a:pt x="849291" y="302092"/>
                      <a:pt x="848054" y="301168"/>
                      <a:pt x="846906" y="301076"/>
                    </a:cubicBezTo>
                    <a:close/>
                    <a:moveTo>
                      <a:pt x="839750" y="303386"/>
                    </a:moveTo>
                    <a:cubicBezTo>
                      <a:pt x="824644" y="305049"/>
                      <a:pt x="841782" y="326304"/>
                      <a:pt x="839750" y="303386"/>
                    </a:cubicBezTo>
                    <a:close/>
                    <a:moveTo>
                      <a:pt x="563161" y="305234"/>
                    </a:moveTo>
                    <a:cubicBezTo>
                      <a:pt x="562631" y="305234"/>
                      <a:pt x="562013" y="305604"/>
                      <a:pt x="561394" y="306805"/>
                    </a:cubicBezTo>
                    <a:cubicBezTo>
                      <a:pt x="553620" y="297564"/>
                      <a:pt x="554150" y="324548"/>
                      <a:pt x="561394" y="306805"/>
                    </a:cubicBezTo>
                    <a:cubicBezTo>
                      <a:pt x="565016" y="308838"/>
                      <a:pt x="564663" y="305142"/>
                      <a:pt x="563161" y="305234"/>
                    </a:cubicBezTo>
                    <a:close/>
                    <a:moveTo>
                      <a:pt x="825704" y="312904"/>
                    </a:moveTo>
                    <a:cubicBezTo>
                      <a:pt x="825263" y="312812"/>
                      <a:pt x="824556" y="312904"/>
                      <a:pt x="823496" y="314106"/>
                    </a:cubicBezTo>
                    <a:cubicBezTo>
                      <a:pt x="820757" y="317248"/>
                      <a:pt x="819520" y="325842"/>
                      <a:pt x="823672" y="321037"/>
                    </a:cubicBezTo>
                    <a:cubicBezTo>
                      <a:pt x="825793" y="318634"/>
                      <a:pt x="826941" y="313459"/>
                      <a:pt x="825704" y="312904"/>
                    </a:cubicBezTo>
                    <a:close/>
                    <a:moveTo>
                      <a:pt x="547437" y="309947"/>
                    </a:moveTo>
                    <a:cubicBezTo>
                      <a:pt x="546642" y="309762"/>
                      <a:pt x="545935" y="309855"/>
                      <a:pt x="545052" y="310779"/>
                    </a:cubicBezTo>
                    <a:cubicBezTo>
                      <a:pt x="542843" y="315677"/>
                      <a:pt x="546288" y="316601"/>
                      <a:pt x="549822" y="317525"/>
                    </a:cubicBezTo>
                    <a:cubicBezTo>
                      <a:pt x="551589" y="314845"/>
                      <a:pt x="549822" y="310502"/>
                      <a:pt x="547437" y="309947"/>
                    </a:cubicBezTo>
                    <a:close/>
                    <a:moveTo>
                      <a:pt x="537984" y="315954"/>
                    </a:moveTo>
                    <a:cubicBezTo>
                      <a:pt x="536748" y="315769"/>
                      <a:pt x="535776" y="316324"/>
                      <a:pt x="535776" y="318079"/>
                    </a:cubicBezTo>
                    <a:cubicBezTo>
                      <a:pt x="535776" y="320020"/>
                      <a:pt x="540370" y="321221"/>
                      <a:pt x="540370" y="317710"/>
                    </a:cubicBezTo>
                    <a:cubicBezTo>
                      <a:pt x="540281" y="316786"/>
                      <a:pt x="539133" y="316046"/>
                      <a:pt x="537984" y="315954"/>
                    </a:cubicBezTo>
                    <a:close/>
                    <a:moveTo>
                      <a:pt x="807241" y="319650"/>
                    </a:moveTo>
                    <a:cubicBezTo>
                      <a:pt x="802471" y="317895"/>
                      <a:pt x="797701" y="324733"/>
                      <a:pt x="792930" y="325657"/>
                    </a:cubicBezTo>
                    <a:cubicBezTo>
                      <a:pt x="796199" y="332588"/>
                      <a:pt x="799379" y="328984"/>
                      <a:pt x="802471" y="325010"/>
                    </a:cubicBezTo>
                    <a:cubicBezTo>
                      <a:pt x="805740" y="332034"/>
                      <a:pt x="808743" y="328707"/>
                      <a:pt x="811835" y="324825"/>
                    </a:cubicBezTo>
                    <a:cubicBezTo>
                      <a:pt x="810157" y="321868"/>
                      <a:pt x="808832" y="320297"/>
                      <a:pt x="807241" y="319650"/>
                    </a:cubicBezTo>
                    <a:close/>
                    <a:moveTo>
                      <a:pt x="430829" y="222619"/>
                    </a:moveTo>
                    <a:cubicBezTo>
                      <a:pt x="430388" y="221602"/>
                      <a:pt x="429151" y="221140"/>
                      <a:pt x="427649" y="222896"/>
                    </a:cubicBezTo>
                    <a:cubicBezTo>
                      <a:pt x="426324" y="224744"/>
                      <a:pt x="427119" y="229550"/>
                      <a:pt x="430211" y="226223"/>
                    </a:cubicBezTo>
                    <a:cubicBezTo>
                      <a:pt x="430829" y="225299"/>
                      <a:pt x="431183" y="223635"/>
                      <a:pt x="430829" y="222619"/>
                    </a:cubicBezTo>
                    <a:close/>
                    <a:moveTo>
                      <a:pt x="420847" y="235556"/>
                    </a:moveTo>
                    <a:cubicBezTo>
                      <a:pt x="420494" y="235371"/>
                      <a:pt x="419699" y="235741"/>
                      <a:pt x="418727" y="236942"/>
                    </a:cubicBezTo>
                    <a:cubicBezTo>
                      <a:pt x="415900" y="240084"/>
                      <a:pt x="414487" y="248679"/>
                      <a:pt x="418727" y="243873"/>
                    </a:cubicBezTo>
                    <a:cubicBezTo>
                      <a:pt x="420759" y="241471"/>
                      <a:pt x="422172" y="236018"/>
                      <a:pt x="420847" y="235556"/>
                    </a:cubicBezTo>
                    <a:close/>
                    <a:moveTo>
                      <a:pt x="447437" y="252005"/>
                    </a:moveTo>
                    <a:cubicBezTo>
                      <a:pt x="446642" y="251821"/>
                      <a:pt x="445759" y="252098"/>
                      <a:pt x="444875" y="253022"/>
                    </a:cubicBezTo>
                    <a:cubicBezTo>
                      <a:pt x="447879" y="256441"/>
                      <a:pt x="445228" y="263464"/>
                      <a:pt x="449645" y="259768"/>
                    </a:cubicBezTo>
                    <a:cubicBezTo>
                      <a:pt x="451412" y="257088"/>
                      <a:pt x="449822" y="252560"/>
                      <a:pt x="447437" y="252005"/>
                    </a:cubicBezTo>
                    <a:close/>
                    <a:moveTo>
                      <a:pt x="432773" y="252190"/>
                    </a:moveTo>
                    <a:cubicBezTo>
                      <a:pt x="430476" y="252283"/>
                      <a:pt x="427384" y="255055"/>
                      <a:pt x="430829" y="260322"/>
                    </a:cubicBezTo>
                    <a:cubicBezTo>
                      <a:pt x="426059" y="260045"/>
                      <a:pt x="421642" y="272244"/>
                      <a:pt x="416695" y="260969"/>
                    </a:cubicBezTo>
                    <a:cubicBezTo>
                      <a:pt x="412896" y="268270"/>
                      <a:pt x="392314" y="293221"/>
                      <a:pt x="403002" y="288693"/>
                    </a:cubicBezTo>
                    <a:cubicBezTo>
                      <a:pt x="406094" y="284072"/>
                      <a:pt x="409098" y="279452"/>
                      <a:pt x="412101" y="274831"/>
                    </a:cubicBezTo>
                    <a:cubicBezTo>
                      <a:pt x="413780" y="277049"/>
                      <a:pt x="415458" y="279174"/>
                      <a:pt x="417137" y="281392"/>
                    </a:cubicBezTo>
                    <a:cubicBezTo>
                      <a:pt x="420759" y="261524"/>
                      <a:pt x="441872" y="276402"/>
                      <a:pt x="430829" y="260322"/>
                    </a:cubicBezTo>
                    <a:cubicBezTo>
                      <a:pt x="436748" y="254685"/>
                      <a:pt x="435070" y="252098"/>
                      <a:pt x="432773" y="252190"/>
                    </a:cubicBezTo>
                    <a:close/>
                    <a:moveTo>
                      <a:pt x="440900" y="270118"/>
                    </a:moveTo>
                    <a:cubicBezTo>
                      <a:pt x="440547" y="269102"/>
                      <a:pt x="439663" y="268824"/>
                      <a:pt x="438161" y="270488"/>
                    </a:cubicBezTo>
                    <a:cubicBezTo>
                      <a:pt x="436836" y="272521"/>
                      <a:pt x="437455" y="276956"/>
                      <a:pt x="440547" y="273630"/>
                    </a:cubicBezTo>
                    <a:cubicBezTo>
                      <a:pt x="441165" y="272706"/>
                      <a:pt x="441253" y="271135"/>
                      <a:pt x="440900" y="270118"/>
                    </a:cubicBezTo>
                    <a:close/>
                    <a:moveTo>
                      <a:pt x="431006" y="275478"/>
                    </a:moveTo>
                    <a:cubicBezTo>
                      <a:pt x="429769" y="275293"/>
                      <a:pt x="428797" y="275663"/>
                      <a:pt x="428797" y="277419"/>
                    </a:cubicBezTo>
                    <a:cubicBezTo>
                      <a:pt x="428797" y="279359"/>
                      <a:pt x="433656" y="280930"/>
                      <a:pt x="433568" y="277419"/>
                    </a:cubicBezTo>
                    <a:cubicBezTo>
                      <a:pt x="433568" y="276494"/>
                      <a:pt x="432154" y="275570"/>
                      <a:pt x="431006" y="275478"/>
                    </a:cubicBezTo>
                    <a:close/>
                    <a:moveTo>
                      <a:pt x="395847" y="278805"/>
                    </a:moveTo>
                    <a:cubicBezTo>
                      <a:pt x="391783" y="285181"/>
                      <a:pt x="388338" y="282686"/>
                      <a:pt x="384186" y="289524"/>
                    </a:cubicBezTo>
                    <a:cubicBezTo>
                      <a:pt x="381006" y="294607"/>
                      <a:pt x="382420" y="300152"/>
                      <a:pt x="379593" y="303201"/>
                    </a:cubicBezTo>
                    <a:cubicBezTo>
                      <a:pt x="380123" y="302647"/>
                      <a:pt x="373939" y="298766"/>
                      <a:pt x="372437" y="300059"/>
                    </a:cubicBezTo>
                    <a:cubicBezTo>
                      <a:pt x="369080" y="302832"/>
                      <a:pt x="369169" y="307637"/>
                      <a:pt x="370229" y="310317"/>
                    </a:cubicBezTo>
                    <a:cubicBezTo>
                      <a:pt x="374911" y="307175"/>
                      <a:pt x="379769" y="307083"/>
                      <a:pt x="384540" y="309947"/>
                    </a:cubicBezTo>
                    <a:cubicBezTo>
                      <a:pt x="388427" y="304680"/>
                      <a:pt x="392048" y="294977"/>
                      <a:pt x="396024" y="299228"/>
                    </a:cubicBezTo>
                    <a:cubicBezTo>
                      <a:pt x="392578" y="305049"/>
                      <a:pt x="386130" y="310964"/>
                      <a:pt x="389310" y="316508"/>
                    </a:cubicBezTo>
                    <a:cubicBezTo>
                      <a:pt x="396377" y="315862"/>
                      <a:pt x="403356" y="309762"/>
                      <a:pt x="410335" y="305419"/>
                    </a:cubicBezTo>
                    <a:cubicBezTo>
                      <a:pt x="405476" y="293775"/>
                      <a:pt x="400882" y="305789"/>
                      <a:pt x="396024" y="299228"/>
                    </a:cubicBezTo>
                    <a:cubicBezTo>
                      <a:pt x="396819" y="298119"/>
                      <a:pt x="397702" y="296825"/>
                      <a:pt x="398409" y="295716"/>
                    </a:cubicBezTo>
                    <a:cubicBezTo>
                      <a:pt x="391783" y="290264"/>
                      <a:pt x="399469" y="284442"/>
                      <a:pt x="395847" y="278805"/>
                    </a:cubicBezTo>
                    <a:close/>
                    <a:moveTo>
                      <a:pt x="417313" y="296270"/>
                    </a:moveTo>
                    <a:cubicBezTo>
                      <a:pt x="416077" y="296086"/>
                      <a:pt x="414928" y="296732"/>
                      <a:pt x="414928" y="298488"/>
                    </a:cubicBezTo>
                    <a:cubicBezTo>
                      <a:pt x="414928" y="300337"/>
                      <a:pt x="419699" y="302000"/>
                      <a:pt x="419699" y="298488"/>
                    </a:cubicBezTo>
                    <a:cubicBezTo>
                      <a:pt x="419699" y="297472"/>
                      <a:pt x="418462" y="296455"/>
                      <a:pt x="417313" y="296270"/>
                    </a:cubicBezTo>
                    <a:close/>
                    <a:moveTo>
                      <a:pt x="380034" y="316878"/>
                    </a:moveTo>
                    <a:cubicBezTo>
                      <a:pt x="378444" y="319188"/>
                      <a:pt x="376943" y="321499"/>
                      <a:pt x="375441" y="323901"/>
                    </a:cubicBezTo>
                    <a:cubicBezTo>
                      <a:pt x="377914" y="327228"/>
                      <a:pt x="376324" y="330647"/>
                      <a:pt x="377826" y="333974"/>
                    </a:cubicBezTo>
                    <a:cubicBezTo>
                      <a:pt x="381183" y="328152"/>
                      <a:pt x="386218" y="322330"/>
                      <a:pt x="380034" y="316878"/>
                    </a:cubicBezTo>
                    <a:close/>
                    <a:moveTo>
                      <a:pt x="410511" y="319096"/>
                    </a:moveTo>
                    <a:cubicBezTo>
                      <a:pt x="404416" y="326304"/>
                      <a:pt x="398144" y="327043"/>
                      <a:pt x="392137" y="340351"/>
                    </a:cubicBezTo>
                    <a:cubicBezTo>
                      <a:pt x="395317" y="344786"/>
                      <a:pt x="398586" y="349222"/>
                      <a:pt x="401854" y="353658"/>
                    </a:cubicBezTo>
                    <a:cubicBezTo>
                      <a:pt x="405829" y="340628"/>
                      <a:pt x="421995" y="362529"/>
                      <a:pt x="418108" y="342753"/>
                    </a:cubicBezTo>
                    <a:cubicBezTo>
                      <a:pt x="411395" y="348021"/>
                      <a:pt x="418550" y="338872"/>
                      <a:pt x="417932" y="335915"/>
                    </a:cubicBezTo>
                    <a:cubicBezTo>
                      <a:pt x="416430" y="329076"/>
                      <a:pt x="408745" y="325842"/>
                      <a:pt x="410511" y="319096"/>
                    </a:cubicBezTo>
                    <a:close/>
                    <a:moveTo>
                      <a:pt x="755210" y="328429"/>
                    </a:moveTo>
                    <a:cubicBezTo>
                      <a:pt x="750528" y="326674"/>
                      <a:pt x="746023" y="333235"/>
                      <a:pt x="741341" y="334159"/>
                    </a:cubicBezTo>
                    <a:cubicBezTo>
                      <a:pt x="747878" y="346265"/>
                      <a:pt x="753885" y="334898"/>
                      <a:pt x="760157" y="333605"/>
                    </a:cubicBezTo>
                    <a:cubicBezTo>
                      <a:pt x="758567" y="330555"/>
                      <a:pt x="756800" y="328984"/>
                      <a:pt x="755210" y="328429"/>
                    </a:cubicBezTo>
                    <a:close/>
                    <a:moveTo>
                      <a:pt x="776058" y="337116"/>
                    </a:moveTo>
                    <a:cubicBezTo>
                      <a:pt x="775174" y="337301"/>
                      <a:pt x="773938" y="338872"/>
                      <a:pt x="772082" y="343308"/>
                    </a:cubicBezTo>
                    <a:cubicBezTo>
                      <a:pt x="770492" y="339796"/>
                      <a:pt x="768902" y="341552"/>
                      <a:pt x="767312" y="343492"/>
                    </a:cubicBezTo>
                    <a:cubicBezTo>
                      <a:pt x="759892" y="328245"/>
                      <a:pt x="747171" y="359018"/>
                      <a:pt x="758213" y="364377"/>
                    </a:cubicBezTo>
                    <a:cubicBezTo>
                      <a:pt x="762719" y="349592"/>
                      <a:pt x="765015" y="356060"/>
                      <a:pt x="767312" y="343492"/>
                    </a:cubicBezTo>
                    <a:cubicBezTo>
                      <a:pt x="768991" y="347004"/>
                      <a:pt x="770581" y="345248"/>
                      <a:pt x="772082" y="343308"/>
                    </a:cubicBezTo>
                    <a:cubicBezTo>
                      <a:pt x="777913" y="350239"/>
                      <a:pt x="778885" y="336839"/>
                      <a:pt x="776058" y="337116"/>
                    </a:cubicBezTo>
                    <a:close/>
                    <a:moveTo>
                      <a:pt x="727030" y="334806"/>
                    </a:moveTo>
                    <a:cubicBezTo>
                      <a:pt x="724733" y="339426"/>
                      <a:pt x="720228" y="344047"/>
                      <a:pt x="722701" y="348483"/>
                    </a:cubicBezTo>
                    <a:cubicBezTo>
                      <a:pt x="724203" y="346542"/>
                      <a:pt x="725793" y="344971"/>
                      <a:pt x="727471" y="348483"/>
                    </a:cubicBezTo>
                    <a:cubicBezTo>
                      <a:pt x="730033" y="343770"/>
                      <a:pt x="731977" y="339149"/>
                      <a:pt x="727030" y="334806"/>
                    </a:cubicBezTo>
                    <a:close/>
                    <a:moveTo>
                      <a:pt x="715546" y="345526"/>
                    </a:moveTo>
                    <a:cubicBezTo>
                      <a:pt x="709009" y="355506"/>
                      <a:pt x="701500" y="350054"/>
                      <a:pt x="701676" y="359572"/>
                    </a:cubicBezTo>
                    <a:cubicBezTo>
                      <a:pt x="701765" y="364377"/>
                      <a:pt x="694786" y="356430"/>
                      <a:pt x="694344" y="356430"/>
                    </a:cubicBezTo>
                    <a:cubicBezTo>
                      <a:pt x="688602" y="356800"/>
                      <a:pt x="685334" y="370661"/>
                      <a:pt x="680652" y="370661"/>
                    </a:cubicBezTo>
                    <a:cubicBezTo>
                      <a:pt x="672436" y="364193"/>
                      <a:pt x="693196" y="356522"/>
                      <a:pt x="684980" y="350054"/>
                    </a:cubicBezTo>
                    <a:cubicBezTo>
                      <a:pt x="678885" y="361143"/>
                      <a:pt x="672436" y="353288"/>
                      <a:pt x="666341" y="364377"/>
                    </a:cubicBezTo>
                    <a:cubicBezTo>
                      <a:pt x="664927" y="367797"/>
                      <a:pt x="666252" y="371123"/>
                      <a:pt x="663956" y="374635"/>
                    </a:cubicBezTo>
                    <a:cubicBezTo>
                      <a:pt x="661129" y="378978"/>
                      <a:pt x="655122" y="376114"/>
                      <a:pt x="661747" y="384985"/>
                    </a:cubicBezTo>
                    <a:cubicBezTo>
                      <a:pt x="658655" y="386002"/>
                      <a:pt x="655740" y="387295"/>
                      <a:pt x="652648" y="392286"/>
                    </a:cubicBezTo>
                    <a:cubicBezTo>
                      <a:pt x="647790" y="382860"/>
                      <a:pt x="643373" y="410028"/>
                      <a:pt x="638337" y="392748"/>
                    </a:cubicBezTo>
                    <a:cubicBezTo>
                      <a:pt x="641871" y="392932"/>
                      <a:pt x="656624" y="380549"/>
                      <a:pt x="652207" y="371678"/>
                    </a:cubicBezTo>
                    <a:cubicBezTo>
                      <a:pt x="648938" y="384246"/>
                      <a:pt x="633832" y="378331"/>
                      <a:pt x="638337" y="392748"/>
                    </a:cubicBezTo>
                    <a:cubicBezTo>
                      <a:pt x="636041" y="396074"/>
                      <a:pt x="633832" y="391361"/>
                      <a:pt x="631447" y="389513"/>
                    </a:cubicBezTo>
                    <a:cubicBezTo>
                      <a:pt x="626853" y="401249"/>
                      <a:pt x="621818" y="389421"/>
                      <a:pt x="617136" y="390160"/>
                    </a:cubicBezTo>
                    <a:cubicBezTo>
                      <a:pt x="600440" y="414649"/>
                      <a:pt x="584097" y="427402"/>
                      <a:pt x="573497" y="456419"/>
                    </a:cubicBezTo>
                    <a:cubicBezTo>
                      <a:pt x="568550" y="444128"/>
                      <a:pt x="564044" y="452722"/>
                      <a:pt x="559186" y="443297"/>
                    </a:cubicBezTo>
                    <a:cubicBezTo>
                      <a:pt x="549027" y="458360"/>
                      <a:pt x="552119" y="464459"/>
                      <a:pt x="540546" y="464551"/>
                    </a:cubicBezTo>
                    <a:cubicBezTo>
                      <a:pt x="541430" y="470743"/>
                      <a:pt x="540370" y="479891"/>
                      <a:pt x="538779" y="488578"/>
                    </a:cubicBezTo>
                    <a:cubicBezTo>
                      <a:pt x="537101" y="496987"/>
                      <a:pt x="526147" y="503733"/>
                      <a:pt x="536748" y="512328"/>
                    </a:cubicBezTo>
                    <a:cubicBezTo>
                      <a:pt x="545493" y="504011"/>
                      <a:pt x="542666" y="507984"/>
                      <a:pt x="548055" y="494862"/>
                    </a:cubicBezTo>
                    <a:cubicBezTo>
                      <a:pt x="552119" y="500776"/>
                      <a:pt x="556271" y="500961"/>
                      <a:pt x="560157" y="497911"/>
                    </a:cubicBezTo>
                    <a:cubicBezTo>
                      <a:pt x="555034" y="489872"/>
                      <a:pt x="567313" y="487007"/>
                      <a:pt x="567136" y="487377"/>
                    </a:cubicBezTo>
                    <a:cubicBezTo>
                      <a:pt x="571112" y="480169"/>
                      <a:pt x="569433" y="467231"/>
                      <a:pt x="573850" y="470096"/>
                    </a:cubicBezTo>
                    <a:cubicBezTo>
                      <a:pt x="574557" y="474624"/>
                      <a:pt x="575175" y="479152"/>
                      <a:pt x="578620" y="483588"/>
                    </a:cubicBezTo>
                    <a:cubicBezTo>
                      <a:pt x="589044" y="476380"/>
                      <a:pt x="572613" y="470188"/>
                      <a:pt x="583037" y="462980"/>
                    </a:cubicBezTo>
                    <a:cubicBezTo>
                      <a:pt x="589044" y="468432"/>
                      <a:pt x="587984" y="474069"/>
                      <a:pt x="590546" y="479614"/>
                    </a:cubicBezTo>
                    <a:cubicBezTo>
                      <a:pt x="595051" y="466492"/>
                      <a:pt x="595316" y="466030"/>
                      <a:pt x="604239" y="458822"/>
                    </a:cubicBezTo>
                    <a:cubicBezTo>
                      <a:pt x="602030" y="451983"/>
                      <a:pt x="588956" y="445792"/>
                      <a:pt x="594345" y="438768"/>
                    </a:cubicBezTo>
                    <a:cubicBezTo>
                      <a:pt x="596553" y="434148"/>
                      <a:pt x="599027" y="433131"/>
                      <a:pt x="601412" y="434979"/>
                    </a:cubicBezTo>
                    <a:cubicBezTo>
                      <a:pt x="606447" y="439323"/>
                      <a:pt x="604150" y="444036"/>
                      <a:pt x="601677" y="448656"/>
                    </a:cubicBezTo>
                    <a:cubicBezTo>
                      <a:pt x="604239" y="453831"/>
                      <a:pt x="611394" y="455680"/>
                      <a:pt x="615899" y="455033"/>
                    </a:cubicBezTo>
                    <a:cubicBezTo>
                      <a:pt x="617401" y="454848"/>
                      <a:pt x="618991" y="447732"/>
                      <a:pt x="620493" y="447917"/>
                    </a:cubicBezTo>
                    <a:cubicBezTo>
                      <a:pt x="621465" y="448009"/>
                      <a:pt x="626942" y="451429"/>
                      <a:pt x="627648" y="451059"/>
                    </a:cubicBezTo>
                    <a:cubicBezTo>
                      <a:pt x="632242" y="448564"/>
                      <a:pt x="634804" y="437105"/>
                      <a:pt x="639132" y="433593"/>
                    </a:cubicBezTo>
                    <a:cubicBezTo>
                      <a:pt x="640458" y="432484"/>
                      <a:pt x="647878" y="434148"/>
                      <a:pt x="648673" y="433409"/>
                    </a:cubicBezTo>
                    <a:cubicBezTo>
                      <a:pt x="654680" y="427309"/>
                      <a:pt x="657595" y="417052"/>
                      <a:pt x="662366" y="412154"/>
                    </a:cubicBezTo>
                    <a:cubicBezTo>
                      <a:pt x="665104" y="425092"/>
                      <a:pt x="674115" y="409289"/>
                      <a:pt x="681182" y="404853"/>
                    </a:cubicBezTo>
                    <a:cubicBezTo>
                      <a:pt x="682684" y="403837"/>
                      <a:pt x="683390" y="408088"/>
                      <a:pt x="685952" y="404576"/>
                    </a:cubicBezTo>
                    <a:cubicBezTo>
                      <a:pt x="690016" y="399124"/>
                      <a:pt x="699468" y="397183"/>
                      <a:pt x="706977" y="400418"/>
                    </a:cubicBezTo>
                    <a:cubicBezTo>
                      <a:pt x="711040" y="388959"/>
                      <a:pt x="713867" y="379256"/>
                      <a:pt x="723054" y="382582"/>
                    </a:cubicBezTo>
                    <a:cubicBezTo>
                      <a:pt x="729150" y="374358"/>
                      <a:pt x="731447" y="366503"/>
                      <a:pt x="729856" y="358556"/>
                    </a:cubicBezTo>
                    <a:cubicBezTo>
                      <a:pt x="724380" y="359849"/>
                      <a:pt x="718991" y="368443"/>
                      <a:pt x="713337" y="362529"/>
                    </a:cubicBezTo>
                    <a:cubicBezTo>
                      <a:pt x="718814" y="356615"/>
                      <a:pt x="720139" y="351070"/>
                      <a:pt x="715546" y="345526"/>
                    </a:cubicBezTo>
                    <a:close/>
                    <a:moveTo>
                      <a:pt x="743726" y="353843"/>
                    </a:moveTo>
                    <a:cubicBezTo>
                      <a:pt x="743284" y="353658"/>
                      <a:pt x="742666" y="353750"/>
                      <a:pt x="741517" y="354582"/>
                    </a:cubicBezTo>
                    <a:cubicBezTo>
                      <a:pt x="739220" y="358278"/>
                      <a:pt x="743019" y="364932"/>
                      <a:pt x="746553" y="361328"/>
                    </a:cubicBezTo>
                    <a:cubicBezTo>
                      <a:pt x="744256" y="358833"/>
                      <a:pt x="745051" y="354397"/>
                      <a:pt x="743726" y="353843"/>
                    </a:cubicBezTo>
                    <a:close/>
                    <a:moveTo>
                      <a:pt x="1147965" y="373896"/>
                    </a:moveTo>
                    <a:cubicBezTo>
                      <a:pt x="1141693" y="374173"/>
                      <a:pt x="1139572" y="382305"/>
                      <a:pt x="1141162" y="391084"/>
                    </a:cubicBezTo>
                    <a:cubicBezTo>
                      <a:pt x="1147435" y="390807"/>
                      <a:pt x="1149643" y="382675"/>
                      <a:pt x="1147965" y="373896"/>
                    </a:cubicBezTo>
                    <a:close/>
                    <a:moveTo>
                      <a:pt x="1230473" y="374265"/>
                    </a:moveTo>
                    <a:cubicBezTo>
                      <a:pt x="1223671" y="387757"/>
                      <a:pt x="1216604" y="392563"/>
                      <a:pt x="1209625" y="398847"/>
                    </a:cubicBezTo>
                    <a:cubicBezTo>
                      <a:pt x="1214660" y="416220"/>
                      <a:pt x="1218812" y="389144"/>
                      <a:pt x="1223760" y="398477"/>
                    </a:cubicBezTo>
                    <a:cubicBezTo>
                      <a:pt x="1227823" y="405500"/>
                      <a:pt x="1231798" y="401804"/>
                      <a:pt x="1235862" y="408180"/>
                    </a:cubicBezTo>
                    <a:cubicBezTo>
                      <a:pt x="1238865" y="402451"/>
                      <a:pt x="1245138" y="396444"/>
                      <a:pt x="1242576" y="390899"/>
                    </a:cubicBezTo>
                    <a:cubicBezTo>
                      <a:pt x="1238777" y="397091"/>
                      <a:pt x="1234714" y="397276"/>
                      <a:pt x="1230738" y="394688"/>
                    </a:cubicBezTo>
                    <a:cubicBezTo>
                      <a:pt x="1238159" y="387573"/>
                      <a:pt x="1238159" y="380827"/>
                      <a:pt x="1230473" y="374265"/>
                    </a:cubicBezTo>
                    <a:close/>
                    <a:moveTo>
                      <a:pt x="1157064" y="379256"/>
                    </a:moveTo>
                    <a:cubicBezTo>
                      <a:pt x="1155915" y="378978"/>
                      <a:pt x="1154502" y="379440"/>
                      <a:pt x="1152735" y="380642"/>
                    </a:cubicBezTo>
                    <a:cubicBezTo>
                      <a:pt x="1151940" y="395428"/>
                      <a:pt x="1170403" y="392655"/>
                      <a:pt x="1169784" y="410583"/>
                    </a:cubicBezTo>
                    <a:cubicBezTo>
                      <a:pt x="1178088" y="390807"/>
                      <a:pt x="1186834" y="396074"/>
                      <a:pt x="1195403" y="392470"/>
                    </a:cubicBezTo>
                    <a:cubicBezTo>
                      <a:pt x="1195579" y="401527"/>
                      <a:pt x="1201233" y="404853"/>
                      <a:pt x="1207240" y="402451"/>
                    </a:cubicBezTo>
                    <a:cubicBezTo>
                      <a:pt x="1201498" y="393672"/>
                      <a:pt x="1204148" y="385170"/>
                      <a:pt x="1195403" y="392470"/>
                    </a:cubicBezTo>
                    <a:cubicBezTo>
                      <a:pt x="1192311" y="384615"/>
                      <a:pt x="1188777" y="386464"/>
                      <a:pt x="1185862" y="386186"/>
                    </a:cubicBezTo>
                    <a:cubicBezTo>
                      <a:pt x="1183654" y="385909"/>
                      <a:pt x="1178707" y="386279"/>
                      <a:pt x="1176322" y="386556"/>
                    </a:cubicBezTo>
                    <a:cubicBezTo>
                      <a:pt x="1172964" y="386833"/>
                      <a:pt x="1170491" y="387757"/>
                      <a:pt x="1166958" y="386741"/>
                    </a:cubicBezTo>
                    <a:cubicBezTo>
                      <a:pt x="1162452" y="385447"/>
                      <a:pt x="1160686" y="379902"/>
                      <a:pt x="1157064" y="379256"/>
                    </a:cubicBezTo>
                    <a:close/>
                    <a:moveTo>
                      <a:pt x="1181887" y="403005"/>
                    </a:moveTo>
                    <a:cubicBezTo>
                      <a:pt x="1181533" y="401989"/>
                      <a:pt x="1180650" y="401711"/>
                      <a:pt x="1179060" y="403467"/>
                    </a:cubicBezTo>
                    <a:cubicBezTo>
                      <a:pt x="1177823" y="405316"/>
                      <a:pt x="1178442" y="410213"/>
                      <a:pt x="1181445" y="406794"/>
                    </a:cubicBezTo>
                    <a:cubicBezTo>
                      <a:pt x="1182152" y="405870"/>
                      <a:pt x="1182240" y="404022"/>
                      <a:pt x="1181887" y="403005"/>
                    </a:cubicBezTo>
                    <a:close/>
                    <a:moveTo>
                      <a:pt x="1122170" y="374081"/>
                    </a:moveTo>
                    <a:cubicBezTo>
                      <a:pt x="1121375" y="373896"/>
                      <a:pt x="1120403" y="374173"/>
                      <a:pt x="1119608" y="375097"/>
                    </a:cubicBezTo>
                    <a:cubicBezTo>
                      <a:pt x="1117311" y="379995"/>
                      <a:pt x="1120933" y="380734"/>
                      <a:pt x="1124555" y="381566"/>
                    </a:cubicBezTo>
                    <a:cubicBezTo>
                      <a:pt x="1126233" y="378886"/>
                      <a:pt x="1124555" y="374635"/>
                      <a:pt x="1122170" y="374081"/>
                    </a:cubicBezTo>
                    <a:close/>
                    <a:moveTo>
                      <a:pt x="1090809" y="374450"/>
                    </a:moveTo>
                    <a:cubicBezTo>
                      <a:pt x="1089838" y="373619"/>
                      <a:pt x="1088512" y="373803"/>
                      <a:pt x="1086657" y="376206"/>
                    </a:cubicBezTo>
                    <a:cubicBezTo>
                      <a:pt x="1092488" y="389144"/>
                      <a:pt x="1093636" y="377130"/>
                      <a:pt x="1090809" y="374450"/>
                    </a:cubicBezTo>
                    <a:close/>
                    <a:moveTo>
                      <a:pt x="1001675" y="380642"/>
                    </a:moveTo>
                    <a:cubicBezTo>
                      <a:pt x="1000527" y="380457"/>
                      <a:pt x="999290" y="381011"/>
                      <a:pt x="999290" y="382767"/>
                    </a:cubicBezTo>
                    <a:cubicBezTo>
                      <a:pt x="999379" y="384708"/>
                      <a:pt x="1004149" y="386094"/>
                      <a:pt x="1004061" y="382582"/>
                    </a:cubicBezTo>
                    <a:cubicBezTo>
                      <a:pt x="1004061" y="381658"/>
                      <a:pt x="1002912" y="380734"/>
                      <a:pt x="1001675" y="380642"/>
                    </a:cubicBezTo>
                    <a:close/>
                    <a:moveTo>
                      <a:pt x="1100880" y="382398"/>
                    </a:moveTo>
                    <a:cubicBezTo>
                      <a:pt x="1098672" y="384431"/>
                      <a:pt x="1096198" y="389236"/>
                      <a:pt x="1093813" y="386186"/>
                    </a:cubicBezTo>
                    <a:cubicBezTo>
                      <a:pt x="1092223" y="388404"/>
                      <a:pt x="1090721" y="390992"/>
                      <a:pt x="1089219" y="393302"/>
                    </a:cubicBezTo>
                    <a:cubicBezTo>
                      <a:pt x="1082064" y="382582"/>
                      <a:pt x="1085156" y="414557"/>
                      <a:pt x="1091781" y="403190"/>
                    </a:cubicBezTo>
                    <a:cubicBezTo>
                      <a:pt x="1089661" y="386926"/>
                      <a:pt x="1097081" y="410398"/>
                      <a:pt x="1096551" y="409936"/>
                    </a:cubicBezTo>
                    <a:cubicBezTo>
                      <a:pt x="1098053" y="411045"/>
                      <a:pt x="1100527" y="403929"/>
                      <a:pt x="1103530" y="406240"/>
                    </a:cubicBezTo>
                    <a:cubicBezTo>
                      <a:pt x="1105385" y="407718"/>
                      <a:pt x="1106622" y="411322"/>
                      <a:pt x="1108477" y="412986"/>
                    </a:cubicBezTo>
                    <a:cubicBezTo>
                      <a:pt x="1116074" y="400048"/>
                      <a:pt x="1124113" y="412616"/>
                      <a:pt x="1131887" y="405223"/>
                    </a:cubicBezTo>
                    <a:cubicBezTo>
                      <a:pt x="1131622" y="389513"/>
                      <a:pt x="1119696" y="391639"/>
                      <a:pt x="1112806" y="392286"/>
                    </a:cubicBezTo>
                    <a:cubicBezTo>
                      <a:pt x="1108830" y="388866"/>
                      <a:pt x="1105032" y="390899"/>
                      <a:pt x="1100880" y="382398"/>
                    </a:cubicBezTo>
                    <a:close/>
                    <a:moveTo>
                      <a:pt x="1136657" y="406424"/>
                    </a:moveTo>
                    <a:cubicBezTo>
                      <a:pt x="1135420" y="406240"/>
                      <a:pt x="1134449" y="406794"/>
                      <a:pt x="1134449" y="408550"/>
                    </a:cubicBezTo>
                    <a:cubicBezTo>
                      <a:pt x="1134449" y="410491"/>
                      <a:pt x="1139131" y="411877"/>
                      <a:pt x="1139042" y="408365"/>
                    </a:cubicBezTo>
                    <a:cubicBezTo>
                      <a:pt x="1139042" y="407441"/>
                      <a:pt x="1137806" y="406517"/>
                      <a:pt x="1136657" y="406424"/>
                    </a:cubicBezTo>
                    <a:close/>
                    <a:moveTo>
                      <a:pt x="1050350" y="382767"/>
                    </a:moveTo>
                    <a:cubicBezTo>
                      <a:pt x="1046552" y="383691"/>
                      <a:pt x="1048760" y="397183"/>
                      <a:pt x="1056092" y="387573"/>
                    </a:cubicBezTo>
                    <a:cubicBezTo>
                      <a:pt x="1057682" y="390992"/>
                      <a:pt x="1059272" y="389236"/>
                      <a:pt x="1060862" y="387388"/>
                    </a:cubicBezTo>
                    <a:cubicBezTo>
                      <a:pt x="1071110" y="402636"/>
                      <a:pt x="1070580" y="374450"/>
                      <a:pt x="1060862" y="387388"/>
                    </a:cubicBezTo>
                    <a:cubicBezTo>
                      <a:pt x="1059272" y="383876"/>
                      <a:pt x="1057594" y="385632"/>
                      <a:pt x="1056092" y="387573"/>
                    </a:cubicBezTo>
                    <a:cubicBezTo>
                      <a:pt x="1053530" y="383691"/>
                      <a:pt x="1051587" y="382490"/>
                      <a:pt x="1050350" y="382767"/>
                    </a:cubicBezTo>
                    <a:close/>
                    <a:moveTo>
                      <a:pt x="1078265" y="386371"/>
                    </a:moveTo>
                    <a:cubicBezTo>
                      <a:pt x="1077117" y="385355"/>
                      <a:pt x="1076057" y="385077"/>
                      <a:pt x="1074908" y="386741"/>
                    </a:cubicBezTo>
                    <a:cubicBezTo>
                      <a:pt x="1077294" y="388589"/>
                      <a:pt x="1079767" y="393210"/>
                      <a:pt x="1082064" y="389975"/>
                    </a:cubicBezTo>
                    <a:cubicBezTo>
                      <a:pt x="1080915" y="389051"/>
                      <a:pt x="1079502" y="387295"/>
                      <a:pt x="1078265" y="386371"/>
                    </a:cubicBezTo>
                    <a:close/>
                    <a:moveTo>
                      <a:pt x="975704" y="383599"/>
                    </a:moveTo>
                    <a:cubicBezTo>
                      <a:pt x="972965" y="384523"/>
                      <a:pt x="971552" y="393117"/>
                      <a:pt x="968725" y="394134"/>
                    </a:cubicBezTo>
                    <a:cubicBezTo>
                      <a:pt x="967135" y="394688"/>
                      <a:pt x="963248" y="384985"/>
                      <a:pt x="961658" y="390899"/>
                    </a:cubicBezTo>
                    <a:cubicBezTo>
                      <a:pt x="962718" y="394503"/>
                      <a:pt x="962895" y="401342"/>
                      <a:pt x="966782" y="404576"/>
                    </a:cubicBezTo>
                    <a:cubicBezTo>
                      <a:pt x="969697" y="407071"/>
                      <a:pt x="972524" y="401896"/>
                      <a:pt x="976057" y="404022"/>
                    </a:cubicBezTo>
                    <a:cubicBezTo>
                      <a:pt x="977294" y="404761"/>
                      <a:pt x="979679" y="410953"/>
                      <a:pt x="980827" y="410768"/>
                    </a:cubicBezTo>
                    <a:cubicBezTo>
                      <a:pt x="986746" y="409659"/>
                      <a:pt x="988071" y="406517"/>
                      <a:pt x="988248" y="413910"/>
                    </a:cubicBezTo>
                    <a:cubicBezTo>
                      <a:pt x="988248" y="417791"/>
                      <a:pt x="1005651" y="392563"/>
                      <a:pt x="1009449" y="416682"/>
                    </a:cubicBezTo>
                    <a:cubicBezTo>
                      <a:pt x="1012541" y="411969"/>
                      <a:pt x="1015545" y="407256"/>
                      <a:pt x="1018548" y="402636"/>
                    </a:cubicBezTo>
                    <a:cubicBezTo>
                      <a:pt x="1009891" y="393210"/>
                      <a:pt x="1001410" y="397923"/>
                      <a:pt x="992753" y="393302"/>
                    </a:cubicBezTo>
                    <a:cubicBezTo>
                      <a:pt x="993372" y="394134"/>
                      <a:pt x="993725" y="394873"/>
                      <a:pt x="994343" y="395705"/>
                    </a:cubicBezTo>
                    <a:cubicBezTo>
                      <a:pt x="993106" y="397645"/>
                      <a:pt x="989838" y="397091"/>
                      <a:pt x="991958" y="392470"/>
                    </a:cubicBezTo>
                    <a:cubicBezTo>
                      <a:pt x="992046" y="392655"/>
                      <a:pt x="992223" y="392748"/>
                      <a:pt x="992400" y="392932"/>
                    </a:cubicBezTo>
                    <a:cubicBezTo>
                      <a:pt x="994078" y="388774"/>
                      <a:pt x="991163" y="388035"/>
                      <a:pt x="990015" y="389975"/>
                    </a:cubicBezTo>
                    <a:cubicBezTo>
                      <a:pt x="987718" y="385540"/>
                      <a:pt x="980386" y="381843"/>
                      <a:pt x="975704" y="383599"/>
                    </a:cubicBezTo>
                    <a:close/>
                    <a:moveTo>
                      <a:pt x="1035863" y="400418"/>
                    </a:moveTo>
                    <a:cubicBezTo>
                      <a:pt x="1034626" y="400233"/>
                      <a:pt x="1032859" y="401619"/>
                      <a:pt x="1030474" y="405593"/>
                    </a:cubicBezTo>
                    <a:cubicBezTo>
                      <a:pt x="1020315" y="393487"/>
                      <a:pt x="1020757" y="421580"/>
                      <a:pt x="1030474" y="405593"/>
                    </a:cubicBezTo>
                    <a:cubicBezTo>
                      <a:pt x="1038071" y="414649"/>
                      <a:pt x="1039573" y="401065"/>
                      <a:pt x="1035863" y="400418"/>
                    </a:cubicBezTo>
                    <a:close/>
                    <a:moveTo>
                      <a:pt x="1723581" y="502070"/>
                    </a:moveTo>
                    <a:cubicBezTo>
                      <a:pt x="1722786" y="501885"/>
                      <a:pt x="1722079" y="502162"/>
                      <a:pt x="1721196" y="503087"/>
                    </a:cubicBezTo>
                    <a:cubicBezTo>
                      <a:pt x="1724200" y="506413"/>
                      <a:pt x="1721549" y="513159"/>
                      <a:pt x="1725966" y="509555"/>
                    </a:cubicBezTo>
                    <a:cubicBezTo>
                      <a:pt x="1727733" y="506875"/>
                      <a:pt x="1725966" y="502532"/>
                      <a:pt x="1723581" y="502070"/>
                    </a:cubicBezTo>
                    <a:close/>
                    <a:moveTo>
                      <a:pt x="1674023" y="506044"/>
                    </a:moveTo>
                    <a:cubicBezTo>
                      <a:pt x="1672786" y="505859"/>
                      <a:pt x="1671814" y="506413"/>
                      <a:pt x="1671814" y="508169"/>
                    </a:cubicBezTo>
                    <a:cubicBezTo>
                      <a:pt x="1671814" y="510110"/>
                      <a:pt x="1676673" y="511588"/>
                      <a:pt x="1676585" y="507984"/>
                    </a:cubicBezTo>
                    <a:cubicBezTo>
                      <a:pt x="1676585" y="507060"/>
                      <a:pt x="1675171" y="506136"/>
                      <a:pt x="1674023" y="506044"/>
                    </a:cubicBezTo>
                    <a:close/>
                    <a:moveTo>
                      <a:pt x="368109" y="320667"/>
                    </a:moveTo>
                    <a:cubicBezTo>
                      <a:pt x="366519" y="323070"/>
                      <a:pt x="365017" y="325472"/>
                      <a:pt x="363515" y="327783"/>
                    </a:cubicBezTo>
                    <a:cubicBezTo>
                      <a:pt x="365988" y="331109"/>
                      <a:pt x="364575" y="334621"/>
                      <a:pt x="366077" y="337948"/>
                    </a:cubicBezTo>
                    <a:cubicBezTo>
                      <a:pt x="369434" y="332126"/>
                      <a:pt x="374292" y="326119"/>
                      <a:pt x="368109" y="320667"/>
                    </a:cubicBezTo>
                    <a:close/>
                    <a:moveTo>
                      <a:pt x="385158" y="344139"/>
                    </a:moveTo>
                    <a:cubicBezTo>
                      <a:pt x="379063" y="352272"/>
                      <a:pt x="373497" y="360404"/>
                      <a:pt x="378444" y="368074"/>
                    </a:cubicBezTo>
                    <a:cubicBezTo>
                      <a:pt x="378886" y="353011"/>
                      <a:pt x="394257" y="358833"/>
                      <a:pt x="385158" y="344139"/>
                    </a:cubicBezTo>
                    <a:close/>
                    <a:moveTo>
                      <a:pt x="659627" y="364562"/>
                    </a:moveTo>
                    <a:cubicBezTo>
                      <a:pt x="659185" y="363546"/>
                      <a:pt x="658302" y="363084"/>
                      <a:pt x="656800" y="364747"/>
                    </a:cubicBezTo>
                    <a:cubicBezTo>
                      <a:pt x="655564" y="366688"/>
                      <a:pt x="656182" y="371401"/>
                      <a:pt x="659185" y="368074"/>
                    </a:cubicBezTo>
                    <a:cubicBezTo>
                      <a:pt x="659804" y="367150"/>
                      <a:pt x="659980" y="365579"/>
                      <a:pt x="659627" y="364562"/>
                    </a:cubicBezTo>
                    <a:close/>
                    <a:moveTo>
                      <a:pt x="366342" y="344694"/>
                    </a:moveTo>
                    <a:cubicBezTo>
                      <a:pt x="364222" y="351625"/>
                      <a:pt x="351501" y="358925"/>
                      <a:pt x="357155" y="365486"/>
                    </a:cubicBezTo>
                    <a:cubicBezTo>
                      <a:pt x="358745" y="363546"/>
                      <a:pt x="360070" y="361790"/>
                      <a:pt x="361748" y="365302"/>
                    </a:cubicBezTo>
                    <a:cubicBezTo>
                      <a:pt x="358303" y="374450"/>
                      <a:pt x="360865" y="377869"/>
                      <a:pt x="366872" y="378794"/>
                    </a:cubicBezTo>
                    <a:cubicBezTo>
                      <a:pt x="370140" y="375652"/>
                      <a:pt x="368904" y="371493"/>
                      <a:pt x="369080" y="368536"/>
                    </a:cubicBezTo>
                    <a:cubicBezTo>
                      <a:pt x="369787" y="357909"/>
                      <a:pt x="369522" y="355136"/>
                      <a:pt x="364133" y="355044"/>
                    </a:cubicBezTo>
                    <a:cubicBezTo>
                      <a:pt x="365370" y="351625"/>
                      <a:pt x="368550" y="348113"/>
                      <a:pt x="366342" y="344694"/>
                    </a:cubicBezTo>
                    <a:close/>
                    <a:moveTo>
                      <a:pt x="513161" y="374820"/>
                    </a:moveTo>
                    <a:cubicBezTo>
                      <a:pt x="511924" y="374727"/>
                      <a:pt x="510776" y="375282"/>
                      <a:pt x="510776" y="377038"/>
                    </a:cubicBezTo>
                    <a:cubicBezTo>
                      <a:pt x="510776" y="378886"/>
                      <a:pt x="515635" y="380180"/>
                      <a:pt x="515546" y="376668"/>
                    </a:cubicBezTo>
                    <a:cubicBezTo>
                      <a:pt x="515546" y="375744"/>
                      <a:pt x="514310" y="375005"/>
                      <a:pt x="513161" y="374820"/>
                    </a:cubicBezTo>
                    <a:close/>
                    <a:moveTo>
                      <a:pt x="635776" y="377223"/>
                    </a:moveTo>
                    <a:cubicBezTo>
                      <a:pt x="634627" y="377038"/>
                      <a:pt x="633567" y="377500"/>
                      <a:pt x="633567" y="379256"/>
                    </a:cubicBezTo>
                    <a:cubicBezTo>
                      <a:pt x="633655" y="381104"/>
                      <a:pt x="638426" y="382582"/>
                      <a:pt x="638337" y="378978"/>
                    </a:cubicBezTo>
                    <a:cubicBezTo>
                      <a:pt x="638337" y="378054"/>
                      <a:pt x="636924" y="377407"/>
                      <a:pt x="635776" y="377223"/>
                    </a:cubicBezTo>
                    <a:close/>
                    <a:moveTo>
                      <a:pt x="309540" y="348021"/>
                    </a:moveTo>
                    <a:cubicBezTo>
                      <a:pt x="308392" y="347928"/>
                      <a:pt x="307331" y="348483"/>
                      <a:pt x="307331" y="350239"/>
                    </a:cubicBezTo>
                    <a:cubicBezTo>
                      <a:pt x="307420" y="352179"/>
                      <a:pt x="312013" y="353565"/>
                      <a:pt x="311925" y="350054"/>
                    </a:cubicBezTo>
                    <a:cubicBezTo>
                      <a:pt x="311925" y="349130"/>
                      <a:pt x="310777" y="348205"/>
                      <a:pt x="309540" y="348021"/>
                    </a:cubicBezTo>
                    <a:close/>
                    <a:moveTo>
                      <a:pt x="322437" y="349222"/>
                    </a:moveTo>
                    <a:cubicBezTo>
                      <a:pt x="321554" y="348298"/>
                      <a:pt x="319699" y="348483"/>
                      <a:pt x="316695" y="350054"/>
                    </a:cubicBezTo>
                    <a:cubicBezTo>
                      <a:pt x="319787" y="350978"/>
                      <a:pt x="315105" y="363638"/>
                      <a:pt x="317049" y="363546"/>
                    </a:cubicBezTo>
                    <a:cubicBezTo>
                      <a:pt x="319787" y="363453"/>
                      <a:pt x="325088" y="352179"/>
                      <a:pt x="322437" y="349222"/>
                    </a:cubicBezTo>
                    <a:close/>
                    <a:moveTo>
                      <a:pt x="302826" y="357169"/>
                    </a:moveTo>
                    <a:cubicBezTo>
                      <a:pt x="294434" y="366595"/>
                      <a:pt x="296289" y="375744"/>
                      <a:pt x="298409" y="384800"/>
                    </a:cubicBezTo>
                    <a:cubicBezTo>
                      <a:pt x="303003" y="375652"/>
                      <a:pt x="307862" y="371770"/>
                      <a:pt x="312543" y="370477"/>
                    </a:cubicBezTo>
                    <a:cubicBezTo>
                      <a:pt x="309275" y="366041"/>
                      <a:pt x="306006" y="361605"/>
                      <a:pt x="302826" y="357169"/>
                    </a:cubicBezTo>
                    <a:close/>
                    <a:moveTo>
                      <a:pt x="338338" y="374265"/>
                    </a:moveTo>
                    <a:cubicBezTo>
                      <a:pt x="337102" y="374081"/>
                      <a:pt x="336130" y="374912"/>
                      <a:pt x="336130" y="376668"/>
                    </a:cubicBezTo>
                    <a:cubicBezTo>
                      <a:pt x="336130" y="378516"/>
                      <a:pt x="340812" y="379995"/>
                      <a:pt x="340724" y="376483"/>
                    </a:cubicBezTo>
                    <a:cubicBezTo>
                      <a:pt x="340724" y="375467"/>
                      <a:pt x="339487" y="374450"/>
                      <a:pt x="338338" y="374265"/>
                    </a:cubicBezTo>
                    <a:close/>
                    <a:moveTo>
                      <a:pt x="489575" y="381196"/>
                    </a:moveTo>
                    <a:cubicBezTo>
                      <a:pt x="486483" y="387018"/>
                      <a:pt x="480211" y="392932"/>
                      <a:pt x="482773" y="398477"/>
                    </a:cubicBezTo>
                    <a:cubicBezTo>
                      <a:pt x="486218" y="398200"/>
                      <a:pt x="499999" y="389698"/>
                      <a:pt x="489575" y="381196"/>
                    </a:cubicBezTo>
                    <a:close/>
                    <a:moveTo>
                      <a:pt x="336130" y="385724"/>
                    </a:moveTo>
                    <a:cubicBezTo>
                      <a:pt x="335335" y="385632"/>
                      <a:pt x="334717" y="385909"/>
                      <a:pt x="333921" y="386741"/>
                    </a:cubicBezTo>
                    <a:cubicBezTo>
                      <a:pt x="337190" y="390068"/>
                      <a:pt x="340370" y="396814"/>
                      <a:pt x="343462" y="393302"/>
                    </a:cubicBezTo>
                    <a:cubicBezTo>
                      <a:pt x="341077" y="390807"/>
                      <a:pt x="338515" y="386279"/>
                      <a:pt x="336130" y="385724"/>
                    </a:cubicBezTo>
                    <a:close/>
                    <a:moveTo>
                      <a:pt x="324646" y="389698"/>
                    </a:moveTo>
                    <a:cubicBezTo>
                      <a:pt x="323851" y="389513"/>
                      <a:pt x="323144" y="389883"/>
                      <a:pt x="322261" y="390715"/>
                    </a:cubicBezTo>
                    <a:cubicBezTo>
                      <a:pt x="325176" y="394134"/>
                      <a:pt x="322614" y="400880"/>
                      <a:pt x="327031" y="397276"/>
                    </a:cubicBezTo>
                    <a:cubicBezTo>
                      <a:pt x="328709" y="394596"/>
                      <a:pt x="327031" y="390253"/>
                      <a:pt x="324646" y="389698"/>
                    </a:cubicBezTo>
                    <a:close/>
                    <a:moveTo>
                      <a:pt x="350618" y="398107"/>
                    </a:moveTo>
                    <a:cubicBezTo>
                      <a:pt x="349557" y="397923"/>
                      <a:pt x="347879" y="399494"/>
                      <a:pt x="345847" y="403467"/>
                    </a:cubicBezTo>
                    <a:cubicBezTo>
                      <a:pt x="347879" y="407903"/>
                      <a:pt x="343109" y="412708"/>
                      <a:pt x="346289" y="417144"/>
                    </a:cubicBezTo>
                    <a:cubicBezTo>
                      <a:pt x="352561" y="413170"/>
                      <a:pt x="353798" y="398477"/>
                      <a:pt x="350618" y="398107"/>
                    </a:cubicBezTo>
                    <a:close/>
                    <a:moveTo>
                      <a:pt x="452384" y="416682"/>
                    </a:moveTo>
                    <a:cubicBezTo>
                      <a:pt x="436571" y="433501"/>
                      <a:pt x="461925" y="432577"/>
                      <a:pt x="452384" y="416682"/>
                    </a:cubicBezTo>
                    <a:close/>
                    <a:moveTo>
                      <a:pt x="576235" y="425461"/>
                    </a:moveTo>
                    <a:cubicBezTo>
                      <a:pt x="575352" y="424445"/>
                      <a:pt x="573673" y="424260"/>
                      <a:pt x="570670" y="425831"/>
                    </a:cubicBezTo>
                    <a:cubicBezTo>
                      <a:pt x="573762" y="426755"/>
                      <a:pt x="568903" y="439600"/>
                      <a:pt x="570935" y="439508"/>
                    </a:cubicBezTo>
                    <a:cubicBezTo>
                      <a:pt x="573673" y="439415"/>
                      <a:pt x="578885" y="428326"/>
                      <a:pt x="576235" y="425461"/>
                    </a:cubicBezTo>
                    <a:close/>
                    <a:moveTo>
                      <a:pt x="298851" y="398477"/>
                    </a:moveTo>
                    <a:cubicBezTo>
                      <a:pt x="291960" y="403282"/>
                      <a:pt x="298233" y="413355"/>
                      <a:pt x="299028" y="418900"/>
                    </a:cubicBezTo>
                    <a:cubicBezTo>
                      <a:pt x="300088" y="426016"/>
                      <a:pt x="296289" y="433409"/>
                      <a:pt x="304151" y="432392"/>
                    </a:cubicBezTo>
                    <a:cubicBezTo>
                      <a:pt x="312720" y="425276"/>
                      <a:pt x="306625" y="418438"/>
                      <a:pt x="313162" y="411322"/>
                    </a:cubicBezTo>
                    <a:cubicBezTo>
                      <a:pt x="316519" y="406702"/>
                      <a:pt x="321377" y="397461"/>
                      <a:pt x="315282" y="401249"/>
                    </a:cubicBezTo>
                    <a:cubicBezTo>
                      <a:pt x="310070" y="416220"/>
                      <a:pt x="304505" y="408088"/>
                      <a:pt x="298851" y="398477"/>
                    </a:cubicBezTo>
                    <a:close/>
                    <a:moveTo>
                      <a:pt x="328444" y="414187"/>
                    </a:moveTo>
                    <a:cubicBezTo>
                      <a:pt x="327208" y="413170"/>
                      <a:pt x="326148" y="412708"/>
                      <a:pt x="324999" y="414372"/>
                    </a:cubicBezTo>
                    <a:cubicBezTo>
                      <a:pt x="327473" y="416128"/>
                      <a:pt x="329858" y="420748"/>
                      <a:pt x="332155" y="417514"/>
                    </a:cubicBezTo>
                    <a:cubicBezTo>
                      <a:pt x="331006" y="416590"/>
                      <a:pt x="329593" y="415111"/>
                      <a:pt x="328444" y="414187"/>
                    </a:cubicBezTo>
                    <a:close/>
                    <a:moveTo>
                      <a:pt x="320847" y="417883"/>
                    </a:moveTo>
                    <a:cubicBezTo>
                      <a:pt x="320494" y="416867"/>
                      <a:pt x="319434" y="416590"/>
                      <a:pt x="317844" y="418345"/>
                    </a:cubicBezTo>
                    <a:cubicBezTo>
                      <a:pt x="316607" y="420286"/>
                      <a:pt x="317225" y="424814"/>
                      <a:pt x="320229" y="421487"/>
                    </a:cubicBezTo>
                    <a:cubicBezTo>
                      <a:pt x="320936" y="420563"/>
                      <a:pt x="321201" y="418900"/>
                      <a:pt x="320847" y="417883"/>
                    </a:cubicBezTo>
                    <a:close/>
                    <a:moveTo>
                      <a:pt x="346289" y="426016"/>
                    </a:moveTo>
                    <a:cubicBezTo>
                      <a:pt x="345847" y="425831"/>
                      <a:pt x="345140" y="426016"/>
                      <a:pt x="344080" y="427217"/>
                    </a:cubicBezTo>
                    <a:cubicBezTo>
                      <a:pt x="341342" y="430451"/>
                      <a:pt x="340105" y="438953"/>
                      <a:pt x="344257" y="434148"/>
                    </a:cubicBezTo>
                    <a:cubicBezTo>
                      <a:pt x="346377" y="431838"/>
                      <a:pt x="347526" y="426570"/>
                      <a:pt x="346289" y="426016"/>
                    </a:cubicBezTo>
                    <a:close/>
                    <a:moveTo>
                      <a:pt x="558744" y="431006"/>
                    </a:moveTo>
                    <a:cubicBezTo>
                      <a:pt x="557596" y="430821"/>
                      <a:pt x="556536" y="431653"/>
                      <a:pt x="556624" y="433409"/>
                    </a:cubicBezTo>
                    <a:cubicBezTo>
                      <a:pt x="556624" y="435257"/>
                      <a:pt x="561218" y="436735"/>
                      <a:pt x="561129" y="433224"/>
                    </a:cubicBezTo>
                    <a:cubicBezTo>
                      <a:pt x="561129" y="432207"/>
                      <a:pt x="559981" y="431191"/>
                      <a:pt x="558744" y="431006"/>
                    </a:cubicBezTo>
                    <a:close/>
                    <a:moveTo>
                      <a:pt x="544698" y="431560"/>
                    </a:moveTo>
                    <a:cubicBezTo>
                      <a:pt x="543550" y="431468"/>
                      <a:pt x="542313" y="432022"/>
                      <a:pt x="542313" y="433778"/>
                    </a:cubicBezTo>
                    <a:cubicBezTo>
                      <a:pt x="542313" y="435626"/>
                      <a:pt x="547172" y="437105"/>
                      <a:pt x="547083" y="433593"/>
                    </a:cubicBezTo>
                    <a:cubicBezTo>
                      <a:pt x="547083" y="432669"/>
                      <a:pt x="545847" y="431745"/>
                      <a:pt x="544698" y="431560"/>
                    </a:cubicBezTo>
                    <a:close/>
                    <a:moveTo>
                      <a:pt x="284982" y="419270"/>
                    </a:moveTo>
                    <a:cubicBezTo>
                      <a:pt x="268021" y="430544"/>
                      <a:pt x="267049" y="448656"/>
                      <a:pt x="262102" y="468155"/>
                    </a:cubicBezTo>
                    <a:cubicBezTo>
                      <a:pt x="263604" y="470096"/>
                      <a:pt x="265194" y="472036"/>
                      <a:pt x="266696" y="474069"/>
                    </a:cubicBezTo>
                    <a:cubicBezTo>
                      <a:pt x="267314" y="473238"/>
                      <a:pt x="267932" y="472868"/>
                      <a:pt x="268639" y="472868"/>
                    </a:cubicBezTo>
                    <a:cubicBezTo>
                      <a:pt x="270936" y="473053"/>
                      <a:pt x="273321" y="476842"/>
                      <a:pt x="271643" y="480815"/>
                    </a:cubicBezTo>
                    <a:cubicBezTo>
                      <a:pt x="270141" y="478782"/>
                      <a:pt x="268551" y="476749"/>
                      <a:pt x="267049" y="474624"/>
                    </a:cubicBezTo>
                    <a:cubicBezTo>
                      <a:pt x="266254" y="475825"/>
                      <a:pt x="265635" y="476842"/>
                      <a:pt x="264929" y="478043"/>
                    </a:cubicBezTo>
                    <a:cubicBezTo>
                      <a:pt x="267932" y="492736"/>
                      <a:pt x="281536" y="483957"/>
                      <a:pt x="276413" y="474254"/>
                    </a:cubicBezTo>
                    <a:cubicBezTo>
                      <a:pt x="283215" y="466122"/>
                      <a:pt x="268904" y="458637"/>
                      <a:pt x="278356" y="450227"/>
                    </a:cubicBezTo>
                    <a:cubicBezTo>
                      <a:pt x="280830" y="453647"/>
                      <a:pt x="283303" y="456881"/>
                      <a:pt x="285777" y="460208"/>
                    </a:cubicBezTo>
                    <a:cubicBezTo>
                      <a:pt x="294699" y="446254"/>
                      <a:pt x="294346" y="432577"/>
                      <a:pt x="284982" y="419270"/>
                    </a:cubicBezTo>
                    <a:close/>
                    <a:moveTo>
                      <a:pt x="434009" y="439138"/>
                    </a:moveTo>
                    <a:cubicBezTo>
                      <a:pt x="432773" y="438953"/>
                      <a:pt x="431536" y="439508"/>
                      <a:pt x="431624" y="441356"/>
                    </a:cubicBezTo>
                    <a:cubicBezTo>
                      <a:pt x="431624" y="443204"/>
                      <a:pt x="436395" y="444498"/>
                      <a:pt x="436395" y="440894"/>
                    </a:cubicBezTo>
                    <a:cubicBezTo>
                      <a:pt x="436306" y="439970"/>
                      <a:pt x="435158" y="439323"/>
                      <a:pt x="434009" y="439138"/>
                    </a:cubicBezTo>
                    <a:close/>
                    <a:moveTo>
                      <a:pt x="532949" y="440894"/>
                    </a:moveTo>
                    <a:cubicBezTo>
                      <a:pt x="525175" y="445792"/>
                      <a:pt x="525264" y="459746"/>
                      <a:pt x="521642" y="465106"/>
                    </a:cubicBezTo>
                    <a:cubicBezTo>
                      <a:pt x="515723" y="474162"/>
                      <a:pt x="513780" y="466399"/>
                      <a:pt x="512543" y="479244"/>
                    </a:cubicBezTo>
                    <a:cubicBezTo>
                      <a:pt x="510953" y="477027"/>
                      <a:pt x="509451" y="474716"/>
                      <a:pt x="507772" y="472498"/>
                    </a:cubicBezTo>
                    <a:cubicBezTo>
                      <a:pt x="503002" y="482941"/>
                      <a:pt x="500617" y="493383"/>
                      <a:pt x="501235" y="503641"/>
                    </a:cubicBezTo>
                    <a:cubicBezTo>
                      <a:pt x="509981" y="495324"/>
                      <a:pt x="507066" y="487377"/>
                      <a:pt x="512543" y="479244"/>
                    </a:cubicBezTo>
                    <a:cubicBezTo>
                      <a:pt x="525970" y="488948"/>
                      <a:pt x="504681" y="499945"/>
                      <a:pt x="515546" y="509833"/>
                    </a:cubicBezTo>
                    <a:cubicBezTo>
                      <a:pt x="521642" y="497080"/>
                      <a:pt x="527914" y="503641"/>
                      <a:pt x="534009" y="488763"/>
                    </a:cubicBezTo>
                    <a:cubicBezTo>
                      <a:pt x="526765" y="477673"/>
                      <a:pt x="536571" y="465845"/>
                      <a:pt x="542931" y="454201"/>
                    </a:cubicBezTo>
                    <a:cubicBezTo>
                      <a:pt x="539663" y="449765"/>
                      <a:pt x="536218" y="445422"/>
                      <a:pt x="532949" y="440894"/>
                    </a:cubicBezTo>
                    <a:close/>
                    <a:moveTo>
                      <a:pt x="520052" y="509555"/>
                    </a:moveTo>
                    <a:cubicBezTo>
                      <a:pt x="515546" y="519443"/>
                      <a:pt x="510688" y="511311"/>
                      <a:pt x="506182" y="523879"/>
                    </a:cubicBezTo>
                    <a:cubicBezTo>
                      <a:pt x="513073" y="538110"/>
                      <a:pt x="515811" y="523325"/>
                      <a:pt x="517931" y="519905"/>
                    </a:cubicBezTo>
                    <a:cubicBezTo>
                      <a:pt x="518020" y="519721"/>
                      <a:pt x="520052" y="523325"/>
                      <a:pt x="520317" y="523325"/>
                    </a:cubicBezTo>
                    <a:cubicBezTo>
                      <a:pt x="522878" y="523232"/>
                      <a:pt x="524999" y="510479"/>
                      <a:pt x="520052" y="509555"/>
                    </a:cubicBezTo>
                    <a:close/>
                    <a:moveTo>
                      <a:pt x="1689659" y="522678"/>
                    </a:moveTo>
                    <a:cubicBezTo>
                      <a:pt x="1688510" y="523140"/>
                      <a:pt x="1687450" y="524618"/>
                      <a:pt x="1686302" y="528038"/>
                    </a:cubicBezTo>
                    <a:cubicBezTo>
                      <a:pt x="1691161" y="536539"/>
                      <a:pt x="1696019" y="539774"/>
                      <a:pt x="1700613" y="534414"/>
                    </a:cubicBezTo>
                    <a:cubicBezTo>
                      <a:pt x="1696991" y="530533"/>
                      <a:pt x="1693192" y="521291"/>
                      <a:pt x="1689659" y="522678"/>
                    </a:cubicBezTo>
                    <a:close/>
                    <a:moveTo>
                      <a:pt x="1707503" y="530810"/>
                    </a:moveTo>
                    <a:cubicBezTo>
                      <a:pt x="1705207" y="535430"/>
                      <a:pt x="1700701" y="540236"/>
                      <a:pt x="1703175" y="544672"/>
                    </a:cubicBezTo>
                    <a:cubicBezTo>
                      <a:pt x="1707062" y="540513"/>
                      <a:pt x="1710949" y="544117"/>
                      <a:pt x="1714924" y="540698"/>
                    </a:cubicBezTo>
                    <a:cubicBezTo>
                      <a:pt x="1712450" y="537463"/>
                      <a:pt x="1709977" y="534044"/>
                      <a:pt x="1707503" y="530810"/>
                    </a:cubicBezTo>
                    <a:close/>
                    <a:moveTo>
                      <a:pt x="1722256" y="532566"/>
                    </a:moveTo>
                    <a:cubicBezTo>
                      <a:pt x="1720489" y="532381"/>
                      <a:pt x="1718811" y="533490"/>
                      <a:pt x="1717044" y="537186"/>
                    </a:cubicBezTo>
                    <a:cubicBezTo>
                      <a:pt x="1717662" y="551787"/>
                      <a:pt x="1725260" y="542361"/>
                      <a:pt x="1728970" y="546889"/>
                    </a:cubicBezTo>
                    <a:cubicBezTo>
                      <a:pt x="1733033" y="551880"/>
                      <a:pt x="1743811" y="547998"/>
                      <a:pt x="1738510" y="539959"/>
                    </a:cubicBezTo>
                    <a:cubicBezTo>
                      <a:pt x="1733298" y="546612"/>
                      <a:pt x="1727556" y="533305"/>
                      <a:pt x="1722256" y="532566"/>
                    </a:cubicBezTo>
                    <a:close/>
                    <a:moveTo>
                      <a:pt x="1751761" y="542731"/>
                    </a:moveTo>
                    <a:cubicBezTo>
                      <a:pt x="1750171" y="543101"/>
                      <a:pt x="1749464" y="545134"/>
                      <a:pt x="1750436" y="549662"/>
                    </a:cubicBezTo>
                    <a:cubicBezTo>
                      <a:pt x="1754588" y="545503"/>
                      <a:pt x="1758122" y="567405"/>
                      <a:pt x="1767044" y="559180"/>
                    </a:cubicBezTo>
                    <a:cubicBezTo>
                      <a:pt x="1768987" y="554837"/>
                      <a:pt x="1756532" y="541530"/>
                      <a:pt x="1751761" y="542731"/>
                    </a:cubicBezTo>
                    <a:close/>
                    <a:moveTo>
                      <a:pt x="292667" y="456604"/>
                    </a:moveTo>
                    <a:cubicBezTo>
                      <a:pt x="276766" y="473423"/>
                      <a:pt x="302208" y="472498"/>
                      <a:pt x="292667" y="456604"/>
                    </a:cubicBezTo>
                    <a:close/>
                    <a:moveTo>
                      <a:pt x="283745" y="478875"/>
                    </a:moveTo>
                    <a:cubicBezTo>
                      <a:pt x="282597" y="478690"/>
                      <a:pt x="281360" y="479244"/>
                      <a:pt x="281360" y="481000"/>
                    </a:cubicBezTo>
                    <a:cubicBezTo>
                      <a:pt x="281360" y="482941"/>
                      <a:pt x="286218" y="484235"/>
                      <a:pt x="286130" y="480815"/>
                    </a:cubicBezTo>
                    <a:cubicBezTo>
                      <a:pt x="286130" y="479891"/>
                      <a:pt x="284893" y="478967"/>
                      <a:pt x="283745" y="478875"/>
                    </a:cubicBezTo>
                    <a:close/>
                    <a:moveTo>
                      <a:pt x="491341" y="483403"/>
                    </a:moveTo>
                    <a:cubicBezTo>
                      <a:pt x="485246" y="491535"/>
                      <a:pt x="479857" y="499852"/>
                      <a:pt x="484804" y="507615"/>
                    </a:cubicBezTo>
                    <a:cubicBezTo>
                      <a:pt x="490811" y="499390"/>
                      <a:pt x="496288" y="491165"/>
                      <a:pt x="491341" y="483403"/>
                    </a:cubicBezTo>
                    <a:close/>
                    <a:moveTo>
                      <a:pt x="503444" y="506783"/>
                    </a:moveTo>
                    <a:cubicBezTo>
                      <a:pt x="499645" y="514915"/>
                      <a:pt x="495935" y="517041"/>
                      <a:pt x="491871" y="510572"/>
                    </a:cubicBezTo>
                    <a:cubicBezTo>
                      <a:pt x="481801" y="525820"/>
                      <a:pt x="470228" y="541067"/>
                      <a:pt x="471465" y="555853"/>
                    </a:cubicBezTo>
                    <a:cubicBezTo>
                      <a:pt x="482331" y="546242"/>
                      <a:pt x="493462" y="548368"/>
                      <a:pt x="504239" y="534229"/>
                    </a:cubicBezTo>
                    <a:cubicBezTo>
                      <a:pt x="502560" y="531919"/>
                      <a:pt x="500882" y="529608"/>
                      <a:pt x="499292" y="527483"/>
                    </a:cubicBezTo>
                    <a:cubicBezTo>
                      <a:pt x="499292" y="527298"/>
                      <a:pt x="499380" y="527391"/>
                      <a:pt x="499469" y="527206"/>
                    </a:cubicBezTo>
                    <a:cubicBezTo>
                      <a:pt x="498409" y="527113"/>
                      <a:pt x="497525" y="526189"/>
                      <a:pt x="498850" y="523325"/>
                    </a:cubicBezTo>
                    <a:cubicBezTo>
                      <a:pt x="499292" y="523879"/>
                      <a:pt x="499822" y="524433"/>
                      <a:pt x="500264" y="525080"/>
                    </a:cubicBezTo>
                    <a:cubicBezTo>
                      <a:pt x="503356" y="518889"/>
                      <a:pt x="504946" y="512790"/>
                      <a:pt x="503444" y="506783"/>
                    </a:cubicBezTo>
                    <a:close/>
                    <a:moveTo>
                      <a:pt x="472437" y="484235"/>
                    </a:moveTo>
                    <a:cubicBezTo>
                      <a:pt x="470405" y="491073"/>
                      <a:pt x="457684" y="498374"/>
                      <a:pt x="463338" y="505027"/>
                    </a:cubicBezTo>
                    <a:cubicBezTo>
                      <a:pt x="469345" y="492367"/>
                      <a:pt x="478444" y="498558"/>
                      <a:pt x="472437" y="484235"/>
                    </a:cubicBezTo>
                    <a:close/>
                    <a:moveTo>
                      <a:pt x="468108" y="504842"/>
                    </a:moveTo>
                    <a:cubicBezTo>
                      <a:pt x="465193" y="515839"/>
                      <a:pt x="457331" y="513714"/>
                      <a:pt x="452031" y="522493"/>
                    </a:cubicBezTo>
                    <a:cubicBezTo>
                      <a:pt x="448055" y="529146"/>
                      <a:pt x="449557" y="538480"/>
                      <a:pt x="443903" y="530995"/>
                    </a:cubicBezTo>
                    <a:cubicBezTo>
                      <a:pt x="438515" y="535338"/>
                      <a:pt x="433214" y="555299"/>
                      <a:pt x="427649" y="548460"/>
                    </a:cubicBezTo>
                    <a:cubicBezTo>
                      <a:pt x="427296" y="539589"/>
                      <a:pt x="437013" y="522493"/>
                      <a:pt x="443727" y="530625"/>
                    </a:cubicBezTo>
                    <a:cubicBezTo>
                      <a:pt x="443285" y="530071"/>
                      <a:pt x="443108" y="530255"/>
                      <a:pt x="442667" y="529608"/>
                    </a:cubicBezTo>
                    <a:cubicBezTo>
                      <a:pt x="443462" y="528500"/>
                      <a:pt x="444080" y="527206"/>
                      <a:pt x="444875" y="526097"/>
                    </a:cubicBezTo>
                    <a:cubicBezTo>
                      <a:pt x="440016" y="514453"/>
                      <a:pt x="435600" y="526282"/>
                      <a:pt x="430829" y="519721"/>
                    </a:cubicBezTo>
                    <a:cubicBezTo>
                      <a:pt x="426059" y="534137"/>
                      <a:pt x="412720" y="546889"/>
                      <a:pt x="412543" y="568144"/>
                    </a:cubicBezTo>
                    <a:cubicBezTo>
                      <a:pt x="408568" y="565649"/>
                      <a:pt x="404681" y="565926"/>
                      <a:pt x="400794" y="572118"/>
                    </a:cubicBezTo>
                    <a:cubicBezTo>
                      <a:pt x="403091" y="578864"/>
                      <a:pt x="416165" y="585148"/>
                      <a:pt x="410776" y="592171"/>
                    </a:cubicBezTo>
                    <a:cubicBezTo>
                      <a:pt x="405034" y="583392"/>
                      <a:pt x="399469" y="575444"/>
                      <a:pt x="394080" y="582652"/>
                    </a:cubicBezTo>
                    <a:cubicBezTo>
                      <a:pt x="403621" y="585332"/>
                      <a:pt x="393285" y="604184"/>
                      <a:pt x="389487" y="596329"/>
                    </a:cubicBezTo>
                    <a:cubicBezTo>
                      <a:pt x="388515" y="590230"/>
                      <a:pt x="385511" y="585794"/>
                      <a:pt x="386748" y="579418"/>
                    </a:cubicBezTo>
                    <a:cubicBezTo>
                      <a:pt x="387897" y="573781"/>
                      <a:pt x="395494" y="570916"/>
                      <a:pt x="391342" y="565741"/>
                    </a:cubicBezTo>
                    <a:cubicBezTo>
                      <a:pt x="378974" y="568421"/>
                      <a:pt x="378798" y="558626"/>
                      <a:pt x="391077" y="552064"/>
                    </a:cubicBezTo>
                    <a:cubicBezTo>
                      <a:pt x="388338" y="539496"/>
                      <a:pt x="373851" y="556593"/>
                      <a:pt x="372437" y="566296"/>
                    </a:cubicBezTo>
                    <a:cubicBezTo>
                      <a:pt x="372172" y="568606"/>
                      <a:pt x="379151" y="573873"/>
                      <a:pt x="374999" y="576461"/>
                    </a:cubicBezTo>
                    <a:cubicBezTo>
                      <a:pt x="368374" y="560936"/>
                      <a:pt x="354151" y="580435"/>
                      <a:pt x="361130" y="590507"/>
                    </a:cubicBezTo>
                    <a:cubicBezTo>
                      <a:pt x="364928" y="582375"/>
                      <a:pt x="368815" y="580250"/>
                      <a:pt x="372879" y="586811"/>
                    </a:cubicBezTo>
                    <a:cubicBezTo>
                      <a:pt x="369345" y="593742"/>
                      <a:pt x="358921" y="600950"/>
                      <a:pt x="368462" y="607419"/>
                    </a:cubicBezTo>
                    <a:cubicBezTo>
                      <a:pt x="373851" y="598270"/>
                      <a:pt x="379151" y="589768"/>
                      <a:pt x="384716" y="596514"/>
                    </a:cubicBezTo>
                    <a:cubicBezTo>
                      <a:pt x="381359" y="602336"/>
                      <a:pt x="374822" y="608158"/>
                      <a:pt x="378003" y="613795"/>
                    </a:cubicBezTo>
                    <a:cubicBezTo>
                      <a:pt x="384098" y="605570"/>
                      <a:pt x="386925" y="624237"/>
                      <a:pt x="387720" y="627287"/>
                    </a:cubicBezTo>
                    <a:cubicBezTo>
                      <a:pt x="395494" y="621280"/>
                      <a:pt x="401412" y="609359"/>
                      <a:pt x="408568" y="602428"/>
                    </a:cubicBezTo>
                    <a:cubicBezTo>
                      <a:pt x="408833" y="602151"/>
                      <a:pt x="410600" y="605940"/>
                      <a:pt x="410953" y="605848"/>
                    </a:cubicBezTo>
                    <a:cubicBezTo>
                      <a:pt x="414222" y="604924"/>
                      <a:pt x="417225" y="594296"/>
                      <a:pt x="420052" y="591709"/>
                    </a:cubicBezTo>
                    <a:cubicBezTo>
                      <a:pt x="420317" y="591524"/>
                      <a:pt x="422260" y="595313"/>
                      <a:pt x="422437" y="595128"/>
                    </a:cubicBezTo>
                    <a:cubicBezTo>
                      <a:pt x="429946" y="588290"/>
                      <a:pt x="436041" y="577108"/>
                      <a:pt x="443285" y="570547"/>
                    </a:cubicBezTo>
                    <a:cubicBezTo>
                      <a:pt x="443550" y="570269"/>
                      <a:pt x="445670" y="574151"/>
                      <a:pt x="445847" y="573873"/>
                    </a:cubicBezTo>
                    <a:cubicBezTo>
                      <a:pt x="449557" y="570731"/>
                      <a:pt x="451412" y="563061"/>
                      <a:pt x="455034" y="559827"/>
                    </a:cubicBezTo>
                    <a:cubicBezTo>
                      <a:pt x="455741" y="559088"/>
                      <a:pt x="457331" y="562784"/>
                      <a:pt x="459539" y="559827"/>
                    </a:cubicBezTo>
                    <a:cubicBezTo>
                      <a:pt x="464398" y="553266"/>
                      <a:pt x="460688" y="549292"/>
                      <a:pt x="464133" y="538942"/>
                    </a:cubicBezTo>
                    <a:cubicBezTo>
                      <a:pt x="467313" y="529608"/>
                      <a:pt x="476147" y="528407"/>
                      <a:pt x="473055" y="518150"/>
                    </a:cubicBezTo>
                    <a:cubicBezTo>
                      <a:pt x="463073" y="526467"/>
                      <a:pt x="470847" y="507799"/>
                      <a:pt x="468108" y="504842"/>
                    </a:cubicBezTo>
                    <a:close/>
                    <a:moveTo>
                      <a:pt x="478444" y="512605"/>
                    </a:moveTo>
                    <a:cubicBezTo>
                      <a:pt x="476942" y="513529"/>
                      <a:pt x="476500" y="521384"/>
                      <a:pt x="480211" y="521291"/>
                    </a:cubicBezTo>
                    <a:cubicBezTo>
                      <a:pt x="482861" y="521199"/>
                      <a:pt x="484804" y="508262"/>
                      <a:pt x="480034" y="514545"/>
                    </a:cubicBezTo>
                    <a:cubicBezTo>
                      <a:pt x="479327" y="512697"/>
                      <a:pt x="478886" y="512235"/>
                      <a:pt x="478444" y="512605"/>
                    </a:cubicBezTo>
                    <a:close/>
                    <a:moveTo>
                      <a:pt x="1708298" y="573042"/>
                    </a:moveTo>
                    <a:cubicBezTo>
                      <a:pt x="1707150" y="572949"/>
                      <a:pt x="1705913" y="573504"/>
                      <a:pt x="1705913" y="575260"/>
                    </a:cubicBezTo>
                    <a:cubicBezTo>
                      <a:pt x="1706002" y="577108"/>
                      <a:pt x="1710772" y="578586"/>
                      <a:pt x="1710684" y="575075"/>
                    </a:cubicBezTo>
                    <a:cubicBezTo>
                      <a:pt x="1710684" y="574151"/>
                      <a:pt x="1709535" y="573227"/>
                      <a:pt x="1708298" y="573042"/>
                    </a:cubicBezTo>
                    <a:close/>
                    <a:moveTo>
                      <a:pt x="1715719" y="588567"/>
                    </a:moveTo>
                    <a:cubicBezTo>
                      <a:pt x="1714129" y="590877"/>
                      <a:pt x="1712627" y="593187"/>
                      <a:pt x="1711125" y="595498"/>
                    </a:cubicBezTo>
                    <a:cubicBezTo>
                      <a:pt x="1715896" y="600580"/>
                      <a:pt x="1720754" y="615551"/>
                      <a:pt x="1725171" y="601689"/>
                    </a:cubicBezTo>
                    <a:cubicBezTo>
                      <a:pt x="1721991" y="597253"/>
                      <a:pt x="1718899" y="593003"/>
                      <a:pt x="1715719" y="588567"/>
                    </a:cubicBezTo>
                    <a:close/>
                    <a:moveTo>
                      <a:pt x="1729942" y="603075"/>
                    </a:moveTo>
                    <a:cubicBezTo>
                      <a:pt x="1728793" y="602891"/>
                      <a:pt x="1727733" y="603445"/>
                      <a:pt x="1727821" y="605201"/>
                    </a:cubicBezTo>
                    <a:cubicBezTo>
                      <a:pt x="1727821" y="607141"/>
                      <a:pt x="1732592" y="608528"/>
                      <a:pt x="1732503" y="605016"/>
                    </a:cubicBezTo>
                    <a:cubicBezTo>
                      <a:pt x="1732503" y="604092"/>
                      <a:pt x="1731178" y="603260"/>
                      <a:pt x="1729942" y="603075"/>
                    </a:cubicBezTo>
                    <a:close/>
                    <a:moveTo>
                      <a:pt x="161131" y="556777"/>
                    </a:moveTo>
                    <a:cubicBezTo>
                      <a:pt x="159894" y="555853"/>
                      <a:pt x="158657" y="555576"/>
                      <a:pt x="157509" y="557239"/>
                    </a:cubicBezTo>
                    <a:cubicBezTo>
                      <a:pt x="159894" y="558995"/>
                      <a:pt x="162367" y="563708"/>
                      <a:pt x="164664" y="560381"/>
                    </a:cubicBezTo>
                    <a:cubicBezTo>
                      <a:pt x="163516" y="559457"/>
                      <a:pt x="162279" y="557794"/>
                      <a:pt x="161131" y="556777"/>
                    </a:cubicBezTo>
                    <a:close/>
                    <a:moveTo>
                      <a:pt x="447437" y="512143"/>
                    </a:moveTo>
                    <a:cubicBezTo>
                      <a:pt x="447084" y="511126"/>
                      <a:pt x="446200" y="510664"/>
                      <a:pt x="444698" y="512328"/>
                    </a:cubicBezTo>
                    <a:cubicBezTo>
                      <a:pt x="443462" y="514268"/>
                      <a:pt x="443992" y="519074"/>
                      <a:pt x="447084" y="515747"/>
                    </a:cubicBezTo>
                    <a:cubicBezTo>
                      <a:pt x="447702" y="514823"/>
                      <a:pt x="447879" y="513159"/>
                      <a:pt x="447437" y="512143"/>
                    </a:cubicBezTo>
                    <a:close/>
                    <a:moveTo>
                      <a:pt x="399204" y="544672"/>
                    </a:moveTo>
                    <a:cubicBezTo>
                      <a:pt x="398056" y="543747"/>
                      <a:pt x="396819" y="543285"/>
                      <a:pt x="395670" y="544949"/>
                    </a:cubicBezTo>
                    <a:cubicBezTo>
                      <a:pt x="398056" y="546705"/>
                      <a:pt x="400529" y="551325"/>
                      <a:pt x="402826" y="548091"/>
                    </a:cubicBezTo>
                    <a:cubicBezTo>
                      <a:pt x="401589" y="547167"/>
                      <a:pt x="400441" y="545688"/>
                      <a:pt x="399204" y="544672"/>
                    </a:cubicBezTo>
                    <a:close/>
                    <a:moveTo>
                      <a:pt x="340900" y="612779"/>
                    </a:moveTo>
                    <a:cubicBezTo>
                      <a:pt x="338692" y="613056"/>
                      <a:pt x="336748" y="613980"/>
                      <a:pt x="335512" y="615551"/>
                    </a:cubicBezTo>
                    <a:cubicBezTo>
                      <a:pt x="336837" y="619432"/>
                      <a:pt x="341872" y="621373"/>
                      <a:pt x="342844" y="625439"/>
                    </a:cubicBezTo>
                    <a:cubicBezTo>
                      <a:pt x="343197" y="626825"/>
                      <a:pt x="338427" y="630891"/>
                      <a:pt x="338338" y="632462"/>
                    </a:cubicBezTo>
                    <a:cubicBezTo>
                      <a:pt x="337985" y="635881"/>
                      <a:pt x="345052" y="642165"/>
                      <a:pt x="338515" y="646139"/>
                    </a:cubicBezTo>
                    <a:cubicBezTo>
                      <a:pt x="328621" y="658892"/>
                      <a:pt x="332685" y="633201"/>
                      <a:pt x="324204" y="639763"/>
                    </a:cubicBezTo>
                    <a:cubicBezTo>
                      <a:pt x="332243" y="656397"/>
                      <a:pt x="311925" y="646139"/>
                      <a:pt x="312720" y="664159"/>
                    </a:cubicBezTo>
                    <a:cubicBezTo>
                      <a:pt x="312808" y="666839"/>
                      <a:pt x="314134" y="682826"/>
                      <a:pt x="322437" y="677281"/>
                    </a:cubicBezTo>
                    <a:cubicBezTo>
                      <a:pt x="321996" y="675156"/>
                      <a:pt x="322437" y="672753"/>
                      <a:pt x="324999" y="675248"/>
                    </a:cubicBezTo>
                    <a:cubicBezTo>
                      <a:pt x="324381" y="676357"/>
                      <a:pt x="323939" y="677281"/>
                      <a:pt x="323232" y="678298"/>
                    </a:cubicBezTo>
                    <a:cubicBezTo>
                      <a:pt x="324558" y="679777"/>
                      <a:pt x="326236" y="684305"/>
                      <a:pt x="327384" y="684027"/>
                    </a:cubicBezTo>
                    <a:cubicBezTo>
                      <a:pt x="325706" y="684397"/>
                      <a:pt x="343285" y="668595"/>
                      <a:pt x="343639" y="666377"/>
                    </a:cubicBezTo>
                    <a:cubicBezTo>
                      <a:pt x="344080" y="664436"/>
                      <a:pt x="337013" y="658522"/>
                      <a:pt x="341077" y="656212"/>
                    </a:cubicBezTo>
                    <a:cubicBezTo>
                      <a:pt x="352649" y="677281"/>
                      <a:pt x="352031" y="639208"/>
                      <a:pt x="359981" y="655472"/>
                    </a:cubicBezTo>
                    <a:lnTo>
                      <a:pt x="367083" y="640964"/>
                    </a:lnTo>
                    <a:lnTo>
                      <a:pt x="367137" y="640964"/>
                    </a:lnTo>
                    <a:lnTo>
                      <a:pt x="367099" y="640931"/>
                    </a:lnTo>
                    <a:lnTo>
                      <a:pt x="368683" y="637695"/>
                    </a:lnTo>
                    <a:cubicBezTo>
                      <a:pt x="370582" y="632046"/>
                      <a:pt x="372658" y="627657"/>
                      <a:pt x="378444" y="627472"/>
                    </a:cubicBezTo>
                    <a:cubicBezTo>
                      <a:pt x="370317" y="616383"/>
                      <a:pt x="362720" y="632832"/>
                      <a:pt x="354769" y="628488"/>
                    </a:cubicBezTo>
                    <a:cubicBezTo>
                      <a:pt x="356713" y="617399"/>
                      <a:pt x="347526" y="612039"/>
                      <a:pt x="340900" y="612779"/>
                    </a:cubicBezTo>
                    <a:close/>
                    <a:moveTo>
                      <a:pt x="1754765" y="638007"/>
                    </a:moveTo>
                    <a:cubicBezTo>
                      <a:pt x="1754411" y="636990"/>
                      <a:pt x="1753351" y="636713"/>
                      <a:pt x="1751761" y="638376"/>
                    </a:cubicBezTo>
                    <a:cubicBezTo>
                      <a:pt x="1750524" y="640317"/>
                      <a:pt x="1751320" y="645122"/>
                      <a:pt x="1754411" y="641703"/>
                    </a:cubicBezTo>
                    <a:cubicBezTo>
                      <a:pt x="1755030" y="640779"/>
                      <a:pt x="1755118" y="639023"/>
                      <a:pt x="1754765" y="638007"/>
                    </a:cubicBezTo>
                    <a:close/>
                    <a:moveTo>
                      <a:pt x="1761478" y="646139"/>
                    </a:moveTo>
                    <a:cubicBezTo>
                      <a:pt x="1760330" y="645954"/>
                      <a:pt x="1759093" y="646509"/>
                      <a:pt x="1759093" y="648264"/>
                    </a:cubicBezTo>
                    <a:cubicBezTo>
                      <a:pt x="1759182" y="650205"/>
                      <a:pt x="1763952" y="651684"/>
                      <a:pt x="1763864" y="648080"/>
                    </a:cubicBezTo>
                    <a:cubicBezTo>
                      <a:pt x="1763864" y="647155"/>
                      <a:pt x="1762715" y="646324"/>
                      <a:pt x="1761478" y="646139"/>
                    </a:cubicBezTo>
                    <a:close/>
                    <a:moveTo>
                      <a:pt x="308745" y="692899"/>
                    </a:moveTo>
                    <a:cubicBezTo>
                      <a:pt x="307596" y="692807"/>
                      <a:pt x="306360" y="693176"/>
                      <a:pt x="306360" y="694932"/>
                    </a:cubicBezTo>
                    <a:cubicBezTo>
                      <a:pt x="306360" y="696780"/>
                      <a:pt x="311218" y="698259"/>
                      <a:pt x="311130" y="694747"/>
                    </a:cubicBezTo>
                    <a:cubicBezTo>
                      <a:pt x="311130" y="693731"/>
                      <a:pt x="309982" y="693084"/>
                      <a:pt x="308745" y="692899"/>
                    </a:cubicBezTo>
                    <a:close/>
                    <a:moveTo>
                      <a:pt x="1779588" y="753059"/>
                    </a:moveTo>
                    <a:cubicBezTo>
                      <a:pt x="1778528" y="753151"/>
                      <a:pt x="1777203" y="754352"/>
                      <a:pt x="1775171" y="757032"/>
                    </a:cubicBezTo>
                    <a:cubicBezTo>
                      <a:pt x="1775524" y="762669"/>
                      <a:pt x="1778351" y="768214"/>
                      <a:pt x="1782768" y="773666"/>
                    </a:cubicBezTo>
                    <a:cubicBezTo>
                      <a:pt x="1777910" y="778379"/>
                      <a:pt x="1780030" y="782907"/>
                      <a:pt x="1782768" y="787436"/>
                    </a:cubicBezTo>
                    <a:cubicBezTo>
                      <a:pt x="1789305" y="780320"/>
                      <a:pt x="1783386" y="773666"/>
                      <a:pt x="1791867" y="766551"/>
                    </a:cubicBezTo>
                    <a:cubicBezTo>
                      <a:pt x="1783740" y="761745"/>
                      <a:pt x="1782856" y="752781"/>
                      <a:pt x="1779588" y="753059"/>
                    </a:cubicBezTo>
                    <a:close/>
                    <a:moveTo>
                      <a:pt x="196643" y="758418"/>
                    </a:moveTo>
                    <a:cubicBezTo>
                      <a:pt x="195494" y="758234"/>
                      <a:pt x="194258" y="758788"/>
                      <a:pt x="194258" y="760636"/>
                    </a:cubicBezTo>
                    <a:cubicBezTo>
                      <a:pt x="194258" y="762485"/>
                      <a:pt x="199116" y="763963"/>
                      <a:pt x="199028" y="760451"/>
                    </a:cubicBezTo>
                    <a:cubicBezTo>
                      <a:pt x="199028" y="759435"/>
                      <a:pt x="197791" y="758603"/>
                      <a:pt x="196643" y="758418"/>
                    </a:cubicBezTo>
                    <a:close/>
                    <a:moveTo>
                      <a:pt x="1749994" y="790208"/>
                    </a:moveTo>
                    <a:cubicBezTo>
                      <a:pt x="1748846" y="790023"/>
                      <a:pt x="1747609" y="790393"/>
                      <a:pt x="1747609" y="792148"/>
                    </a:cubicBezTo>
                    <a:cubicBezTo>
                      <a:pt x="1747609" y="793997"/>
                      <a:pt x="1752468" y="795383"/>
                      <a:pt x="1752380" y="791964"/>
                    </a:cubicBezTo>
                    <a:cubicBezTo>
                      <a:pt x="1752380" y="791040"/>
                      <a:pt x="1751231" y="790300"/>
                      <a:pt x="1749994" y="790208"/>
                    </a:cubicBezTo>
                    <a:close/>
                    <a:moveTo>
                      <a:pt x="1823227" y="803053"/>
                    </a:moveTo>
                    <a:cubicBezTo>
                      <a:pt x="1817132" y="810169"/>
                      <a:pt x="1814924" y="816822"/>
                      <a:pt x="1814305" y="823753"/>
                    </a:cubicBezTo>
                    <a:cubicBezTo>
                      <a:pt x="1818280" y="828096"/>
                      <a:pt x="1822344" y="837153"/>
                      <a:pt x="1826231" y="833456"/>
                    </a:cubicBezTo>
                    <a:cubicBezTo>
                      <a:pt x="1823051" y="826341"/>
                      <a:pt x="1829764" y="829852"/>
                      <a:pt x="1833121" y="823106"/>
                    </a:cubicBezTo>
                    <a:cubicBezTo>
                      <a:pt x="1826408" y="816545"/>
                      <a:pt x="1831973" y="809614"/>
                      <a:pt x="1823227" y="803053"/>
                    </a:cubicBezTo>
                    <a:close/>
                    <a:moveTo>
                      <a:pt x="1780736" y="804439"/>
                    </a:moveTo>
                    <a:cubicBezTo>
                      <a:pt x="1779235" y="806842"/>
                      <a:pt x="1777733" y="809060"/>
                      <a:pt x="1776231" y="811370"/>
                    </a:cubicBezTo>
                    <a:cubicBezTo>
                      <a:pt x="1778616" y="814789"/>
                      <a:pt x="1781090" y="818208"/>
                      <a:pt x="1783563" y="821535"/>
                    </a:cubicBezTo>
                    <a:cubicBezTo>
                      <a:pt x="1787980" y="815621"/>
                      <a:pt x="1786390" y="809984"/>
                      <a:pt x="1780736" y="804439"/>
                    </a:cubicBezTo>
                    <a:close/>
                    <a:moveTo>
                      <a:pt x="1799818" y="813218"/>
                    </a:moveTo>
                    <a:cubicBezTo>
                      <a:pt x="1799022" y="813033"/>
                      <a:pt x="1798228" y="813311"/>
                      <a:pt x="1797432" y="814142"/>
                    </a:cubicBezTo>
                    <a:cubicBezTo>
                      <a:pt x="1801054" y="819687"/>
                      <a:pt x="1793546" y="825694"/>
                      <a:pt x="1800171" y="831054"/>
                    </a:cubicBezTo>
                    <a:cubicBezTo>
                      <a:pt x="1802556" y="827634"/>
                      <a:pt x="1804676" y="824030"/>
                      <a:pt x="1806973" y="820519"/>
                    </a:cubicBezTo>
                    <a:cubicBezTo>
                      <a:pt x="1804500" y="818024"/>
                      <a:pt x="1802203" y="813773"/>
                      <a:pt x="1799818" y="813218"/>
                    </a:cubicBezTo>
                    <a:close/>
                    <a:moveTo>
                      <a:pt x="92845" y="838354"/>
                    </a:moveTo>
                    <a:cubicBezTo>
                      <a:pt x="92050" y="837430"/>
                      <a:pt x="90106" y="837522"/>
                      <a:pt x="86926" y="839555"/>
                    </a:cubicBezTo>
                    <a:cubicBezTo>
                      <a:pt x="95141" y="846117"/>
                      <a:pt x="74470" y="853787"/>
                      <a:pt x="82774" y="860255"/>
                    </a:cubicBezTo>
                    <a:cubicBezTo>
                      <a:pt x="79240" y="867186"/>
                      <a:pt x="81537" y="873840"/>
                      <a:pt x="87721" y="880494"/>
                    </a:cubicBezTo>
                    <a:cubicBezTo>
                      <a:pt x="94435" y="877536"/>
                      <a:pt x="89576" y="865523"/>
                      <a:pt x="89664" y="856651"/>
                    </a:cubicBezTo>
                    <a:cubicBezTo>
                      <a:pt x="89753" y="853972"/>
                      <a:pt x="95406" y="841219"/>
                      <a:pt x="92845" y="838354"/>
                    </a:cubicBezTo>
                    <a:close/>
                    <a:moveTo>
                      <a:pt x="1786125" y="840017"/>
                    </a:moveTo>
                    <a:cubicBezTo>
                      <a:pt x="1784977" y="839833"/>
                      <a:pt x="1783916" y="840202"/>
                      <a:pt x="1783916" y="841958"/>
                    </a:cubicBezTo>
                    <a:cubicBezTo>
                      <a:pt x="1784005" y="843806"/>
                      <a:pt x="1788598" y="845285"/>
                      <a:pt x="1788510" y="841773"/>
                    </a:cubicBezTo>
                    <a:cubicBezTo>
                      <a:pt x="1788510" y="840849"/>
                      <a:pt x="1787273" y="840110"/>
                      <a:pt x="1786125" y="840017"/>
                    </a:cubicBezTo>
                    <a:close/>
                    <a:moveTo>
                      <a:pt x="1064219" y="851476"/>
                    </a:moveTo>
                    <a:cubicBezTo>
                      <a:pt x="1060332" y="857298"/>
                      <a:pt x="1056534" y="863120"/>
                      <a:pt x="1052735" y="868942"/>
                    </a:cubicBezTo>
                    <a:cubicBezTo>
                      <a:pt x="1051145" y="856374"/>
                      <a:pt x="1044785" y="870421"/>
                      <a:pt x="1038601" y="869589"/>
                    </a:cubicBezTo>
                    <a:cubicBezTo>
                      <a:pt x="1034714" y="868942"/>
                      <a:pt x="1032947" y="861457"/>
                      <a:pt x="1029060" y="862843"/>
                    </a:cubicBezTo>
                    <a:cubicBezTo>
                      <a:pt x="1026322" y="863860"/>
                      <a:pt x="1024820" y="871807"/>
                      <a:pt x="1022170" y="873285"/>
                    </a:cubicBezTo>
                    <a:cubicBezTo>
                      <a:pt x="1015721" y="866724"/>
                      <a:pt x="1009538" y="862751"/>
                      <a:pt x="1003266" y="867371"/>
                    </a:cubicBezTo>
                    <a:cubicBezTo>
                      <a:pt x="1004414" y="876427"/>
                      <a:pt x="1002559" y="885484"/>
                      <a:pt x="1003707" y="894540"/>
                    </a:cubicBezTo>
                    <a:cubicBezTo>
                      <a:pt x="1012629" y="894078"/>
                      <a:pt x="1009714" y="886131"/>
                      <a:pt x="1015191" y="877074"/>
                    </a:cubicBezTo>
                    <a:cubicBezTo>
                      <a:pt x="1018371" y="881787"/>
                      <a:pt x="1021552" y="882804"/>
                      <a:pt x="1024732" y="883635"/>
                    </a:cubicBezTo>
                    <a:cubicBezTo>
                      <a:pt x="1022347" y="888256"/>
                      <a:pt x="1017665" y="893061"/>
                      <a:pt x="1020138" y="897497"/>
                    </a:cubicBezTo>
                    <a:cubicBezTo>
                      <a:pt x="1024378" y="896850"/>
                      <a:pt x="1028707" y="890659"/>
                      <a:pt x="1034272" y="890012"/>
                    </a:cubicBezTo>
                    <a:cubicBezTo>
                      <a:pt x="1038954" y="889457"/>
                      <a:pt x="1041163" y="899992"/>
                      <a:pt x="1046110" y="893154"/>
                    </a:cubicBezTo>
                    <a:cubicBezTo>
                      <a:pt x="1054149" y="882157"/>
                      <a:pt x="1061039" y="895094"/>
                      <a:pt x="1062806" y="902672"/>
                    </a:cubicBezTo>
                    <a:cubicBezTo>
                      <a:pt x="1071375" y="901286"/>
                      <a:pt x="1065456" y="897867"/>
                      <a:pt x="1071905" y="888626"/>
                    </a:cubicBezTo>
                    <a:cubicBezTo>
                      <a:pt x="1078354" y="901471"/>
                      <a:pt x="1084979" y="883173"/>
                      <a:pt x="1090633" y="881048"/>
                    </a:cubicBezTo>
                    <a:cubicBezTo>
                      <a:pt x="1093724" y="879939"/>
                      <a:pt x="1097081" y="887609"/>
                      <a:pt x="1100350" y="887794"/>
                    </a:cubicBezTo>
                    <a:cubicBezTo>
                      <a:pt x="1103530" y="887979"/>
                      <a:pt x="1111216" y="873563"/>
                      <a:pt x="1114396" y="887055"/>
                    </a:cubicBezTo>
                    <a:cubicBezTo>
                      <a:pt x="1111392" y="892784"/>
                      <a:pt x="1105120" y="898791"/>
                      <a:pt x="1107682" y="904428"/>
                    </a:cubicBezTo>
                    <a:cubicBezTo>
                      <a:pt x="1113866" y="900547"/>
                      <a:pt x="1120138" y="897035"/>
                      <a:pt x="1126322" y="890012"/>
                    </a:cubicBezTo>
                    <a:cubicBezTo>
                      <a:pt x="1121905" y="884467"/>
                      <a:pt x="1119343" y="879015"/>
                      <a:pt x="1118990" y="873285"/>
                    </a:cubicBezTo>
                    <a:cubicBezTo>
                      <a:pt x="1111216" y="879569"/>
                      <a:pt x="1103000" y="868480"/>
                      <a:pt x="1095138" y="867371"/>
                    </a:cubicBezTo>
                    <a:cubicBezTo>
                      <a:pt x="1092134" y="871992"/>
                      <a:pt x="1089131" y="876612"/>
                      <a:pt x="1086039" y="881233"/>
                    </a:cubicBezTo>
                    <a:cubicBezTo>
                      <a:pt x="1081269" y="878183"/>
                      <a:pt x="1076498" y="877998"/>
                      <a:pt x="1071728" y="874949"/>
                    </a:cubicBezTo>
                    <a:cubicBezTo>
                      <a:pt x="1073142" y="866817"/>
                      <a:pt x="1065279" y="867833"/>
                      <a:pt x="1064573" y="864968"/>
                    </a:cubicBezTo>
                    <a:cubicBezTo>
                      <a:pt x="1063866" y="861919"/>
                      <a:pt x="1071640" y="854618"/>
                      <a:pt x="1064219" y="851476"/>
                    </a:cubicBezTo>
                    <a:close/>
                    <a:moveTo>
                      <a:pt x="1799376" y="853509"/>
                    </a:moveTo>
                    <a:cubicBezTo>
                      <a:pt x="1797432" y="853140"/>
                      <a:pt x="1795401" y="853787"/>
                      <a:pt x="1793457" y="855265"/>
                    </a:cubicBezTo>
                    <a:cubicBezTo>
                      <a:pt x="1797521" y="861180"/>
                      <a:pt x="1801496" y="861087"/>
                      <a:pt x="1805383" y="858222"/>
                    </a:cubicBezTo>
                    <a:cubicBezTo>
                      <a:pt x="1803351" y="855265"/>
                      <a:pt x="1801408" y="853879"/>
                      <a:pt x="1799376" y="853509"/>
                    </a:cubicBezTo>
                    <a:close/>
                    <a:moveTo>
                      <a:pt x="1131445" y="884467"/>
                    </a:moveTo>
                    <a:cubicBezTo>
                      <a:pt x="1129944" y="885391"/>
                      <a:pt x="1129767" y="893246"/>
                      <a:pt x="1133477" y="893154"/>
                    </a:cubicBezTo>
                    <a:cubicBezTo>
                      <a:pt x="1136039" y="892969"/>
                      <a:pt x="1138071" y="880031"/>
                      <a:pt x="1133300" y="886408"/>
                    </a:cubicBezTo>
                    <a:cubicBezTo>
                      <a:pt x="1132594" y="884560"/>
                      <a:pt x="1131975" y="884098"/>
                      <a:pt x="1131445" y="884467"/>
                    </a:cubicBezTo>
                    <a:close/>
                    <a:moveTo>
                      <a:pt x="1144608" y="891398"/>
                    </a:moveTo>
                    <a:cubicBezTo>
                      <a:pt x="1144078" y="891398"/>
                      <a:pt x="1143459" y="891860"/>
                      <a:pt x="1142753" y="892969"/>
                    </a:cubicBezTo>
                    <a:cubicBezTo>
                      <a:pt x="1146463" y="895002"/>
                      <a:pt x="1146110" y="891398"/>
                      <a:pt x="1144608" y="891398"/>
                    </a:cubicBezTo>
                    <a:close/>
                    <a:moveTo>
                      <a:pt x="1803970" y="892137"/>
                    </a:moveTo>
                    <a:cubicBezTo>
                      <a:pt x="1803616" y="891121"/>
                      <a:pt x="1802733" y="890936"/>
                      <a:pt x="1801231" y="892599"/>
                    </a:cubicBezTo>
                    <a:cubicBezTo>
                      <a:pt x="1799906" y="894540"/>
                      <a:pt x="1800701" y="899253"/>
                      <a:pt x="1803793" y="895926"/>
                    </a:cubicBezTo>
                    <a:cubicBezTo>
                      <a:pt x="1804411" y="895002"/>
                      <a:pt x="1804323" y="893154"/>
                      <a:pt x="1803970" y="892137"/>
                    </a:cubicBezTo>
                    <a:close/>
                    <a:moveTo>
                      <a:pt x="1171374" y="898514"/>
                    </a:moveTo>
                    <a:cubicBezTo>
                      <a:pt x="1162364" y="904982"/>
                      <a:pt x="1159360" y="928085"/>
                      <a:pt x="1155120" y="923095"/>
                    </a:cubicBezTo>
                    <a:cubicBezTo>
                      <a:pt x="1148406" y="917735"/>
                      <a:pt x="1156092" y="911636"/>
                      <a:pt x="1152470" y="906091"/>
                    </a:cubicBezTo>
                    <a:cubicBezTo>
                      <a:pt x="1141869" y="912560"/>
                      <a:pt x="1144254" y="917181"/>
                      <a:pt x="1136481" y="930673"/>
                    </a:cubicBezTo>
                    <a:cubicBezTo>
                      <a:pt x="1130032" y="926422"/>
                      <a:pt x="1124378" y="953591"/>
                      <a:pt x="1117753" y="938250"/>
                    </a:cubicBezTo>
                    <a:cubicBezTo>
                      <a:pt x="1112717" y="948693"/>
                      <a:pt x="1106180" y="959135"/>
                      <a:pt x="1106269" y="969393"/>
                    </a:cubicBezTo>
                    <a:cubicBezTo>
                      <a:pt x="1110774" y="972350"/>
                      <a:pt x="1113336" y="960337"/>
                      <a:pt x="1118018" y="958673"/>
                    </a:cubicBezTo>
                    <a:cubicBezTo>
                      <a:pt x="1121463" y="957472"/>
                      <a:pt x="1124290" y="965419"/>
                      <a:pt x="1127470" y="964957"/>
                    </a:cubicBezTo>
                    <a:cubicBezTo>
                      <a:pt x="1135420" y="963941"/>
                      <a:pt x="1141251" y="944350"/>
                      <a:pt x="1148760" y="954053"/>
                    </a:cubicBezTo>
                    <a:cubicBezTo>
                      <a:pt x="1145668" y="957564"/>
                      <a:pt x="1145138" y="960984"/>
                      <a:pt x="1146551" y="964403"/>
                    </a:cubicBezTo>
                    <a:cubicBezTo>
                      <a:pt x="1148848" y="961168"/>
                      <a:pt x="1151145" y="965789"/>
                      <a:pt x="1153530" y="967545"/>
                    </a:cubicBezTo>
                    <a:cubicBezTo>
                      <a:pt x="1165721" y="959228"/>
                      <a:pt x="1151322" y="951650"/>
                      <a:pt x="1160244" y="943333"/>
                    </a:cubicBezTo>
                    <a:cubicBezTo>
                      <a:pt x="1169519" y="935108"/>
                      <a:pt x="1178972" y="935201"/>
                      <a:pt x="1188424" y="935386"/>
                    </a:cubicBezTo>
                    <a:cubicBezTo>
                      <a:pt x="1185332" y="938897"/>
                      <a:pt x="1184890" y="942594"/>
                      <a:pt x="1186215" y="945921"/>
                    </a:cubicBezTo>
                    <a:cubicBezTo>
                      <a:pt x="1190809" y="940468"/>
                      <a:pt x="1195403" y="925036"/>
                      <a:pt x="1200350" y="938620"/>
                    </a:cubicBezTo>
                    <a:cubicBezTo>
                      <a:pt x="1192576" y="943610"/>
                      <a:pt x="1184625" y="949802"/>
                      <a:pt x="1176940" y="959875"/>
                    </a:cubicBezTo>
                    <a:cubicBezTo>
                      <a:pt x="1179943" y="972812"/>
                      <a:pt x="1193724" y="956363"/>
                      <a:pt x="1189042" y="969578"/>
                    </a:cubicBezTo>
                    <a:cubicBezTo>
                      <a:pt x="1182858" y="970964"/>
                      <a:pt x="1180473" y="974660"/>
                      <a:pt x="1179855" y="983624"/>
                    </a:cubicBezTo>
                    <a:cubicBezTo>
                      <a:pt x="1186392" y="999149"/>
                      <a:pt x="1192134" y="968192"/>
                      <a:pt x="1198760" y="989816"/>
                    </a:cubicBezTo>
                    <a:cubicBezTo>
                      <a:pt x="1190897" y="989816"/>
                      <a:pt x="1184802" y="1004879"/>
                      <a:pt x="1187452" y="1014212"/>
                    </a:cubicBezTo>
                    <a:cubicBezTo>
                      <a:pt x="1191251" y="1005988"/>
                      <a:pt x="1195138" y="1004047"/>
                      <a:pt x="1199113" y="1010424"/>
                    </a:cubicBezTo>
                    <a:cubicBezTo>
                      <a:pt x="1204590" y="1009222"/>
                      <a:pt x="1209979" y="1000536"/>
                      <a:pt x="1215456" y="999334"/>
                    </a:cubicBezTo>
                    <a:cubicBezTo>
                      <a:pt x="1208918" y="984548"/>
                      <a:pt x="1197169" y="991202"/>
                      <a:pt x="1203353" y="975862"/>
                    </a:cubicBezTo>
                    <a:cubicBezTo>
                      <a:pt x="1206180" y="966528"/>
                      <a:pt x="1212275" y="973736"/>
                      <a:pt x="1215014" y="972165"/>
                    </a:cubicBezTo>
                    <a:cubicBezTo>
                      <a:pt x="1220138" y="969023"/>
                      <a:pt x="1224201" y="951280"/>
                      <a:pt x="1231268" y="961261"/>
                    </a:cubicBezTo>
                    <a:cubicBezTo>
                      <a:pt x="1231092" y="966898"/>
                      <a:pt x="1228706" y="972812"/>
                      <a:pt x="1224554" y="978727"/>
                    </a:cubicBezTo>
                    <a:cubicBezTo>
                      <a:pt x="1228176" y="985103"/>
                      <a:pt x="1234802" y="981314"/>
                      <a:pt x="1231887" y="988615"/>
                    </a:cubicBezTo>
                    <a:cubicBezTo>
                      <a:pt x="1229236" y="996654"/>
                      <a:pt x="1215544" y="1004971"/>
                      <a:pt x="1220579" y="1012826"/>
                    </a:cubicBezTo>
                    <a:cubicBezTo>
                      <a:pt x="1229325" y="1004324"/>
                      <a:pt x="1226675" y="1008390"/>
                      <a:pt x="1232063" y="995361"/>
                    </a:cubicBezTo>
                    <a:cubicBezTo>
                      <a:pt x="1242487" y="1007559"/>
                      <a:pt x="1233477" y="991941"/>
                      <a:pt x="1243636" y="991572"/>
                    </a:cubicBezTo>
                    <a:cubicBezTo>
                      <a:pt x="1241869" y="991664"/>
                      <a:pt x="1251321" y="974291"/>
                      <a:pt x="1247964" y="970964"/>
                    </a:cubicBezTo>
                    <a:cubicBezTo>
                      <a:pt x="1243371" y="976971"/>
                      <a:pt x="1238865" y="980482"/>
                      <a:pt x="1234095" y="978264"/>
                    </a:cubicBezTo>
                    <a:cubicBezTo>
                      <a:pt x="1241516" y="966621"/>
                      <a:pt x="1241427" y="955347"/>
                      <a:pt x="1252293" y="943518"/>
                    </a:cubicBezTo>
                    <a:cubicBezTo>
                      <a:pt x="1243547" y="936033"/>
                      <a:pt x="1234625" y="927346"/>
                      <a:pt x="1226145" y="934277"/>
                    </a:cubicBezTo>
                    <a:cubicBezTo>
                      <a:pt x="1228706" y="939821"/>
                      <a:pt x="1222434" y="945643"/>
                      <a:pt x="1219342" y="951465"/>
                    </a:cubicBezTo>
                    <a:cubicBezTo>
                      <a:pt x="1213777" y="947861"/>
                      <a:pt x="1208742" y="968376"/>
                      <a:pt x="1203088" y="962370"/>
                    </a:cubicBezTo>
                    <a:cubicBezTo>
                      <a:pt x="1206975" y="956548"/>
                      <a:pt x="1210774" y="950634"/>
                      <a:pt x="1214660" y="944719"/>
                    </a:cubicBezTo>
                    <a:cubicBezTo>
                      <a:pt x="1209625" y="929656"/>
                      <a:pt x="1205297" y="953683"/>
                      <a:pt x="1200350" y="938620"/>
                    </a:cubicBezTo>
                    <a:cubicBezTo>
                      <a:pt x="1204148" y="929841"/>
                      <a:pt x="1207947" y="931504"/>
                      <a:pt x="1211834" y="927900"/>
                    </a:cubicBezTo>
                    <a:cubicBezTo>
                      <a:pt x="1206975" y="918474"/>
                      <a:pt x="1202293" y="927069"/>
                      <a:pt x="1197346" y="914778"/>
                    </a:cubicBezTo>
                    <a:cubicBezTo>
                      <a:pt x="1191074" y="916072"/>
                      <a:pt x="1185067" y="925036"/>
                      <a:pt x="1178707" y="922356"/>
                    </a:cubicBezTo>
                    <a:cubicBezTo>
                      <a:pt x="1176763" y="915610"/>
                      <a:pt x="1187187" y="908217"/>
                      <a:pt x="1183035" y="901471"/>
                    </a:cubicBezTo>
                    <a:cubicBezTo>
                      <a:pt x="1179325" y="910527"/>
                      <a:pt x="1175350" y="903504"/>
                      <a:pt x="1171374" y="898514"/>
                    </a:cubicBezTo>
                    <a:close/>
                    <a:moveTo>
                      <a:pt x="1261657" y="943148"/>
                    </a:moveTo>
                    <a:cubicBezTo>
                      <a:pt x="1252911" y="952389"/>
                      <a:pt x="1259272" y="960152"/>
                      <a:pt x="1250350" y="960614"/>
                    </a:cubicBezTo>
                    <a:cubicBezTo>
                      <a:pt x="1252735" y="963941"/>
                      <a:pt x="1255031" y="967175"/>
                      <a:pt x="1257505" y="970594"/>
                    </a:cubicBezTo>
                    <a:cubicBezTo>
                      <a:pt x="1259272" y="961353"/>
                      <a:pt x="1269872" y="952020"/>
                      <a:pt x="1261657" y="943148"/>
                    </a:cubicBezTo>
                    <a:close/>
                    <a:moveTo>
                      <a:pt x="1809182" y="944719"/>
                    </a:moveTo>
                    <a:cubicBezTo>
                      <a:pt x="1807945" y="944627"/>
                      <a:pt x="1806885" y="945181"/>
                      <a:pt x="1806973" y="946937"/>
                    </a:cubicBezTo>
                    <a:cubicBezTo>
                      <a:pt x="1806973" y="948785"/>
                      <a:pt x="1811567" y="950449"/>
                      <a:pt x="1811567" y="946937"/>
                    </a:cubicBezTo>
                    <a:cubicBezTo>
                      <a:pt x="1811478" y="946013"/>
                      <a:pt x="1810330" y="944904"/>
                      <a:pt x="1809182" y="944719"/>
                    </a:cubicBezTo>
                    <a:close/>
                    <a:moveTo>
                      <a:pt x="1814128" y="951465"/>
                    </a:moveTo>
                    <a:cubicBezTo>
                      <a:pt x="1812892" y="951373"/>
                      <a:pt x="1811655" y="951927"/>
                      <a:pt x="1811743" y="953683"/>
                    </a:cubicBezTo>
                    <a:cubicBezTo>
                      <a:pt x="1811743" y="955531"/>
                      <a:pt x="1816514" y="957010"/>
                      <a:pt x="1816514" y="953498"/>
                    </a:cubicBezTo>
                    <a:cubicBezTo>
                      <a:pt x="1816514" y="952482"/>
                      <a:pt x="1815277" y="951650"/>
                      <a:pt x="1814128" y="951465"/>
                    </a:cubicBezTo>
                    <a:close/>
                    <a:moveTo>
                      <a:pt x="1297964" y="995176"/>
                    </a:moveTo>
                    <a:cubicBezTo>
                      <a:pt x="1297522" y="994991"/>
                      <a:pt x="1296816" y="995361"/>
                      <a:pt x="1295756" y="996562"/>
                    </a:cubicBezTo>
                    <a:cubicBezTo>
                      <a:pt x="1293017" y="999704"/>
                      <a:pt x="1291604" y="1008021"/>
                      <a:pt x="1295756" y="1003308"/>
                    </a:cubicBezTo>
                    <a:cubicBezTo>
                      <a:pt x="1297876" y="1000905"/>
                      <a:pt x="1299201" y="995638"/>
                      <a:pt x="1297964" y="995176"/>
                    </a:cubicBezTo>
                    <a:close/>
                    <a:moveTo>
                      <a:pt x="1338070" y="997763"/>
                    </a:moveTo>
                    <a:cubicBezTo>
                      <a:pt x="1335066" y="996747"/>
                      <a:pt x="1331798" y="997763"/>
                      <a:pt x="1329324" y="1001460"/>
                    </a:cubicBezTo>
                    <a:cubicBezTo>
                      <a:pt x="1344519" y="1003400"/>
                      <a:pt x="1327646" y="1019018"/>
                      <a:pt x="1328706" y="1001737"/>
                    </a:cubicBezTo>
                    <a:cubicBezTo>
                      <a:pt x="1327999" y="1000720"/>
                      <a:pt x="1327116" y="999704"/>
                      <a:pt x="1326321" y="998687"/>
                    </a:cubicBezTo>
                    <a:cubicBezTo>
                      <a:pt x="1314748" y="1011625"/>
                      <a:pt x="1315102" y="1024285"/>
                      <a:pt x="1315455" y="1036853"/>
                    </a:cubicBezTo>
                    <a:cubicBezTo>
                      <a:pt x="1319960" y="1025117"/>
                      <a:pt x="1324819" y="1036853"/>
                      <a:pt x="1329501" y="1036206"/>
                    </a:cubicBezTo>
                    <a:cubicBezTo>
                      <a:pt x="1334006" y="1023546"/>
                      <a:pt x="1338865" y="1031771"/>
                      <a:pt x="1343370" y="1021975"/>
                    </a:cubicBezTo>
                    <a:cubicBezTo>
                      <a:pt x="1348229" y="1030569"/>
                      <a:pt x="1353088" y="1033619"/>
                      <a:pt x="1357681" y="1028259"/>
                    </a:cubicBezTo>
                    <a:cubicBezTo>
                      <a:pt x="1356798" y="1024100"/>
                      <a:pt x="1356180" y="1018925"/>
                      <a:pt x="1352558" y="1015044"/>
                    </a:cubicBezTo>
                    <a:cubicBezTo>
                      <a:pt x="1347434" y="1009684"/>
                      <a:pt x="1349024" y="1013196"/>
                      <a:pt x="1345402" y="1004879"/>
                    </a:cubicBezTo>
                    <a:cubicBezTo>
                      <a:pt x="1343989" y="1001737"/>
                      <a:pt x="1341250" y="998780"/>
                      <a:pt x="1338070" y="997763"/>
                    </a:cubicBezTo>
                    <a:close/>
                    <a:moveTo>
                      <a:pt x="1829146" y="1004509"/>
                    </a:moveTo>
                    <a:cubicBezTo>
                      <a:pt x="1826408" y="1004232"/>
                      <a:pt x="1823316" y="1005988"/>
                      <a:pt x="1819870" y="1011255"/>
                    </a:cubicBezTo>
                    <a:cubicBezTo>
                      <a:pt x="1827468" y="1021698"/>
                      <a:pt x="1840895" y="1018278"/>
                      <a:pt x="1841514" y="1034450"/>
                    </a:cubicBezTo>
                    <a:cubicBezTo>
                      <a:pt x="1844517" y="1029460"/>
                      <a:pt x="1847697" y="1028167"/>
                      <a:pt x="1850789" y="1027058"/>
                    </a:cubicBezTo>
                    <a:cubicBezTo>
                      <a:pt x="1843457" y="1024562"/>
                      <a:pt x="1837538" y="1005156"/>
                      <a:pt x="1829146" y="1004509"/>
                    </a:cubicBezTo>
                    <a:close/>
                    <a:moveTo>
                      <a:pt x="1836743" y="1034635"/>
                    </a:moveTo>
                    <a:cubicBezTo>
                      <a:pt x="1833651" y="1038239"/>
                      <a:pt x="1827291" y="1036668"/>
                      <a:pt x="1829941" y="1045170"/>
                    </a:cubicBezTo>
                    <a:cubicBezTo>
                      <a:pt x="1833033" y="1041474"/>
                      <a:pt x="1839305" y="1043137"/>
                      <a:pt x="1836743" y="1034635"/>
                    </a:cubicBezTo>
                    <a:close/>
                    <a:moveTo>
                      <a:pt x="1846284" y="1035467"/>
                    </a:moveTo>
                    <a:cubicBezTo>
                      <a:pt x="1845047" y="1035282"/>
                      <a:pt x="1844075" y="1036021"/>
                      <a:pt x="1844075" y="1037777"/>
                    </a:cubicBezTo>
                    <a:cubicBezTo>
                      <a:pt x="1844075" y="1039718"/>
                      <a:pt x="1848669" y="1041104"/>
                      <a:pt x="1848669" y="1037592"/>
                    </a:cubicBezTo>
                    <a:cubicBezTo>
                      <a:pt x="1848581" y="1036668"/>
                      <a:pt x="1847432" y="1035559"/>
                      <a:pt x="1846284" y="1035467"/>
                    </a:cubicBezTo>
                    <a:close/>
                    <a:moveTo>
                      <a:pt x="1276763" y="997116"/>
                    </a:moveTo>
                    <a:cubicBezTo>
                      <a:pt x="1268017" y="1005433"/>
                      <a:pt x="1274201" y="1013288"/>
                      <a:pt x="1265455" y="1021513"/>
                    </a:cubicBezTo>
                    <a:cubicBezTo>
                      <a:pt x="1272964" y="1035282"/>
                      <a:pt x="1293547" y="1013566"/>
                      <a:pt x="1286480" y="1003678"/>
                    </a:cubicBezTo>
                    <a:cubicBezTo>
                      <a:pt x="1283388" y="1007189"/>
                      <a:pt x="1279943" y="1002107"/>
                      <a:pt x="1276763" y="997116"/>
                    </a:cubicBezTo>
                    <a:close/>
                    <a:moveTo>
                      <a:pt x="989396" y="877259"/>
                    </a:moveTo>
                    <a:cubicBezTo>
                      <a:pt x="988601" y="877074"/>
                      <a:pt x="987718" y="877167"/>
                      <a:pt x="986834" y="878091"/>
                    </a:cubicBezTo>
                    <a:cubicBezTo>
                      <a:pt x="984538" y="882989"/>
                      <a:pt x="988160" y="884005"/>
                      <a:pt x="991781" y="884837"/>
                    </a:cubicBezTo>
                    <a:cubicBezTo>
                      <a:pt x="993460" y="882157"/>
                      <a:pt x="991781" y="877814"/>
                      <a:pt x="989396" y="877259"/>
                    </a:cubicBezTo>
                    <a:close/>
                    <a:moveTo>
                      <a:pt x="996905" y="887794"/>
                    </a:moveTo>
                    <a:cubicBezTo>
                      <a:pt x="996552" y="886777"/>
                      <a:pt x="995668" y="886500"/>
                      <a:pt x="994167" y="888164"/>
                    </a:cubicBezTo>
                    <a:cubicBezTo>
                      <a:pt x="992930" y="890104"/>
                      <a:pt x="993460" y="895002"/>
                      <a:pt x="996552" y="891583"/>
                    </a:cubicBezTo>
                    <a:cubicBezTo>
                      <a:pt x="997170" y="890659"/>
                      <a:pt x="997347" y="888811"/>
                      <a:pt x="996905" y="887794"/>
                    </a:cubicBezTo>
                    <a:close/>
                    <a:moveTo>
                      <a:pt x="83922" y="904428"/>
                    </a:moveTo>
                    <a:cubicBezTo>
                      <a:pt x="83569" y="903504"/>
                      <a:pt x="82686" y="902949"/>
                      <a:pt x="81184" y="904705"/>
                    </a:cubicBezTo>
                    <a:cubicBezTo>
                      <a:pt x="79859" y="906646"/>
                      <a:pt x="80477" y="911359"/>
                      <a:pt x="83569" y="908032"/>
                    </a:cubicBezTo>
                    <a:cubicBezTo>
                      <a:pt x="84187" y="907108"/>
                      <a:pt x="84276" y="905445"/>
                      <a:pt x="83922" y="904428"/>
                    </a:cubicBezTo>
                    <a:close/>
                    <a:moveTo>
                      <a:pt x="30124" y="926884"/>
                    </a:moveTo>
                    <a:cubicBezTo>
                      <a:pt x="30654" y="927716"/>
                      <a:pt x="29682" y="934739"/>
                      <a:pt x="29771" y="934000"/>
                    </a:cubicBezTo>
                    <a:cubicBezTo>
                      <a:pt x="28534" y="953221"/>
                      <a:pt x="37456" y="933815"/>
                      <a:pt x="36661" y="930303"/>
                    </a:cubicBezTo>
                    <a:cubicBezTo>
                      <a:pt x="36131" y="927346"/>
                      <a:pt x="31626" y="925498"/>
                      <a:pt x="30124" y="926884"/>
                    </a:cubicBezTo>
                    <a:close/>
                    <a:moveTo>
                      <a:pt x="43816" y="934831"/>
                    </a:moveTo>
                    <a:cubicBezTo>
                      <a:pt x="42668" y="934646"/>
                      <a:pt x="41431" y="935108"/>
                      <a:pt x="41431" y="936772"/>
                    </a:cubicBezTo>
                    <a:cubicBezTo>
                      <a:pt x="41520" y="938713"/>
                      <a:pt x="46290" y="940191"/>
                      <a:pt x="46202" y="936587"/>
                    </a:cubicBezTo>
                    <a:cubicBezTo>
                      <a:pt x="46202" y="935663"/>
                      <a:pt x="45053" y="935016"/>
                      <a:pt x="43816" y="934831"/>
                    </a:cubicBezTo>
                    <a:close/>
                    <a:moveTo>
                      <a:pt x="121820" y="942132"/>
                    </a:moveTo>
                    <a:cubicBezTo>
                      <a:pt x="120671" y="942039"/>
                      <a:pt x="119435" y="942409"/>
                      <a:pt x="119435" y="944165"/>
                    </a:cubicBezTo>
                    <a:cubicBezTo>
                      <a:pt x="119523" y="946105"/>
                      <a:pt x="124293" y="947584"/>
                      <a:pt x="124205" y="943980"/>
                    </a:cubicBezTo>
                    <a:cubicBezTo>
                      <a:pt x="124205" y="943056"/>
                      <a:pt x="122968" y="942317"/>
                      <a:pt x="121820" y="942132"/>
                    </a:cubicBezTo>
                    <a:close/>
                    <a:moveTo>
                      <a:pt x="126767" y="947492"/>
                    </a:moveTo>
                    <a:cubicBezTo>
                      <a:pt x="124470" y="949432"/>
                      <a:pt x="122085" y="954238"/>
                      <a:pt x="119611" y="951096"/>
                    </a:cubicBezTo>
                    <a:cubicBezTo>
                      <a:pt x="115989" y="961630"/>
                      <a:pt x="112897" y="976047"/>
                      <a:pt x="113074" y="982053"/>
                    </a:cubicBezTo>
                    <a:cubicBezTo>
                      <a:pt x="116431" y="978542"/>
                      <a:pt x="117049" y="983532"/>
                      <a:pt x="117844" y="988615"/>
                    </a:cubicBezTo>
                    <a:cubicBezTo>
                      <a:pt x="122880" y="978172"/>
                      <a:pt x="129505" y="967637"/>
                      <a:pt x="129329" y="957472"/>
                    </a:cubicBezTo>
                    <a:cubicBezTo>
                      <a:pt x="128092" y="959413"/>
                      <a:pt x="124647" y="958858"/>
                      <a:pt x="126767" y="954238"/>
                    </a:cubicBezTo>
                    <a:cubicBezTo>
                      <a:pt x="128092" y="951927"/>
                      <a:pt x="129240" y="949709"/>
                      <a:pt x="126767" y="947492"/>
                    </a:cubicBezTo>
                    <a:close/>
                    <a:moveTo>
                      <a:pt x="1170138" y="970317"/>
                    </a:moveTo>
                    <a:cubicBezTo>
                      <a:pt x="1165279" y="995361"/>
                      <a:pt x="1147258" y="982423"/>
                      <a:pt x="1135244" y="1002291"/>
                    </a:cubicBezTo>
                    <a:cubicBezTo>
                      <a:pt x="1135597" y="1007282"/>
                      <a:pt x="1145403" y="1002938"/>
                      <a:pt x="1149555" y="1001922"/>
                    </a:cubicBezTo>
                    <a:cubicBezTo>
                      <a:pt x="1151322" y="1001460"/>
                      <a:pt x="1158035" y="1002107"/>
                      <a:pt x="1158830" y="1001460"/>
                    </a:cubicBezTo>
                    <a:cubicBezTo>
                      <a:pt x="1161480" y="999889"/>
                      <a:pt x="1163071" y="992034"/>
                      <a:pt x="1165809" y="991017"/>
                    </a:cubicBezTo>
                    <a:cubicBezTo>
                      <a:pt x="1167576" y="990278"/>
                      <a:pt x="1173406" y="1000536"/>
                      <a:pt x="1175350" y="990832"/>
                    </a:cubicBezTo>
                    <a:cubicBezTo>
                      <a:pt x="1178795" y="983809"/>
                      <a:pt x="1176322" y="976971"/>
                      <a:pt x="1170138" y="970317"/>
                    </a:cubicBezTo>
                    <a:close/>
                    <a:moveTo>
                      <a:pt x="1177558" y="996192"/>
                    </a:moveTo>
                    <a:cubicBezTo>
                      <a:pt x="1177116" y="996007"/>
                      <a:pt x="1176410" y="996377"/>
                      <a:pt x="1175350" y="997578"/>
                    </a:cubicBezTo>
                    <a:cubicBezTo>
                      <a:pt x="1172523" y="1000720"/>
                      <a:pt x="1171374" y="1009222"/>
                      <a:pt x="1175526" y="1004509"/>
                    </a:cubicBezTo>
                    <a:cubicBezTo>
                      <a:pt x="1177646" y="1002107"/>
                      <a:pt x="1178795" y="996654"/>
                      <a:pt x="1177558" y="996192"/>
                    </a:cubicBezTo>
                    <a:close/>
                    <a:moveTo>
                      <a:pt x="39841" y="969578"/>
                    </a:moveTo>
                    <a:cubicBezTo>
                      <a:pt x="39046" y="969578"/>
                      <a:pt x="38251" y="970040"/>
                      <a:pt x="37456" y="971149"/>
                    </a:cubicBezTo>
                    <a:cubicBezTo>
                      <a:pt x="39930" y="974476"/>
                      <a:pt x="42226" y="977802"/>
                      <a:pt x="44611" y="981037"/>
                    </a:cubicBezTo>
                    <a:cubicBezTo>
                      <a:pt x="38163" y="990370"/>
                      <a:pt x="44081" y="993697"/>
                      <a:pt x="35513" y="995176"/>
                    </a:cubicBezTo>
                    <a:cubicBezTo>
                      <a:pt x="41961" y="1010516"/>
                      <a:pt x="50442" y="985842"/>
                      <a:pt x="44611" y="981037"/>
                    </a:cubicBezTo>
                    <a:cubicBezTo>
                      <a:pt x="47703" y="977618"/>
                      <a:pt x="48233" y="974291"/>
                      <a:pt x="46820" y="970964"/>
                    </a:cubicBezTo>
                    <a:cubicBezTo>
                      <a:pt x="44523" y="973182"/>
                      <a:pt x="42226" y="969485"/>
                      <a:pt x="39841" y="969578"/>
                    </a:cubicBezTo>
                    <a:close/>
                    <a:moveTo>
                      <a:pt x="45230" y="1004047"/>
                    </a:moveTo>
                    <a:cubicBezTo>
                      <a:pt x="44435" y="1003955"/>
                      <a:pt x="43728" y="1004140"/>
                      <a:pt x="42845" y="1005064"/>
                    </a:cubicBezTo>
                    <a:cubicBezTo>
                      <a:pt x="45760" y="1008483"/>
                      <a:pt x="43021" y="1015414"/>
                      <a:pt x="47438" y="1011810"/>
                    </a:cubicBezTo>
                    <a:cubicBezTo>
                      <a:pt x="49117" y="1009130"/>
                      <a:pt x="47615" y="1004602"/>
                      <a:pt x="45230" y="1004047"/>
                    </a:cubicBezTo>
                    <a:close/>
                    <a:moveTo>
                      <a:pt x="1189837" y="1017354"/>
                    </a:moveTo>
                    <a:cubicBezTo>
                      <a:pt x="1189572" y="1017170"/>
                      <a:pt x="1187717" y="1020958"/>
                      <a:pt x="1187452" y="1020958"/>
                    </a:cubicBezTo>
                    <a:cubicBezTo>
                      <a:pt x="1186922" y="1021051"/>
                      <a:pt x="1180473" y="1025117"/>
                      <a:pt x="1180473" y="1024747"/>
                    </a:cubicBezTo>
                    <a:cubicBezTo>
                      <a:pt x="1179855" y="1033434"/>
                      <a:pt x="1199820" y="1026965"/>
                      <a:pt x="1189837" y="1017354"/>
                    </a:cubicBezTo>
                    <a:close/>
                    <a:moveTo>
                      <a:pt x="1300968" y="1030477"/>
                    </a:moveTo>
                    <a:cubicBezTo>
                      <a:pt x="1293106" y="1046279"/>
                      <a:pt x="1295579" y="1042767"/>
                      <a:pt x="1285067" y="1054873"/>
                    </a:cubicBezTo>
                    <a:cubicBezTo>
                      <a:pt x="1296286" y="1068920"/>
                      <a:pt x="1306180" y="1042767"/>
                      <a:pt x="1300968" y="1030477"/>
                    </a:cubicBezTo>
                    <a:close/>
                    <a:moveTo>
                      <a:pt x="1306268" y="1057461"/>
                    </a:moveTo>
                    <a:cubicBezTo>
                      <a:pt x="1304678" y="1056259"/>
                      <a:pt x="1303088" y="1056075"/>
                      <a:pt x="1301498" y="1057646"/>
                    </a:cubicBezTo>
                    <a:cubicBezTo>
                      <a:pt x="1302911" y="1059864"/>
                      <a:pt x="1304148" y="1062081"/>
                      <a:pt x="1301763" y="1064392"/>
                    </a:cubicBezTo>
                    <a:cubicBezTo>
                      <a:pt x="1287628" y="1080102"/>
                      <a:pt x="1278264" y="1091376"/>
                      <a:pt x="1271816" y="1109858"/>
                    </a:cubicBezTo>
                    <a:cubicBezTo>
                      <a:pt x="1266869" y="1102003"/>
                      <a:pt x="1262275" y="1102188"/>
                      <a:pt x="1257682" y="1110412"/>
                    </a:cubicBezTo>
                    <a:cubicBezTo>
                      <a:pt x="1271198" y="1125475"/>
                      <a:pt x="1249378" y="1122980"/>
                      <a:pt x="1260243" y="1134254"/>
                    </a:cubicBezTo>
                    <a:cubicBezTo>
                      <a:pt x="1265367" y="1142017"/>
                      <a:pt x="1266074" y="1124274"/>
                      <a:pt x="1267222" y="1123720"/>
                    </a:cubicBezTo>
                    <a:cubicBezTo>
                      <a:pt x="1271109" y="1121964"/>
                      <a:pt x="1275173" y="1133700"/>
                      <a:pt x="1274554" y="1133885"/>
                    </a:cubicBezTo>
                    <a:cubicBezTo>
                      <a:pt x="1278088" y="1132868"/>
                      <a:pt x="1280208" y="1121687"/>
                      <a:pt x="1283653" y="1119746"/>
                    </a:cubicBezTo>
                    <a:cubicBezTo>
                      <a:pt x="1297257" y="1131205"/>
                      <a:pt x="1310597" y="1118822"/>
                      <a:pt x="1323759" y="1108102"/>
                    </a:cubicBezTo>
                    <a:cubicBezTo>
                      <a:pt x="1323759" y="1094980"/>
                      <a:pt x="1315455" y="1094703"/>
                      <a:pt x="1309095" y="1088049"/>
                    </a:cubicBezTo>
                    <a:cubicBezTo>
                      <a:pt x="1312893" y="1081673"/>
                      <a:pt x="1316692" y="1078069"/>
                      <a:pt x="1320579" y="1077514"/>
                    </a:cubicBezTo>
                    <a:cubicBezTo>
                      <a:pt x="1315809" y="1073910"/>
                      <a:pt x="1311038" y="1060972"/>
                      <a:pt x="1306268" y="1057461"/>
                    </a:cubicBezTo>
                    <a:close/>
                    <a:moveTo>
                      <a:pt x="1325526" y="1060048"/>
                    </a:moveTo>
                    <a:cubicBezTo>
                      <a:pt x="1325172" y="1059032"/>
                      <a:pt x="1324289" y="1058755"/>
                      <a:pt x="1322787" y="1060418"/>
                    </a:cubicBezTo>
                    <a:cubicBezTo>
                      <a:pt x="1321462" y="1062359"/>
                      <a:pt x="1322081" y="1066979"/>
                      <a:pt x="1325172" y="1063652"/>
                    </a:cubicBezTo>
                    <a:cubicBezTo>
                      <a:pt x="1325791" y="1062636"/>
                      <a:pt x="1325968" y="1061065"/>
                      <a:pt x="1325526" y="1060048"/>
                    </a:cubicBezTo>
                    <a:close/>
                    <a:moveTo>
                      <a:pt x="1332063" y="1060048"/>
                    </a:moveTo>
                    <a:cubicBezTo>
                      <a:pt x="1329766" y="1064669"/>
                      <a:pt x="1325261" y="1069289"/>
                      <a:pt x="1327734" y="1073725"/>
                    </a:cubicBezTo>
                    <a:cubicBezTo>
                      <a:pt x="1329236" y="1071785"/>
                      <a:pt x="1330826" y="1070121"/>
                      <a:pt x="1332505" y="1073540"/>
                    </a:cubicBezTo>
                    <a:cubicBezTo>
                      <a:pt x="1334978" y="1068920"/>
                      <a:pt x="1337010" y="1064392"/>
                      <a:pt x="1332063" y="1060048"/>
                    </a:cubicBezTo>
                    <a:close/>
                    <a:moveTo>
                      <a:pt x="1350172" y="1071507"/>
                    </a:moveTo>
                    <a:cubicBezTo>
                      <a:pt x="1346550" y="1070121"/>
                      <a:pt x="1343194" y="1076960"/>
                      <a:pt x="1339660" y="1076682"/>
                    </a:cubicBezTo>
                    <a:cubicBezTo>
                      <a:pt x="1344519" y="1084630"/>
                      <a:pt x="1349112" y="1084537"/>
                      <a:pt x="1353706" y="1076313"/>
                    </a:cubicBezTo>
                    <a:cubicBezTo>
                      <a:pt x="1352469" y="1073448"/>
                      <a:pt x="1351321" y="1071969"/>
                      <a:pt x="1350172" y="1071507"/>
                    </a:cubicBezTo>
                    <a:close/>
                    <a:moveTo>
                      <a:pt x="1814128" y="1089990"/>
                    </a:moveTo>
                    <a:cubicBezTo>
                      <a:pt x="1808210" y="1097013"/>
                      <a:pt x="1806178" y="1103944"/>
                      <a:pt x="1809976" y="1110597"/>
                    </a:cubicBezTo>
                    <a:cubicBezTo>
                      <a:pt x="1812980" y="1105699"/>
                      <a:pt x="1815895" y="1104590"/>
                      <a:pt x="1819076" y="1103482"/>
                    </a:cubicBezTo>
                    <a:cubicBezTo>
                      <a:pt x="1816072" y="1099046"/>
                      <a:pt x="1818634" y="1094425"/>
                      <a:pt x="1814128" y="1089990"/>
                    </a:cubicBezTo>
                    <a:close/>
                    <a:moveTo>
                      <a:pt x="1330120" y="1109673"/>
                    </a:moveTo>
                    <a:cubicBezTo>
                      <a:pt x="1329324" y="1109026"/>
                      <a:pt x="1328088" y="1109396"/>
                      <a:pt x="1325968" y="1111429"/>
                    </a:cubicBezTo>
                    <a:cubicBezTo>
                      <a:pt x="1334183" y="1117898"/>
                      <a:pt x="1313335" y="1125568"/>
                      <a:pt x="1321551" y="1132037"/>
                    </a:cubicBezTo>
                    <a:cubicBezTo>
                      <a:pt x="1326144" y="1120023"/>
                      <a:pt x="1331268" y="1131667"/>
                      <a:pt x="1335862" y="1124736"/>
                    </a:cubicBezTo>
                    <a:cubicBezTo>
                      <a:pt x="1330826" y="1122611"/>
                      <a:pt x="1332416" y="1111521"/>
                      <a:pt x="1330120" y="1109673"/>
                    </a:cubicBezTo>
                    <a:close/>
                    <a:moveTo>
                      <a:pt x="1347964" y="1129726"/>
                    </a:moveTo>
                    <a:cubicBezTo>
                      <a:pt x="1345667" y="1129819"/>
                      <a:pt x="1343989" y="1132591"/>
                      <a:pt x="1350172" y="1137858"/>
                    </a:cubicBezTo>
                    <a:cubicBezTo>
                      <a:pt x="1335332" y="1152737"/>
                      <a:pt x="1354766" y="1152090"/>
                      <a:pt x="1350172" y="1137858"/>
                    </a:cubicBezTo>
                    <a:cubicBezTo>
                      <a:pt x="1353353" y="1132221"/>
                      <a:pt x="1350261" y="1129634"/>
                      <a:pt x="1347964" y="1129726"/>
                    </a:cubicBezTo>
                    <a:close/>
                    <a:moveTo>
                      <a:pt x="1362098" y="1140816"/>
                    </a:moveTo>
                    <a:cubicBezTo>
                      <a:pt x="1354236" y="1147931"/>
                      <a:pt x="1362452" y="1154400"/>
                      <a:pt x="1362275" y="1161239"/>
                    </a:cubicBezTo>
                    <a:cubicBezTo>
                      <a:pt x="1364395" y="1160037"/>
                      <a:pt x="1377028" y="1156156"/>
                      <a:pt x="1371374" y="1147377"/>
                    </a:cubicBezTo>
                    <a:cubicBezTo>
                      <a:pt x="1368370" y="1150888"/>
                      <a:pt x="1365278" y="1145806"/>
                      <a:pt x="1362098" y="1140816"/>
                    </a:cubicBezTo>
                    <a:close/>
                    <a:moveTo>
                      <a:pt x="1778616" y="1149133"/>
                    </a:moveTo>
                    <a:cubicBezTo>
                      <a:pt x="1777380" y="1148209"/>
                      <a:pt x="1776319" y="1147839"/>
                      <a:pt x="1775171" y="1149502"/>
                    </a:cubicBezTo>
                    <a:cubicBezTo>
                      <a:pt x="1777556" y="1151351"/>
                      <a:pt x="1779853" y="1156063"/>
                      <a:pt x="1782150" y="1152737"/>
                    </a:cubicBezTo>
                    <a:cubicBezTo>
                      <a:pt x="1780913" y="1151813"/>
                      <a:pt x="1779765" y="1150149"/>
                      <a:pt x="1778616" y="1149133"/>
                    </a:cubicBezTo>
                    <a:close/>
                    <a:moveTo>
                      <a:pt x="1785153" y="1159021"/>
                    </a:moveTo>
                    <a:cubicBezTo>
                      <a:pt x="1784712" y="1158097"/>
                      <a:pt x="1783916" y="1157819"/>
                      <a:pt x="1782326" y="1159483"/>
                    </a:cubicBezTo>
                    <a:cubicBezTo>
                      <a:pt x="1781090" y="1161331"/>
                      <a:pt x="1781620" y="1166136"/>
                      <a:pt x="1784712" y="1162809"/>
                    </a:cubicBezTo>
                    <a:cubicBezTo>
                      <a:pt x="1785330" y="1161885"/>
                      <a:pt x="1785507" y="1160037"/>
                      <a:pt x="1785153" y="1159021"/>
                    </a:cubicBezTo>
                    <a:close/>
                    <a:moveTo>
                      <a:pt x="1286833" y="1030846"/>
                    </a:moveTo>
                    <a:cubicBezTo>
                      <a:pt x="1279943" y="1032140"/>
                      <a:pt x="1261392" y="1054596"/>
                      <a:pt x="1268636" y="1065778"/>
                    </a:cubicBezTo>
                    <a:cubicBezTo>
                      <a:pt x="1273494" y="1059956"/>
                      <a:pt x="1270932" y="1054134"/>
                      <a:pt x="1275349" y="1048312"/>
                    </a:cubicBezTo>
                    <a:cubicBezTo>
                      <a:pt x="1278176" y="1048127"/>
                      <a:pt x="1291957" y="1039625"/>
                      <a:pt x="1286833" y="1030846"/>
                    </a:cubicBezTo>
                    <a:close/>
                    <a:moveTo>
                      <a:pt x="1258830" y="1052471"/>
                    </a:moveTo>
                    <a:cubicBezTo>
                      <a:pt x="1249731" y="1050622"/>
                      <a:pt x="1255120" y="1067718"/>
                      <a:pt x="1247346" y="1069936"/>
                    </a:cubicBezTo>
                    <a:cubicBezTo>
                      <a:pt x="1243901" y="1070953"/>
                      <a:pt x="1241604" y="1059494"/>
                      <a:pt x="1242576" y="1070121"/>
                    </a:cubicBezTo>
                    <a:cubicBezTo>
                      <a:pt x="1243282" y="1077699"/>
                      <a:pt x="1229148" y="1085369"/>
                      <a:pt x="1238247" y="1090821"/>
                    </a:cubicBezTo>
                    <a:cubicBezTo>
                      <a:pt x="1245668" y="1068643"/>
                      <a:pt x="1253971" y="1087310"/>
                      <a:pt x="1261657" y="1076313"/>
                    </a:cubicBezTo>
                    <a:cubicBezTo>
                      <a:pt x="1262894" y="1068365"/>
                      <a:pt x="1265279" y="1060233"/>
                      <a:pt x="1258830" y="1052471"/>
                    </a:cubicBezTo>
                    <a:close/>
                    <a:moveTo>
                      <a:pt x="1264395" y="1088603"/>
                    </a:moveTo>
                    <a:cubicBezTo>
                      <a:pt x="1264130" y="1088234"/>
                      <a:pt x="1263159" y="1088696"/>
                      <a:pt x="1261834" y="1089990"/>
                    </a:cubicBezTo>
                    <a:cubicBezTo>
                      <a:pt x="1258035" y="1093871"/>
                      <a:pt x="1254590" y="1105607"/>
                      <a:pt x="1259890" y="1100155"/>
                    </a:cubicBezTo>
                    <a:cubicBezTo>
                      <a:pt x="1262717" y="1097290"/>
                      <a:pt x="1265455" y="1089897"/>
                      <a:pt x="1264395" y="1088603"/>
                    </a:cubicBezTo>
                    <a:close/>
                    <a:moveTo>
                      <a:pt x="1228706" y="1077514"/>
                    </a:moveTo>
                    <a:cubicBezTo>
                      <a:pt x="1225614" y="1081765"/>
                      <a:pt x="1222434" y="1078069"/>
                      <a:pt x="1219342" y="1084630"/>
                    </a:cubicBezTo>
                    <a:cubicBezTo>
                      <a:pt x="1221021" y="1086848"/>
                      <a:pt x="1222523" y="1088973"/>
                      <a:pt x="1224113" y="1091191"/>
                    </a:cubicBezTo>
                    <a:cubicBezTo>
                      <a:pt x="1230120" y="1089897"/>
                      <a:pt x="1232505" y="1086386"/>
                      <a:pt x="1228706" y="1077514"/>
                    </a:cubicBezTo>
                    <a:close/>
                    <a:moveTo>
                      <a:pt x="57156" y="1079455"/>
                    </a:moveTo>
                    <a:cubicBezTo>
                      <a:pt x="55919" y="1078531"/>
                      <a:pt x="54682" y="1078069"/>
                      <a:pt x="53534" y="1079732"/>
                    </a:cubicBezTo>
                    <a:cubicBezTo>
                      <a:pt x="55919" y="1081488"/>
                      <a:pt x="58216" y="1086201"/>
                      <a:pt x="60512" y="1082874"/>
                    </a:cubicBezTo>
                    <a:cubicBezTo>
                      <a:pt x="59364" y="1081950"/>
                      <a:pt x="58304" y="1080471"/>
                      <a:pt x="57156" y="1079455"/>
                    </a:cubicBezTo>
                    <a:close/>
                    <a:moveTo>
                      <a:pt x="1231887" y="1097567"/>
                    </a:moveTo>
                    <a:cubicBezTo>
                      <a:pt x="1231533" y="1096551"/>
                      <a:pt x="1230650" y="1096273"/>
                      <a:pt x="1229148" y="1097937"/>
                    </a:cubicBezTo>
                    <a:cubicBezTo>
                      <a:pt x="1227823" y="1099878"/>
                      <a:pt x="1228441" y="1104683"/>
                      <a:pt x="1231533" y="1101356"/>
                    </a:cubicBezTo>
                    <a:cubicBezTo>
                      <a:pt x="1232152" y="1100340"/>
                      <a:pt x="1232240" y="1098584"/>
                      <a:pt x="1231887" y="1097567"/>
                    </a:cubicBezTo>
                    <a:close/>
                    <a:moveTo>
                      <a:pt x="1207858" y="1102095"/>
                    </a:moveTo>
                    <a:cubicBezTo>
                      <a:pt x="1201675" y="1107548"/>
                      <a:pt x="1193548" y="1104036"/>
                      <a:pt x="1193989" y="1116419"/>
                    </a:cubicBezTo>
                    <a:cubicBezTo>
                      <a:pt x="1197611" y="1124644"/>
                      <a:pt x="1212275" y="1110967"/>
                      <a:pt x="1207858" y="1102095"/>
                    </a:cubicBezTo>
                    <a:close/>
                    <a:moveTo>
                      <a:pt x="1238600" y="1105884"/>
                    </a:moveTo>
                    <a:cubicBezTo>
                      <a:pt x="1237452" y="1105699"/>
                      <a:pt x="1236215" y="1106069"/>
                      <a:pt x="1236215" y="1107825"/>
                    </a:cubicBezTo>
                    <a:cubicBezTo>
                      <a:pt x="1236304" y="1109673"/>
                      <a:pt x="1241074" y="1111152"/>
                      <a:pt x="1240986" y="1107640"/>
                    </a:cubicBezTo>
                    <a:cubicBezTo>
                      <a:pt x="1240986" y="1106716"/>
                      <a:pt x="1239837" y="1106069"/>
                      <a:pt x="1238600" y="1105884"/>
                    </a:cubicBezTo>
                    <a:close/>
                    <a:moveTo>
                      <a:pt x="1184272" y="1102927"/>
                    </a:moveTo>
                    <a:cubicBezTo>
                      <a:pt x="1182682" y="1105237"/>
                      <a:pt x="1181268" y="1107455"/>
                      <a:pt x="1179678" y="1109858"/>
                    </a:cubicBezTo>
                    <a:cubicBezTo>
                      <a:pt x="1181268" y="1111983"/>
                      <a:pt x="1182858" y="1114386"/>
                      <a:pt x="1184449" y="1116604"/>
                    </a:cubicBezTo>
                    <a:cubicBezTo>
                      <a:pt x="1185950" y="1114294"/>
                      <a:pt x="1187452" y="1111983"/>
                      <a:pt x="1189042" y="1109673"/>
                    </a:cubicBezTo>
                    <a:cubicBezTo>
                      <a:pt x="1187452" y="1107455"/>
                      <a:pt x="1185862" y="1105145"/>
                      <a:pt x="1184272" y="1102927"/>
                    </a:cubicBezTo>
                    <a:close/>
                    <a:moveTo>
                      <a:pt x="61131" y="1103482"/>
                    </a:moveTo>
                    <a:cubicBezTo>
                      <a:pt x="58127" y="1109303"/>
                      <a:pt x="51767" y="1115125"/>
                      <a:pt x="54329" y="1120762"/>
                    </a:cubicBezTo>
                    <a:cubicBezTo>
                      <a:pt x="56714" y="1118729"/>
                      <a:pt x="58834" y="1119469"/>
                      <a:pt x="61308" y="1123904"/>
                    </a:cubicBezTo>
                    <a:cubicBezTo>
                      <a:pt x="52650" y="1137951"/>
                      <a:pt x="63516" y="1151073"/>
                      <a:pt x="71643" y="1164380"/>
                    </a:cubicBezTo>
                    <a:cubicBezTo>
                      <a:pt x="64134" y="1175377"/>
                      <a:pt x="74823" y="1173252"/>
                      <a:pt x="76414" y="1177873"/>
                    </a:cubicBezTo>
                    <a:cubicBezTo>
                      <a:pt x="77827" y="1182216"/>
                      <a:pt x="73233" y="1196909"/>
                      <a:pt x="83922" y="1201530"/>
                    </a:cubicBezTo>
                    <a:cubicBezTo>
                      <a:pt x="94965" y="1190902"/>
                      <a:pt x="77120" y="1181292"/>
                      <a:pt x="90459" y="1170572"/>
                    </a:cubicBezTo>
                    <a:cubicBezTo>
                      <a:pt x="89134" y="1167245"/>
                      <a:pt x="85777" y="1163918"/>
                      <a:pt x="87898" y="1160407"/>
                    </a:cubicBezTo>
                    <a:cubicBezTo>
                      <a:pt x="82951" y="1148209"/>
                      <a:pt x="78534" y="1156803"/>
                      <a:pt x="73587" y="1147377"/>
                    </a:cubicBezTo>
                    <a:cubicBezTo>
                      <a:pt x="80389" y="1137119"/>
                      <a:pt x="68375" y="1131112"/>
                      <a:pt x="66078" y="1123720"/>
                    </a:cubicBezTo>
                    <a:cubicBezTo>
                      <a:pt x="64399" y="1118452"/>
                      <a:pt x="70495" y="1105977"/>
                      <a:pt x="61131" y="1103482"/>
                    </a:cubicBezTo>
                    <a:close/>
                    <a:moveTo>
                      <a:pt x="1248936" y="1127693"/>
                    </a:moveTo>
                    <a:cubicBezTo>
                      <a:pt x="1248583" y="1126677"/>
                      <a:pt x="1247699" y="1126215"/>
                      <a:pt x="1246198" y="1127878"/>
                    </a:cubicBezTo>
                    <a:cubicBezTo>
                      <a:pt x="1244872" y="1129911"/>
                      <a:pt x="1245491" y="1134624"/>
                      <a:pt x="1248583" y="1131297"/>
                    </a:cubicBezTo>
                    <a:cubicBezTo>
                      <a:pt x="1249201" y="1130281"/>
                      <a:pt x="1249289" y="1128710"/>
                      <a:pt x="1248936" y="1127693"/>
                    </a:cubicBezTo>
                    <a:close/>
                    <a:moveTo>
                      <a:pt x="1236657" y="1130466"/>
                    </a:moveTo>
                    <a:cubicBezTo>
                      <a:pt x="1236215" y="1130281"/>
                      <a:pt x="1235332" y="1130650"/>
                      <a:pt x="1234272" y="1131852"/>
                    </a:cubicBezTo>
                    <a:cubicBezTo>
                      <a:pt x="1231533" y="1134994"/>
                      <a:pt x="1230208" y="1143403"/>
                      <a:pt x="1234448" y="1138598"/>
                    </a:cubicBezTo>
                    <a:cubicBezTo>
                      <a:pt x="1236569" y="1136195"/>
                      <a:pt x="1237894" y="1131020"/>
                      <a:pt x="1236657" y="1130466"/>
                    </a:cubicBezTo>
                    <a:close/>
                    <a:moveTo>
                      <a:pt x="1279678" y="1136842"/>
                    </a:moveTo>
                    <a:cubicBezTo>
                      <a:pt x="1279325" y="1135825"/>
                      <a:pt x="1278441" y="1135363"/>
                      <a:pt x="1276940" y="1137027"/>
                    </a:cubicBezTo>
                    <a:cubicBezTo>
                      <a:pt x="1275614" y="1138967"/>
                      <a:pt x="1276233" y="1143773"/>
                      <a:pt x="1279325" y="1140446"/>
                    </a:cubicBezTo>
                    <a:cubicBezTo>
                      <a:pt x="1279943" y="1139429"/>
                      <a:pt x="1280120" y="1137858"/>
                      <a:pt x="1279678" y="1136842"/>
                    </a:cubicBezTo>
                    <a:close/>
                    <a:moveTo>
                      <a:pt x="1310862" y="1139245"/>
                    </a:moveTo>
                    <a:cubicBezTo>
                      <a:pt x="1298494" y="1138228"/>
                      <a:pt x="1284802" y="1152367"/>
                      <a:pt x="1291780" y="1170572"/>
                    </a:cubicBezTo>
                    <a:cubicBezTo>
                      <a:pt x="1297346" y="1170295"/>
                      <a:pt x="1302558" y="1161978"/>
                      <a:pt x="1307858" y="1152922"/>
                    </a:cubicBezTo>
                    <a:cubicBezTo>
                      <a:pt x="1312893" y="1166414"/>
                      <a:pt x="1317310" y="1151166"/>
                      <a:pt x="1321992" y="1145806"/>
                    </a:cubicBezTo>
                    <a:cubicBezTo>
                      <a:pt x="1318989" y="1141555"/>
                      <a:pt x="1315014" y="1139522"/>
                      <a:pt x="1310862" y="1139245"/>
                    </a:cubicBezTo>
                    <a:close/>
                    <a:moveTo>
                      <a:pt x="1327293" y="1165027"/>
                    </a:moveTo>
                    <a:cubicBezTo>
                      <a:pt x="1322787" y="1162625"/>
                      <a:pt x="1318194" y="1173806"/>
                      <a:pt x="1315455" y="1176764"/>
                    </a:cubicBezTo>
                    <a:cubicBezTo>
                      <a:pt x="1313512" y="1178704"/>
                      <a:pt x="1311568" y="1173806"/>
                      <a:pt x="1308476" y="1180275"/>
                    </a:cubicBezTo>
                    <a:cubicBezTo>
                      <a:pt x="1308123" y="1181292"/>
                      <a:pt x="1309183" y="1192196"/>
                      <a:pt x="1308476" y="1193952"/>
                    </a:cubicBezTo>
                    <a:cubicBezTo>
                      <a:pt x="1316074" y="1177873"/>
                      <a:pt x="1324289" y="1188592"/>
                      <a:pt x="1331886" y="1172513"/>
                    </a:cubicBezTo>
                    <a:cubicBezTo>
                      <a:pt x="1330473" y="1167985"/>
                      <a:pt x="1328883" y="1165767"/>
                      <a:pt x="1327293" y="1165027"/>
                    </a:cubicBezTo>
                    <a:close/>
                    <a:moveTo>
                      <a:pt x="1754411" y="1180922"/>
                    </a:moveTo>
                    <a:cubicBezTo>
                      <a:pt x="1747168" y="1180830"/>
                      <a:pt x="1741514" y="1192843"/>
                      <a:pt x="1750171" y="1201530"/>
                    </a:cubicBezTo>
                    <a:cubicBezTo>
                      <a:pt x="1754146" y="1194599"/>
                      <a:pt x="1756090" y="1187668"/>
                      <a:pt x="1754411" y="1180922"/>
                    </a:cubicBezTo>
                    <a:close/>
                    <a:moveTo>
                      <a:pt x="1339042" y="1182493"/>
                    </a:moveTo>
                    <a:cubicBezTo>
                      <a:pt x="1332505" y="1188223"/>
                      <a:pt x="1315720" y="1200236"/>
                      <a:pt x="1322964" y="1213820"/>
                    </a:cubicBezTo>
                    <a:cubicBezTo>
                      <a:pt x="1330120" y="1202546"/>
                      <a:pt x="1352204" y="1199682"/>
                      <a:pt x="1339042" y="1182493"/>
                    </a:cubicBezTo>
                    <a:close/>
                    <a:moveTo>
                      <a:pt x="1760153" y="1204117"/>
                    </a:moveTo>
                    <a:cubicBezTo>
                      <a:pt x="1759182" y="1203748"/>
                      <a:pt x="1758122" y="1203748"/>
                      <a:pt x="1757150" y="1204672"/>
                    </a:cubicBezTo>
                    <a:cubicBezTo>
                      <a:pt x="1757326" y="1213636"/>
                      <a:pt x="1763069" y="1221583"/>
                      <a:pt x="1769076" y="1214467"/>
                    </a:cubicBezTo>
                    <a:cubicBezTo>
                      <a:pt x="1766072" y="1211141"/>
                      <a:pt x="1763069" y="1205319"/>
                      <a:pt x="1760153" y="1204117"/>
                    </a:cubicBezTo>
                    <a:close/>
                    <a:moveTo>
                      <a:pt x="1248759" y="1138228"/>
                    </a:moveTo>
                    <a:cubicBezTo>
                      <a:pt x="1243901" y="1143958"/>
                      <a:pt x="1227205" y="1152829"/>
                      <a:pt x="1230296" y="1166229"/>
                    </a:cubicBezTo>
                    <a:cubicBezTo>
                      <a:pt x="1240102" y="1159483"/>
                      <a:pt x="1249908" y="1157542"/>
                      <a:pt x="1248759" y="1138228"/>
                    </a:cubicBezTo>
                    <a:close/>
                    <a:moveTo>
                      <a:pt x="1274908" y="1149964"/>
                    </a:moveTo>
                    <a:cubicBezTo>
                      <a:pt x="1274113" y="1149780"/>
                      <a:pt x="1273229" y="1150057"/>
                      <a:pt x="1272346" y="1150888"/>
                    </a:cubicBezTo>
                    <a:cubicBezTo>
                      <a:pt x="1270049" y="1155879"/>
                      <a:pt x="1273759" y="1156618"/>
                      <a:pt x="1277293" y="1157450"/>
                    </a:cubicBezTo>
                    <a:cubicBezTo>
                      <a:pt x="1279060" y="1154770"/>
                      <a:pt x="1277293" y="1150426"/>
                      <a:pt x="1274908" y="1149964"/>
                    </a:cubicBezTo>
                    <a:close/>
                    <a:moveTo>
                      <a:pt x="1208830" y="1158097"/>
                    </a:moveTo>
                    <a:cubicBezTo>
                      <a:pt x="1207682" y="1157912"/>
                      <a:pt x="1206445" y="1158466"/>
                      <a:pt x="1206445" y="1160222"/>
                    </a:cubicBezTo>
                    <a:cubicBezTo>
                      <a:pt x="1206533" y="1162163"/>
                      <a:pt x="1211304" y="1163641"/>
                      <a:pt x="1211215" y="1160037"/>
                    </a:cubicBezTo>
                    <a:cubicBezTo>
                      <a:pt x="1211215" y="1159113"/>
                      <a:pt x="1210067" y="1158189"/>
                      <a:pt x="1208830" y="1158097"/>
                    </a:cubicBezTo>
                    <a:close/>
                    <a:moveTo>
                      <a:pt x="1287452" y="1191365"/>
                    </a:moveTo>
                    <a:cubicBezTo>
                      <a:pt x="1283476" y="1202916"/>
                      <a:pt x="1267399" y="1194229"/>
                      <a:pt x="1271198" y="1208830"/>
                    </a:cubicBezTo>
                    <a:cubicBezTo>
                      <a:pt x="1275349" y="1204210"/>
                      <a:pt x="1291250" y="1205503"/>
                      <a:pt x="1287452" y="1191365"/>
                    </a:cubicBezTo>
                    <a:close/>
                    <a:moveTo>
                      <a:pt x="28180" y="1111429"/>
                    </a:moveTo>
                    <a:cubicBezTo>
                      <a:pt x="22703" y="1118452"/>
                      <a:pt x="22880" y="1125291"/>
                      <a:pt x="28534" y="1131852"/>
                    </a:cubicBezTo>
                    <a:cubicBezTo>
                      <a:pt x="36396" y="1124736"/>
                      <a:pt x="28004" y="1118267"/>
                      <a:pt x="28180" y="1111429"/>
                    </a:cubicBezTo>
                    <a:close/>
                    <a:moveTo>
                      <a:pt x="86307" y="1204857"/>
                    </a:moveTo>
                    <a:cubicBezTo>
                      <a:pt x="94965" y="1209662"/>
                      <a:pt x="90901" y="1231286"/>
                      <a:pt x="100795" y="1224725"/>
                    </a:cubicBezTo>
                    <a:cubicBezTo>
                      <a:pt x="99382" y="1221398"/>
                      <a:pt x="99912" y="1217887"/>
                      <a:pt x="103004" y="1214467"/>
                    </a:cubicBezTo>
                    <a:cubicBezTo>
                      <a:pt x="97350" y="1205688"/>
                      <a:pt x="91784" y="1202546"/>
                      <a:pt x="86307" y="1204857"/>
                    </a:cubicBezTo>
                    <a:close/>
                    <a:moveTo>
                      <a:pt x="438161" y="1210494"/>
                    </a:moveTo>
                    <a:cubicBezTo>
                      <a:pt x="436925" y="1210309"/>
                      <a:pt x="435688" y="1210678"/>
                      <a:pt x="435776" y="1212434"/>
                    </a:cubicBezTo>
                    <a:cubicBezTo>
                      <a:pt x="435776" y="1214282"/>
                      <a:pt x="440547" y="1215761"/>
                      <a:pt x="440547" y="1212249"/>
                    </a:cubicBezTo>
                    <a:cubicBezTo>
                      <a:pt x="440547" y="1211325"/>
                      <a:pt x="439310" y="1210586"/>
                      <a:pt x="438161" y="1210494"/>
                    </a:cubicBezTo>
                    <a:close/>
                    <a:moveTo>
                      <a:pt x="1294961" y="1210494"/>
                    </a:moveTo>
                    <a:cubicBezTo>
                      <a:pt x="1294607" y="1210032"/>
                      <a:pt x="1293724" y="1210309"/>
                      <a:pt x="1292399" y="1211603"/>
                    </a:cubicBezTo>
                    <a:cubicBezTo>
                      <a:pt x="1288600" y="1215484"/>
                      <a:pt x="1284890" y="1227312"/>
                      <a:pt x="1290190" y="1221953"/>
                    </a:cubicBezTo>
                    <a:cubicBezTo>
                      <a:pt x="1293017" y="1219088"/>
                      <a:pt x="1296021" y="1211695"/>
                      <a:pt x="1294961" y="1210494"/>
                    </a:cubicBezTo>
                    <a:close/>
                    <a:moveTo>
                      <a:pt x="1318989" y="1217240"/>
                    </a:moveTo>
                    <a:cubicBezTo>
                      <a:pt x="1318636" y="1216223"/>
                      <a:pt x="1317752" y="1215946"/>
                      <a:pt x="1316250" y="1217609"/>
                    </a:cubicBezTo>
                    <a:cubicBezTo>
                      <a:pt x="1314925" y="1219550"/>
                      <a:pt x="1315367" y="1224263"/>
                      <a:pt x="1318370" y="1220936"/>
                    </a:cubicBezTo>
                    <a:cubicBezTo>
                      <a:pt x="1319077" y="1220012"/>
                      <a:pt x="1319342" y="1218256"/>
                      <a:pt x="1318989" y="1217240"/>
                    </a:cubicBezTo>
                    <a:close/>
                    <a:moveTo>
                      <a:pt x="1245579" y="1215853"/>
                    </a:moveTo>
                    <a:cubicBezTo>
                      <a:pt x="1244784" y="1215669"/>
                      <a:pt x="1243636" y="1215946"/>
                      <a:pt x="1242841" y="1216778"/>
                    </a:cubicBezTo>
                    <a:cubicBezTo>
                      <a:pt x="1240544" y="1221768"/>
                      <a:pt x="1244254" y="1222599"/>
                      <a:pt x="1247788" y="1223339"/>
                    </a:cubicBezTo>
                    <a:cubicBezTo>
                      <a:pt x="1249466" y="1220659"/>
                      <a:pt x="1247964" y="1216316"/>
                      <a:pt x="1245579" y="1215853"/>
                    </a:cubicBezTo>
                    <a:close/>
                    <a:moveTo>
                      <a:pt x="447702" y="1216778"/>
                    </a:moveTo>
                    <a:cubicBezTo>
                      <a:pt x="446465" y="1216685"/>
                      <a:pt x="445228" y="1217055"/>
                      <a:pt x="445317" y="1218811"/>
                    </a:cubicBezTo>
                    <a:cubicBezTo>
                      <a:pt x="445317" y="1220659"/>
                      <a:pt x="450087" y="1222322"/>
                      <a:pt x="449999" y="1218811"/>
                    </a:cubicBezTo>
                    <a:cubicBezTo>
                      <a:pt x="449999" y="1217794"/>
                      <a:pt x="448850" y="1216962"/>
                      <a:pt x="447702" y="1216778"/>
                    </a:cubicBezTo>
                    <a:close/>
                    <a:moveTo>
                      <a:pt x="105742" y="1224725"/>
                    </a:moveTo>
                    <a:cubicBezTo>
                      <a:pt x="104240" y="1227128"/>
                      <a:pt x="102473" y="1229346"/>
                      <a:pt x="100972" y="1231656"/>
                    </a:cubicBezTo>
                    <a:cubicBezTo>
                      <a:pt x="102562" y="1233874"/>
                      <a:pt x="104152" y="1235999"/>
                      <a:pt x="105742" y="1238217"/>
                    </a:cubicBezTo>
                    <a:cubicBezTo>
                      <a:pt x="107244" y="1235814"/>
                      <a:pt x="108746" y="1233596"/>
                      <a:pt x="110336" y="1231286"/>
                    </a:cubicBezTo>
                    <a:cubicBezTo>
                      <a:pt x="108657" y="1229068"/>
                      <a:pt x="107332" y="1226943"/>
                      <a:pt x="105742" y="1224725"/>
                    </a:cubicBezTo>
                    <a:close/>
                    <a:moveTo>
                      <a:pt x="1236038" y="1227312"/>
                    </a:moveTo>
                    <a:cubicBezTo>
                      <a:pt x="1235508" y="1239880"/>
                      <a:pt x="1232770" y="1231563"/>
                      <a:pt x="1226763" y="1241451"/>
                    </a:cubicBezTo>
                    <a:cubicBezTo>
                      <a:pt x="1226321" y="1232857"/>
                      <a:pt x="1223936" y="1234890"/>
                      <a:pt x="1219608" y="1231471"/>
                    </a:cubicBezTo>
                    <a:cubicBezTo>
                      <a:pt x="1215014" y="1242006"/>
                      <a:pt x="1208918" y="1241359"/>
                      <a:pt x="1203353" y="1242191"/>
                    </a:cubicBezTo>
                    <a:cubicBezTo>
                      <a:pt x="1201763" y="1242375"/>
                      <a:pt x="1199908" y="1235629"/>
                      <a:pt x="1198318" y="1235445"/>
                    </a:cubicBezTo>
                    <a:cubicBezTo>
                      <a:pt x="1196904" y="1235352"/>
                      <a:pt x="1195226" y="1242560"/>
                      <a:pt x="1193812" y="1242375"/>
                    </a:cubicBezTo>
                    <a:cubicBezTo>
                      <a:pt x="1190986" y="1242191"/>
                      <a:pt x="1182417" y="1237755"/>
                      <a:pt x="1177293" y="1239788"/>
                    </a:cubicBezTo>
                    <a:cubicBezTo>
                      <a:pt x="1173583" y="1241359"/>
                      <a:pt x="1171728" y="1252910"/>
                      <a:pt x="1168018" y="1246811"/>
                    </a:cubicBezTo>
                    <a:cubicBezTo>
                      <a:pt x="1161569" y="1236831"/>
                      <a:pt x="1155385" y="1249676"/>
                      <a:pt x="1148936" y="1240804"/>
                    </a:cubicBezTo>
                    <a:cubicBezTo>
                      <a:pt x="1145491" y="1261043"/>
                      <a:pt x="1137541" y="1244963"/>
                      <a:pt x="1128265" y="1265386"/>
                    </a:cubicBezTo>
                    <a:cubicBezTo>
                      <a:pt x="1120226" y="1254851"/>
                      <a:pt x="1112629" y="1274350"/>
                      <a:pt x="1104855" y="1280079"/>
                    </a:cubicBezTo>
                    <a:cubicBezTo>
                      <a:pt x="1109802" y="1291723"/>
                      <a:pt x="1114308" y="1279710"/>
                      <a:pt x="1119166" y="1286271"/>
                    </a:cubicBezTo>
                    <a:cubicBezTo>
                      <a:pt x="1104325" y="1301149"/>
                      <a:pt x="1123760" y="1300502"/>
                      <a:pt x="1119166" y="1286271"/>
                    </a:cubicBezTo>
                    <a:cubicBezTo>
                      <a:pt x="1123760" y="1277307"/>
                      <a:pt x="1128265" y="1273888"/>
                      <a:pt x="1133035" y="1278878"/>
                    </a:cubicBezTo>
                    <a:cubicBezTo>
                      <a:pt x="1131092" y="1285809"/>
                      <a:pt x="1118283" y="1293109"/>
                      <a:pt x="1123936" y="1299763"/>
                    </a:cubicBezTo>
                    <a:cubicBezTo>
                      <a:pt x="1127382" y="1298007"/>
                      <a:pt x="1133212" y="1300594"/>
                      <a:pt x="1138247" y="1299116"/>
                    </a:cubicBezTo>
                    <a:cubicBezTo>
                      <a:pt x="1139661" y="1298746"/>
                      <a:pt x="1141339" y="1292093"/>
                      <a:pt x="1142753" y="1292185"/>
                    </a:cubicBezTo>
                    <a:cubicBezTo>
                      <a:pt x="1143548" y="1292277"/>
                      <a:pt x="1149466" y="1295697"/>
                      <a:pt x="1149908" y="1295419"/>
                    </a:cubicBezTo>
                    <a:cubicBezTo>
                      <a:pt x="1152470" y="1293664"/>
                      <a:pt x="1154148" y="1285994"/>
                      <a:pt x="1156887" y="1284885"/>
                    </a:cubicBezTo>
                    <a:cubicBezTo>
                      <a:pt x="1159714" y="1283683"/>
                      <a:pt x="1159890" y="1291446"/>
                      <a:pt x="1163866" y="1288027"/>
                    </a:cubicBezTo>
                    <a:cubicBezTo>
                      <a:pt x="1163159" y="1288581"/>
                      <a:pt x="1163689" y="1278046"/>
                      <a:pt x="1166162" y="1277769"/>
                    </a:cubicBezTo>
                    <a:cubicBezTo>
                      <a:pt x="1177293" y="1278508"/>
                      <a:pt x="1187099" y="1268620"/>
                      <a:pt x="1201145" y="1259287"/>
                    </a:cubicBezTo>
                    <a:cubicBezTo>
                      <a:pt x="1202293" y="1258547"/>
                      <a:pt x="1204502" y="1252171"/>
                      <a:pt x="1205650" y="1252356"/>
                    </a:cubicBezTo>
                    <a:cubicBezTo>
                      <a:pt x="1206887" y="1252448"/>
                      <a:pt x="1206445" y="1262983"/>
                      <a:pt x="1208477" y="1262429"/>
                    </a:cubicBezTo>
                    <a:cubicBezTo>
                      <a:pt x="1213159" y="1261135"/>
                      <a:pt x="1215191" y="1247088"/>
                      <a:pt x="1219961" y="1258640"/>
                    </a:cubicBezTo>
                    <a:cubicBezTo>
                      <a:pt x="1227028" y="1242468"/>
                      <a:pt x="1240720" y="1250138"/>
                      <a:pt x="1241250" y="1261227"/>
                    </a:cubicBezTo>
                    <a:cubicBezTo>
                      <a:pt x="1229325" y="1272594"/>
                      <a:pt x="1247964" y="1271947"/>
                      <a:pt x="1241250" y="1261227"/>
                    </a:cubicBezTo>
                    <a:cubicBezTo>
                      <a:pt x="1250438" y="1245980"/>
                      <a:pt x="1248494" y="1266310"/>
                      <a:pt x="1248759" y="1271208"/>
                    </a:cubicBezTo>
                    <a:cubicBezTo>
                      <a:pt x="1257240" y="1264369"/>
                      <a:pt x="1256622" y="1252726"/>
                      <a:pt x="1260067" y="1246996"/>
                    </a:cubicBezTo>
                    <a:cubicBezTo>
                      <a:pt x="1260332" y="1246534"/>
                      <a:pt x="1265279" y="1247273"/>
                      <a:pt x="1266780" y="1243207"/>
                    </a:cubicBezTo>
                    <a:cubicBezTo>
                      <a:pt x="1268106" y="1239973"/>
                      <a:pt x="1268989" y="1239326"/>
                      <a:pt x="1266780" y="1236461"/>
                    </a:cubicBezTo>
                    <a:cubicBezTo>
                      <a:pt x="1260597" y="1239511"/>
                      <a:pt x="1254148" y="1229900"/>
                      <a:pt x="1247964" y="1237016"/>
                    </a:cubicBezTo>
                    <a:cubicBezTo>
                      <a:pt x="1250438" y="1242006"/>
                      <a:pt x="1245844" y="1247550"/>
                      <a:pt x="1243371" y="1244224"/>
                    </a:cubicBezTo>
                    <a:cubicBezTo>
                      <a:pt x="1243017" y="1238494"/>
                      <a:pt x="1240367" y="1232857"/>
                      <a:pt x="1236038" y="1227312"/>
                    </a:cubicBezTo>
                    <a:close/>
                    <a:moveTo>
                      <a:pt x="1213070" y="1270561"/>
                    </a:moveTo>
                    <a:cubicBezTo>
                      <a:pt x="1211834" y="1270376"/>
                      <a:pt x="1210862" y="1270838"/>
                      <a:pt x="1210862" y="1272594"/>
                    </a:cubicBezTo>
                    <a:cubicBezTo>
                      <a:pt x="1210862" y="1274442"/>
                      <a:pt x="1215632" y="1276106"/>
                      <a:pt x="1215632" y="1272594"/>
                    </a:cubicBezTo>
                    <a:cubicBezTo>
                      <a:pt x="1215632" y="1271670"/>
                      <a:pt x="1214219" y="1270746"/>
                      <a:pt x="1213070" y="1270561"/>
                    </a:cubicBezTo>
                    <a:close/>
                    <a:moveTo>
                      <a:pt x="1761478" y="1277769"/>
                    </a:moveTo>
                    <a:cubicBezTo>
                      <a:pt x="1760065" y="1278693"/>
                      <a:pt x="1759623" y="1286640"/>
                      <a:pt x="1763334" y="1286456"/>
                    </a:cubicBezTo>
                    <a:cubicBezTo>
                      <a:pt x="1765895" y="1286363"/>
                      <a:pt x="1767927" y="1273148"/>
                      <a:pt x="1763069" y="1279525"/>
                    </a:cubicBezTo>
                    <a:cubicBezTo>
                      <a:pt x="1762450" y="1277677"/>
                      <a:pt x="1762008" y="1277399"/>
                      <a:pt x="1761478" y="1277769"/>
                    </a:cubicBezTo>
                    <a:close/>
                    <a:moveTo>
                      <a:pt x="480829" y="1227959"/>
                    </a:moveTo>
                    <a:cubicBezTo>
                      <a:pt x="482154" y="1231286"/>
                      <a:pt x="481624" y="1234705"/>
                      <a:pt x="478621" y="1238217"/>
                    </a:cubicBezTo>
                    <a:cubicBezTo>
                      <a:pt x="484981" y="1247550"/>
                      <a:pt x="487366" y="1238956"/>
                      <a:pt x="488338" y="1251339"/>
                    </a:cubicBezTo>
                    <a:cubicBezTo>
                      <a:pt x="490370" y="1241636"/>
                      <a:pt x="503179" y="1249676"/>
                      <a:pt x="497437" y="1237478"/>
                    </a:cubicBezTo>
                    <a:cubicBezTo>
                      <a:pt x="486924" y="1245610"/>
                      <a:pt x="488780" y="1223524"/>
                      <a:pt x="480829" y="1227959"/>
                    </a:cubicBezTo>
                    <a:close/>
                    <a:moveTo>
                      <a:pt x="91431" y="1231841"/>
                    </a:moveTo>
                    <a:cubicBezTo>
                      <a:pt x="89929" y="1234243"/>
                      <a:pt x="88428" y="1236646"/>
                      <a:pt x="86926" y="1239049"/>
                    </a:cubicBezTo>
                    <a:cubicBezTo>
                      <a:pt x="88516" y="1241267"/>
                      <a:pt x="90283" y="1243392"/>
                      <a:pt x="91873" y="1245610"/>
                    </a:cubicBezTo>
                    <a:cubicBezTo>
                      <a:pt x="93375" y="1243300"/>
                      <a:pt x="94876" y="1240989"/>
                      <a:pt x="96466" y="1238587"/>
                    </a:cubicBezTo>
                    <a:cubicBezTo>
                      <a:pt x="94788" y="1236369"/>
                      <a:pt x="93110" y="1234151"/>
                      <a:pt x="91431" y="1231841"/>
                    </a:cubicBezTo>
                    <a:close/>
                    <a:moveTo>
                      <a:pt x="464486" y="1238587"/>
                    </a:moveTo>
                    <a:cubicBezTo>
                      <a:pt x="462985" y="1240989"/>
                      <a:pt x="461483" y="1243484"/>
                      <a:pt x="459981" y="1245795"/>
                    </a:cubicBezTo>
                    <a:cubicBezTo>
                      <a:pt x="461571" y="1248013"/>
                      <a:pt x="463073" y="1250138"/>
                      <a:pt x="464751" y="1252356"/>
                    </a:cubicBezTo>
                    <a:cubicBezTo>
                      <a:pt x="466253" y="1250046"/>
                      <a:pt x="467755" y="1247643"/>
                      <a:pt x="469257" y="1245425"/>
                    </a:cubicBezTo>
                    <a:cubicBezTo>
                      <a:pt x="467667" y="1243115"/>
                      <a:pt x="466165" y="1240804"/>
                      <a:pt x="464486" y="1238587"/>
                    </a:cubicBezTo>
                    <a:close/>
                    <a:moveTo>
                      <a:pt x="483744" y="1252910"/>
                    </a:moveTo>
                    <a:cubicBezTo>
                      <a:pt x="482596" y="1252726"/>
                      <a:pt x="481359" y="1253372"/>
                      <a:pt x="481359" y="1255128"/>
                    </a:cubicBezTo>
                    <a:cubicBezTo>
                      <a:pt x="481447" y="1256976"/>
                      <a:pt x="486041" y="1258640"/>
                      <a:pt x="485953" y="1255128"/>
                    </a:cubicBezTo>
                    <a:cubicBezTo>
                      <a:pt x="485953" y="1254204"/>
                      <a:pt x="484981" y="1253095"/>
                      <a:pt x="483744" y="1252910"/>
                    </a:cubicBezTo>
                    <a:close/>
                    <a:moveTo>
                      <a:pt x="493285" y="1259472"/>
                    </a:moveTo>
                    <a:cubicBezTo>
                      <a:pt x="492136" y="1259287"/>
                      <a:pt x="490900" y="1259934"/>
                      <a:pt x="490900" y="1261689"/>
                    </a:cubicBezTo>
                    <a:cubicBezTo>
                      <a:pt x="490988" y="1263538"/>
                      <a:pt x="495758" y="1265016"/>
                      <a:pt x="495670" y="1261412"/>
                    </a:cubicBezTo>
                    <a:cubicBezTo>
                      <a:pt x="495670" y="1260488"/>
                      <a:pt x="494522" y="1259656"/>
                      <a:pt x="493285" y="1259472"/>
                    </a:cubicBezTo>
                    <a:close/>
                    <a:moveTo>
                      <a:pt x="500440" y="1262614"/>
                    </a:moveTo>
                    <a:cubicBezTo>
                      <a:pt x="499292" y="1262429"/>
                      <a:pt x="498055" y="1263076"/>
                      <a:pt x="498055" y="1264831"/>
                    </a:cubicBezTo>
                    <a:cubicBezTo>
                      <a:pt x="498055" y="1266772"/>
                      <a:pt x="502649" y="1268158"/>
                      <a:pt x="502649" y="1264647"/>
                    </a:cubicBezTo>
                    <a:cubicBezTo>
                      <a:pt x="502649" y="1263722"/>
                      <a:pt x="501589" y="1262798"/>
                      <a:pt x="500440" y="1262614"/>
                    </a:cubicBezTo>
                    <a:close/>
                    <a:moveTo>
                      <a:pt x="1090368" y="1266772"/>
                    </a:moveTo>
                    <a:cubicBezTo>
                      <a:pt x="1088954" y="1266957"/>
                      <a:pt x="1087276" y="1273148"/>
                      <a:pt x="1085862" y="1273980"/>
                    </a:cubicBezTo>
                    <a:cubicBezTo>
                      <a:pt x="1084714" y="1274627"/>
                      <a:pt x="1080209" y="1270191"/>
                      <a:pt x="1078707" y="1270746"/>
                    </a:cubicBezTo>
                    <a:cubicBezTo>
                      <a:pt x="1074997" y="1272224"/>
                      <a:pt x="1072965" y="1279525"/>
                      <a:pt x="1069343" y="1277954"/>
                    </a:cubicBezTo>
                    <a:cubicBezTo>
                      <a:pt x="1071816" y="1282667"/>
                      <a:pt x="1068195" y="1283776"/>
                      <a:pt x="1064573" y="1284885"/>
                    </a:cubicBezTo>
                    <a:cubicBezTo>
                      <a:pt x="1062718" y="1300410"/>
                      <a:pt x="1081004" y="1317598"/>
                      <a:pt x="1081445" y="1294588"/>
                    </a:cubicBezTo>
                    <a:cubicBezTo>
                      <a:pt x="1079060" y="1298099"/>
                      <a:pt x="1074378" y="1293017"/>
                      <a:pt x="1076675" y="1287842"/>
                    </a:cubicBezTo>
                    <a:cubicBezTo>
                      <a:pt x="1080915" y="1288396"/>
                      <a:pt x="1091428" y="1283683"/>
                      <a:pt x="1093018" y="1283868"/>
                    </a:cubicBezTo>
                    <a:cubicBezTo>
                      <a:pt x="1094166" y="1283960"/>
                      <a:pt x="1096551" y="1277677"/>
                      <a:pt x="1097700" y="1276937"/>
                    </a:cubicBezTo>
                    <a:cubicBezTo>
                      <a:pt x="1099025" y="1276106"/>
                      <a:pt x="1105739" y="1277954"/>
                      <a:pt x="1102293" y="1269822"/>
                    </a:cubicBezTo>
                    <a:cubicBezTo>
                      <a:pt x="1098583" y="1277399"/>
                      <a:pt x="1094255" y="1266587"/>
                      <a:pt x="1090368" y="1266772"/>
                    </a:cubicBezTo>
                    <a:close/>
                    <a:moveTo>
                      <a:pt x="1763687" y="1299948"/>
                    </a:moveTo>
                    <a:cubicBezTo>
                      <a:pt x="1756002" y="1300225"/>
                      <a:pt x="1746372" y="1318060"/>
                      <a:pt x="1754765" y="1327763"/>
                    </a:cubicBezTo>
                    <a:cubicBezTo>
                      <a:pt x="1760860" y="1318430"/>
                      <a:pt x="1769606" y="1308819"/>
                      <a:pt x="1763687" y="1299948"/>
                    </a:cubicBezTo>
                    <a:close/>
                    <a:moveTo>
                      <a:pt x="595140" y="1268805"/>
                    </a:moveTo>
                    <a:cubicBezTo>
                      <a:pt x="593461" y="1268713"/>
                      <a:pt x="591694" y="1269637"/>
                      <a:pt x="590104" y="1271762"/>
                    </a:cubicBezTo>
                    <a:cubicBezTo>
                      <a:pt x="592931" y="1274719"/>
                      <a:pt x="585157" y="1293386"/>
                      <a:pt x="595140" y="1285069"/>
                    </a:cubicBezTo>
                    <a:cubicBezTo>
                      <a:pt x="589309" y="1267789"/>
                      <a:pt x="602648" y="1294311"/>
                      <a:pt x="604592" y="1284700"/>
                    </a:cubicBezTo>
                    <a:cubicBezTo>
                      <a:pt x="604680" y="1277954"/>
                      <a:pt x="599998" y="1269175"/>
                      <a:pt x="595140" y="1268805"/>
                    </a:cubicBezTo>
                    <a:close/>
                    <a:moveTo>
                      <a:pt x="1055297" y="1278508"/>
                    </a:moveTo>
                    <a:cubicBezTo>
                      <a:pt x="1049378" y="1287195"/>
                      <a:pt x="1041958" y="1278139"/>
                      <a:pt x="1038778" y="1282482"/>
                    </a:cubicBezTo>
                    <a:cubicBezTo>
                      <a:pt x="1033831" y="1289320"/>
                      <a:pt x="1011216" y="1277399"/>
                      <a:pt x="1017753" y="1293386"/>
                    </a:cubicBezTo>
                    <a:cubicBezTo>
                      <a:pt x="1020845" y="1289875"/>
                      <a:pt x="1024114" y="1294773"/>
                      <a:pt x="1027294" y="1299763"/>
                    </a:cubicBezTo>
                    <a:cubicBezTo>
                      <a:pt x="1033389" y="1283036"/>
                      <a:pt x="1036923" y="1298284"/>
                      <a:pt x="1041163" y="1292370"/>
                    </a:cubicBezTo>
                    <a:cubicBezTo>
                      <a:pt x="1043371" y="1289320"/>
                      <a:pt x="1050527" y="1287657"/>
                      <a:pt x="1053089" y="1288673"/>
                    </a:cubicBezTo>
                    <a:cubicBezTo>
                      <a:pt x="1056710" y="1289967"/>
                      <a:pt x="1059272" y="1300317"/>
                      <a:pt x="1062629" y="1295142"/>
                    </a:cubicBezTo>
                    <a:cubicBezTo>
                      <a:pt x="1060067" y="1289598"/>
                      <a:pt x="1061304" y="1283960"/>
                      <a:pt x="1055297" y="1278508"/>
                    </a:cubicBezTo>
                    <a:close/>
                    <a:moveTo>
                      <a:pt x="611747" y="1282482"/>
                    </a:moveTo>
                    <a:cubicBezTo>
                      <a:pt x="610599" y="1282297"/>
                      <a:pt x="609362" y="1282944"/>
                      <a:pt x="609362" y="1284700"/>
                    </a:cubicBezTo>
                    <a:cubicBezTo>
                      <a:pt x="609451" y="1286548"/>
                      <a:pt x="614044" y="1288027"/>
                      <a:pt x="613956" y="1284515"/>
                    </a:cubicBezTo>
                    <a:cubicBezTo>
                      <a:pt x="613956" y="1283498"/>
                      <a:pt x="612984" y="1282667"/>
                      <a:pt x="611747" y="1282482"/>
                    </a:cubicBezTo>
                    <a:close/>
                    <a:moveTo>
                      <a:pt x="701235" y="1284700"/>
                    </a:moveTo>
                    <a:cubicBezTo>
                      <a:pt x="697171" y="1285162"/>
                      <a:pt x="693726" y="1293386"/>
                      <a:pt x="689751" y="1295142"/>
                    </a:cubicBezTo>
                    <a:cubicBezTo>
                      <a:pt x="686659" y="1296621"/>
                      <a:pt x="681182" y="1289875"/>
                      <a:pt x="678090" y="1299116"/>
                    </a:cubicBezTo>
                    <a:cubicBezTo>
                      <a:pt x="688691" y="1322588"/>
                      <a:pt x="698496" y="1302628"/>
                      <a:pt x="708832" y="1308080"/>
                    </a:cubicBezTo>
                    <a:cubicBezTo>
                      <a:pt x="709627" y="1313347"/>
                      <a:pt x="712542" y="1328595"/>
                      <a:pt x="718549" y="1314641"/>
                    </a:cubicBezTo>
                    <a:cubicBezTo>
                      <a:pt x="723850" y="1304845"/>
                      <a:pt x="710952" y="1313717"/>
                      <a:pt x="708567" y="1301334"/>
                    </a:cubicBezTo>
                    <a:cubicBezTo>
                      <a:pt x="710952" y="1296713"/>
                      <a:pt x="715634" y="1292093"/>
                      <a:pt x="713160" y="1287657"/>
                    </a:cubicBezTo>
                    <a:cubicBezTo>
                      <a:pt x="709539" y="1295419"/>
                      <a:pt x="704945" y="1284238"/>
                      <a:pt x="701235" y="1284700"/>
                    </a:cubicBezTo>
                    <a:close/>
                    <a:moveTo>
                      <a:pt x="727648" y="1295142"/>
                    </a:moveTo>
                    <a:cubicBezTo>
                      <a:pt x="726500" y="1295050"/>
                      <a:pt x="725263" y="1295604"/>
                      <a:pt x="725263" y="1297360"/>
                    </a:cubicBezTo>
                    <a:cubicBezTo>
                      <a:pt x="725351" y="1299208"/>
                      <a:pt x="729945" y="1300687"/>
                      <a:pt x="729856" y="1297175"/>
                    </a:cubicBezTo>
                    <a:cubicBezTo>
                      <a:pt x="729856" y="1296251"/>
                      <a:pt x="728796" y="1295327"/>
                      <a:pt x="727648" y="1295142"/>
                    </a:cubicBezTo>
                    <a:close/>
                    <a:moveTo>
                      <a:pt x="1003884" y="1296344"/>
                    </a:moveTo>
                    <a:cubicBezTo>
                      <a:pt x="1003089" y="1296159"/>
                      <a:pt x="1002205" y="1296713"/>
                      <a:pt x="1001322" y="1297545"/>
                    </a:cubicBezTo>
                    <a:cubicBezTo>
                      <a:pt x="999025" y="1302535"/>
                      <a:pt x="1002559" y="1303274"/>
                      <a:pt x="1006092" y="1304106"/>
                    </a:cubicBezTo>
                    <a:cubicBezTo>
                      <a:pt x="1007771" y="1301426"/>
                      <a:pt x="1006269" y="1296898"/>
                      <a:pt x="1003884" y="1296344"/>
                    </a:cubicBezTo>
                    <a:close/>
                    <a:moveTo>
                      <a:pt x="1048760" y="1303921"/>
                    </a:moveTo>
                    <a:cubicBezTo>
                      <a:pt x="1047523" y="1303736"/>
                      <a:pt x="1046287" y="1304199"/>
                      <a:pt x="1046375" y="1305862"/>
                    </a:cubicBezTo>
                    <a:cubicBezTo>
                      <a:pt x="1046375" y="1307803"/>
                      <a:pt x="1051234" y="1309466"/>
                      <a:pt x="1051145" y="1305862"/>
                    </a:cubicBezTo>
                    <a:cubicBezTo>
                      <a:pt x="1051057" y="1304938"/>
                      <a:pt x="1049908" y="1304106"/>
                      <a:pt x="1048760" y="1303921"/>
                    </a:cubicBezTo>
                    <a:close/>
                    <a:moveTo>
                      <a:pt x="974909" y="1302720"/>
                    </a:moveTo>
                    <a:cubicBezTo>
                      <a:pt x="973937" y="1302812"/>
                      <a:pt x="972524" y="1304476"/>
                      <a:pt x="970757" y="1308911"/>
                    </a:cubicBezTo>
                    <a:cubicBezTo>
                      <a:pt x="976499" y="1315842"/>
                      <a:pt x="977736" y="1302443"/>
                      <a:pt x="974909" y="1302720"/>
                    </a:cubicBezTo>
                    <a:close/>
                    <a:moveTo>
                      <a:pt x="727648" y="1307525"/>
                    </a:moveTo>
                    <a:cubicBezTo>
                      <a:pt x="726146" y="1309836"/>
                      <a:pt x="724644" y="1312146"/>
                      <a:pt x="723054" y="1314456"/>
                    </a:cubicBezTo>
                    <a:cubicBezTo>
                      <a:pt x="725528" y="1317783"/>
                      <a:pt x="728001" y="1321295"/>
                      <a:pt x="730475" y="1324529"/>
                    </a:cubicBezTo>
                    <a:cubicBezTo>
                      <a:pt x="734892" y="1318707"/>
                      <a:pt x="733302" y="1312978"/>
                      <a:pt x="727648" y="1307525"/>
                    </a:cubicBezTo>
                    <a:close/>
                    <a:moveTo>
                      <a:pt x="742931" y="1307710"/>
                    </a:moveTo>
                    <a:cubicBezTo>
                      <a:pt x="741076" y="1308080"/>
                      <a:pt x="739220" y="1310020"/>
                      <a:pt x="737365" y="1313994"/>
                    </a:cubicBezTo>
                    <a:cubicBezTo>
                      <a:pt x="740634" y="1318430"/>
                      <a:pt x="743726" y="1322773"/>
                      <a:pt x="746906" y="1327116"/>
                    </a:cubicBezTo>
                    <a:cubicBezTo>
                      <a:pt x="752913" y="1319077"/>
                      <a:pt x="748584" y="1306601"/>
                      <a:pt x="742931" y="1307710"/>
                    </a:cubicBezTo>
                    <a:close/>
                    <a:moveTo>
                      <a:pt x="766164" y="1316027"/>
                    </a:moveTo>
                    <a:cubicBezTo>
                      <a:pt x="765810" y="1315011"/>
                      <a:pt x="764750" y="1314733"/>
                      <a:pt x="763160" y="1316397"/>
                    </a:cubicBezTo>
                    <a:cubicBezTo>
                      <a:pt x="761924" y="1318430"/>
                      <a:pt x="762454" y="1323143"/>
                      <a:pt x="765545" y="1319816"/>
                    </a:cubicBezTo>
                    <a:cubicBezTo>
                      <a:pt x="766164" y="1318799"/>
                      <a:pt x="766517" y="1317044"/>
                      <a:pt x="766164" y="1316027"/>
                    </a:cubicBezTo>
                    <a:close/>
                    <a:moveTo>
                      <a:pt x="617136" y="1289043"/>
                    </a:moveTo>
                    <a:cubicBezTo>
                      <a:pt x="615634" y="1289967"/>
                      <a:pt x="615281" y="1297915"/>
                      <a:pt x="618903" y="1297730"/>
                    </a:cubicBezTo>
                    <a:cubicBezTo>
                      <a:pt x="621553" y="1297637"/>
                      <a:pt x="623673" y="1284700"/>
                      <a:pt x="618903" y="1290984"/>
                    </a:cubicBezTo>
                    <a:cubicBezTo>
                      <a:pt x="618196" y="1289228"/>
                      <a:pt x="617666" y="1288766"/>
                      <a:pt x="617136" y="1289043"/>
                    </a:cubicBezTo>
                    <a:close/>
                    <a:moveTo>
                      <a:pt x="661571" y="1297545"/>
                    </a:moveTo>
                    <a:cubicBezTo>
                      <a:pt x="660422" y="1297452"/>
                      <a:pt x="659185" y="1298007"/>
                      <a:pt x="659185" y="1299763"/>
                    </a:cubicBezTo>
                    <a:cubicBezTo>
                      <a:pt x="659274" y="1301703"/>
                      <a:pt x="664044" y="1303274"/>
                      <a:pt x="663956" y="1299763"/>
                    </a:cubicBezTo>
                    <a:cubicBezTo>
                      <a:pt x="663956" y="1298746"/>
                      <a:pt x="662719" y="1297730"/>
                      <a:pt x="661571" y="1297545"/>
                    </a:cubicBezTo>
                    <a:close/>
                    <a:moveTo>
                      <a:pt x="74382" y="1295419"/>
                    </a:moveTo>
                    <a:cubicBezTo>
                      <a:pt x="72880" y="1296344"/>
                      <a:pt x="72527" y="1304476"/>
                      <a:pt x="76148" y="1304291"/>
                    </a:cubicBezTo>
                    <a:cubicBezTo>
                      <a:pt x="78799" y="1304199"/>
                      <a:pt x="80919" y="1291076"/>
                      <a:pt x="76148" y="1297360"/>
                    </a:cubicBezTo>
                    <a:cubicBezTo>
                      <a:pt x="75530" y="1295512"/>
                      <a:pt x="74912" y="1295050"/>
                      <a:pt x="74382" y="1295419"/>
                    </a:cubicBezTo>
                    <a:close/>
                    <a:moveTo>
                      <a:pt x="116696" y="1321202"/>
                    </a:moveTo>
                    <a:cubicBezTo>
                      <a:pt x="115459" y="1321017"/>
                      <a:pt x="114488" y="1321572"/>
                      <a:pt x="114488" y="1323328"/>
                    </a:cubicBezTo>
                    <a:cubicBezTo>
                      <a:pt x="114576" y="1325176"/>
                      <a:pt x="119258" y="1326654"/>
                      <a:pt x="119258" y="1323143"/>
                    </a:cubicBezTo>
                    <a:cubicBezTo>
                      <a:pt x="119258" y="1322219"/>
                      <a:pt x="117844" y="1321387"/>
                      <a:pt x="116696" y="1321202"/>
                    </a:cubicBezTo>
                    <a:close/>
                    <a:moveTo>
                      <a:pt x="1582504" y="1470631"/>
                    </a:moveTo>
                    <a:cubicBezTo>
                      <a:pt x="1581002" y="1472572"/>
                      <a:pt x="1579412" y="1474235"/>
                      <a:pt x="1577734" y="1470816"/>
                    </a:cubicBezTo>
                    <a:cubicBezTo>
                      <a:pt x="1576232" y="1473126"/>
                      <a:pt x="1574730" y="1475344"/>
                      <a:pt x="1573228" y="1477747"/>
                    </a:cubicBezTo>
                    <a:cubicBezTo>
                      <a:pt x="1575613" y="1491331"/>
                      <a:pt x="1588158" y="1475714"/>
                      <a:pt x="1582504" y="1470631"/>
                    </a:cubicBezTo>
                    <a:close/>
                    <a:moveTo>
                      <a:pt x="1568988" y="1474143"/>
                    </a:moveTo>
                    <a:cubicBezTo>
                      <a:pt x="1568635" y="1473126"/>
                      <a:pt x="1567574" y="1472941"/>
                      <a:pt x="1566073" y="1474605"/>
                    </a:cubicBezTo>
                    <a:cubicBezTo>
                      <a:pt x="1564748" y="1476545"/>
                      <a:pt x="1565366" y="1481166"/>
                      <a:pt x="1568458" y="1477747"/>
                    </a:cubicBezTo>
                    <a:cubicBezTo>
                      <a:pt x="1569076" y="1476822"/>
                      <a:pt x="1569430" y="1475159"/>
                      <a:pt x="1568988" y="1474143"/>
                    </a:cubicBezTo>
                    <a:close/>
                    <a:moveTo>
                      <a:pt x="166696" y="1474974"/>
                    </a:moveTo>
                    <a:cubicBezTo>
                      <a:pt x="156449" y="1485509"/>
                      <a:pt x="160247" y="1495674"/>
                      <a:pt x="169434" y="1505562"/>
                    </a:cubicBezTo>
                    <a:cubicBezTo>
                      <a:pt x="172880" y="1505655"/>
                      <a:pt x="187809" y="1493641"/>
                      <a:pt x="183304" y="1484677"/>
                    </a:cubicBezTo>
                    <a:cubicBezTo>
                      <a:pt x="174470" y="1499278"/>
                      <a:pt x="171024" y="1485324"/>
                      <a:pt x="166696" y="1474974"/>
                    </a:cubicBezTo>
                    <a:close/>
                    <a:moveTo>
                      <a:pt x="1557327" y="1484862"/>
                    </a:moveTo>
                    <a:cubicBezTo>
                      <a:pt x="1556974" y="1483846"/>
                      <a:pt x="1556090" y="1483568"/>
                      <a:pt x="1554589" y="1485324"/>
                    </a:cubicBezTo>
                    <a:cubicBezTo>
                      <a:pt x="1553264" y="1487173"/>
                      <a:pt x="1553882" y="1491793"/>
                      <a:pt x="1556886" y="1488466"/>
                    </a:cubicBezTo>
                    <a:cubicBezTo>
                      <a:pt x="1557592" y="1487450"/>
                      <a:pt x="1557681" y="1485879"/>
                      <a:pt x="1557327" y="1484862"/>
                    </a:cubicBezTo>
                    <a:close/>
                    <a:moveTo>
                      <a:pt x="188339" y="1497985"/>
                    </a:moveTo>
                    <a:cubicBezTo>
                      <a:pt x="185954" y="1501496"/>
                      <a:pt x="183657" y="1499556"/>
                      <a:pt x="181360" y="1501773"/>
                    </a:cubicBezTo>
                    <a:cubicBezTo>
                      <a:pt x="184275" y="1506209"/>
                      <a:pt x="181537" y="1510830"/>
                      <a:pt x="186130" y="1515265"/>
                    </a:cubicBezTo>
                    <a:cubicBezTo>
                      <a:pt x="190194" y="1509351"/>
                      <a:pt x="190282" y="1503622"/>
                      <a:pt x="188339" y="1497985"/>
                    </a:cubicBezTo>
                    <a:close/>
                    <a:moveTo>
                      <a:pt x="1561921" y="1501958"/>
                    </a:moveTo>
                    <a:cubicBezTo>
                      <a:pt x="1559624" y="1505470"/>
                      <a:pt x="1557239" y="1509166"/>
                      <a:pt x="1554942" y="1512678"/>
                    </a:cubicBezTo>
                    <a:cubicBezTo>
                      <a:pt x="1558652" y="1527556"/>
                      <a:pt x="1572345" y="1506486"/>
                      <a:pt x="1561921" y="1501958"/>
                    </a:cubicBezTo>
                    <a:close/>
                    <a:moveTo>
                      <a:pt x="200795" y="1511107"/>
                    </a:moveTo>
                    <a:cubicBezTo>
                      <a:pt x="200441" y="1510090"/>
                      <a:pt x="199558" y="1509628"/>
                      <a:pt x="198056" y="1511292"/>
                    </a:cubicBezTo>
                    <a:cubicBezTo>
                      <a:pt x="196731" y="1513140"/>
                      <a:pt x="197350" y="1518038"/>
                      <a:pt x="200441" y="1514619"/>
                    </a:cubicBezTo>
                    <a:cubicBezTo>
                      <a:pt x="201060" y="1513695"/>
                      <a:pt x="201148" y="1512124"/>
                      <a:pt x="200795" y="1511107"/>
                    </a:cubicBezTo>
                    <a:close/>
                    <a:moveTo>
                      <a:pt x="152827" y="1482275"/>
                    </a:moveTo>
                    <a:cubicBezTo>
                      <a:pt x="151237" y="1484677"/>
                      <a:pt x="149558" y="1486988"/>
                      <a:pt x="148056" y="1489298"/>
                    </a:cubicBezTo>
                    <a:cubicBezTo>
                      <a:pt x="149646" y="1491516"/>
                      <a:pt x="151148" y="1493734"/>
                      <a:pt x="152827" y="1496044"/>
                    </a:cubicBezTo>
                    <a:cubicBezTo>
                      <a:pt x="154328" y="1493641"/>
                      <a:pt x="155830" y="1491239"/>
                      <a:pt x="157332" y="1488836"/>
                    </a:cubicBezTo>
                    <a:cubicBezTo>
                      <a:pt x="155742" y="1486618"/>
                      <a:pt x="154417" y="1484493"/>
                      <a:pt x="152827" y="1482275"/>
                    </a:cubicBezTo>
                    <a:close/>
                    <a:moveTo>
                      <a:pt x="1546638" y="1528573"/>
                    </a:moveTo>
                    <a:cubicBezTo>
                      <a:pt x="1545402" y="1528388"/>
                      <a:pt x="1543458" y="1529497"/>
                      <a:pt x="1541073" y="1533470"/>
                    </a:cubicBezTo>
                    <a:cubicBezTo>
                      <a:pt x="1533387" y="1524322"/>
                      <a:pt x="1533829" y="1551213"/>
                      <a:pt x="1541073" y="1533470"/>
                    </a:cubicBezTo>
                    <a:cubicBezTo>
                      <a:pt x="1548670" y="1542619"/>
                      <a:pt x="1550348" y="1529127"/>
                      <a:pt x="1546638" y="1528573"/>
                    </a:cubicBezTo>
                    <a:close/>
                    <a:moveTo>
                      <a:pt x="1527204" y="1540863"/>
                    </a:moveTo>
                    <a:cubicBezTo>
                      <a:pt x="1524024" y="1545392"/>
                      <a:pt x="1520755" y="1538276"/>
                      <a:pt x="1517663" y="1541233"/>
                    </a:cubicBezTo>
                    <a:cubicBezTo>
                      <a:pt x="1520578" y="1545669"/>
                      <a:pt x="1518016" y="1550197"/>
                      <a:pt x="1522610" y="1554540"/>
                    </a:cubicBezTo>
                    <a:cubicBezTo>
                      <a:pt x="1524907" y="1549920"/>
                      <a:pt x="1529589" y="1545299"/>
                      <a:pt x="1527204" y="1540863"/>
                    </a:cubicBezTo>
                    <a:close/>
                    <a:moveTo>
                      <a:pt x="1563864" y="1551121"/>
                    </a:moveTo>
                    <a:cubicBezTo>
                      <a:pt x="1559536" y="1552507"/>
                      <a:pt x="1555207" y="1556111"/>
                      <a:pt x="1550967" y="1560270"/>
                    </a:cubicBezTo>
                    <a:cubicBezTo>
                      <a:pt x="1559889" y="1576072"/>
                      <a:pt x="1568370" y="1561933"/>
                      <a:pt x="1576938" y="1556111"/>
                    </a:cubicBezTo>
                    <a:cubicBezTo>
                      <a:pt x="1572522" y="1550844"/>
                      <a:pt x="1568193" y="1549827"/>
                      <a:pt x="1563864" y="1551121"/>
                    </a:cubicBezTo>
                    <a:close/>
                    <a:moveTo>
                      <a:pt x="255211" y="1544652"/>
                    </a:moveTo>
                    <a:cubicBezTo>
                      <a:pt x="253975" y="1544467"/>
                      <a:pt x="252738" y="1545022"/>
                      <a:pt x="252826" y="1546778"/>
                    </a:cubicBezTo>
                    <a:cubicBezTo>
                      <a:pt x="252826" y="1548718"/>
                      <a:pt x="257597" y="1550382"/>
                      <a:pt x="257597" y="1546778"/>
                    </a:cubicBezTo>
                    <a:cubicBezTo>
                      <a:pt x="257508" y="1545854"/>
                      <a:pt x="256360" y="1544745"/>
                      <a:pt x="255211" y="1544652"/>
                    </a:cubicBezTo>
                    <a:close/>
                    <a:moveTo>
                      <a:pt x="242491" y="1560732"/>
                    </a:moveTo>
                    <a:cubicBezTo>
                      <a:pt x="241254" y="1559715"/>
                      <a:pt x="240282" y="1559438"/>
                      <a:pt x="239134" y="1561101"/>
                    </a:cubicBezTo>
                    <a:cubicBezTo>
                      <a:pt x="241431" y="1562857"/>
                      <a:pt x="243727" y="1567385"/>
                      <a:pt x="246024" y="1564059"/>
                    </a:cubicBezTo>
                    <a:cubicBezTo>
                      <a:pt x="244876" y="1563134"/>
                      <a:pt x="243639" y="1561656"/>
                      <a:pt x="242491" y="1560732"/>
                    </a:cubicBezTo>
                    <a:close/>
                    <a:moveTo>
                      <a:pt x="187102" y="1569788"/>
                    </a:moveTo>
                    <a:cubicBezTo>
                      <a:pt x="187544" y="1581524"/>
                      <a:pt x="201590" y="1599267"/>
                      <a:pt x="208745" y="1586052"/>
                    </a:cubicBezTo>
                    <a:cubicBezTo>
                      <a:pt x="201678" y="1584389"/>
                      <a:pt x="194169" y="1567385"/>
                      <a:pt x="187102" y="1569788"/>
                    </a:cubicBezTo>
                    <a:close/>
                    <a:moveTo>
                      <a:pt x="226236" y="1571636"/>
                    </a:moveTo>
                    <a:cubicBezTo>
                      <a:pt x="225000" y="1570620"/>
                      <a:pt x="223763" y="1570158"/>
                      <a:pt x="222614" y="1571821"/>
                    </a:cubicBezTo>
                    <a:cubicBezTo>
                      <a:pt x="225000" y="1573669"/>
                      <a:pt x="227473" y="1578290"/>
                      <a:pt x="229770" y="1574963"/>
                    </a:cubicBezTo>
                    <a:cubicBezTo>
                      <a:pt x="228621" y="1574039"/>
                      <a:pt x="227385" y="1572560"/>
                      <a:pt x="226236" y="1571636"/>
                    </a:cubicBezTo>
                    <a:close/>
                    <a:moveTo>
                      <a:pt x="1412451" y="1596218"/>
                    </a:moveTo>
                    <a:cubicBezTo>
                      <a:pt x="1405649" y="1611188"/>
                      <a:pt x="1398317" y="1602502"/>
                      <a:pt x="1391427" y="1614053"/>
                    </a:cubicBezTo>
                    <a:cubicBezTo>
                      <a:pt x="1397434" y="1630964"/>
                      <a:pt x="1414748" y="1606568"/>
                      <a:pt x="1412451" y="1596218"/>
                    </a:cubicBezTo>
                    <a:close/>
                    <a:moveTo>
                      <a:pt x="1427116" y="1596957"/>
                    </a:moveTo>
                    <a:cubicBezTo>
                      <a:pt x="1421639" y="1594924"/>
                      <a:pt x="1414130" y="1601947"/>
                      <a:pt x="1417398" y="1609710"/>
                    </a:cubicBezTo>
                    <a:cubicBezTo>
                      <a:pt x="1422080" y="1606198"/>
                      <a:pt x="1426674" y="1605828"/>
                      <a:pt x="1431356" y="1602317"/>
                    </a:cubicBezTo>
                    <a:cubicBezTo>
                      <a:pt x="1430384" y="1599360"/>
                      <a:pt x="1428971" y="1597696"/>
                      <a:pt x="1427116" y="1596957"/>
                    </a:cubicBezTo>
                    <a:close/>
                    <a:moveTo>
                      <a:pt x="1436480" y="1615809"/>
                    </a:moveTo>
                    <a:cubicBezTo>
                      <a:pt x="1431091" y="1622000"/>
                      <a:pt x="1425260" y="1613868"/>
                      <a:pt x="1419784" y="1620060"/>
                    </a:cubicBezTo>
                    <a:cubicBezTo>
                      <a:pt x="1423052" y="1624403"/>
                      <a:pt x="1426497" y="1628654"/>
                      <a:pt x="1429766" y="1633090"/>
                    </a:cubicBezTo>
                    <a:cubicBezTo>
                      <a:pt x="1432681" y="1627360"/>
                      <a:pt x="1439041" y="1621446"/>
                      <a:pt x="1436480" y="1615809"/>
                    </a:cubicBezTo>
                    <a:close/>
                    <a:moveTo>
                      <a:pt x="1410508" y="1620245"/>
                    </a:moveTo>
                    <a:cubicBezTo>
                      <a:pt x="1407416" y="1624865"/>
                      <a:pt x="1404412" y="1629670"/>
                      <a:pt x="1401321" y="1634291"/>
                    </a:cubicBezTo>
                    <a:cubicBezTo>
                      <a:pt x="1396550" y="1628562"/>
                      <a:pt x="1391780" y="1625327"/>
                      <a:pt x="1387098" y="1627730"/>
                    </a:cubicBezTo>
                    <a:cubicBezTo>
                      <a:pt x="1389572" y="1631057"/>
                      <a:pt x="1384448" y="1636601"/>
                      <a:pt x="1380119" y="1638265"/>
                    </a:cubicBezTo>
                    <a:cubicBezTo>
                      <a:pt x="1378176" y="1639004"/>
                      <a:pt x="1372080" y="1631149"/>
                      <a:pt x="1370579" y="1631888"/>
                    </a:cubicBezTo>
                    <a:cubicBezTo>
                      <a:pt x="1368017" y="1633274"/>
                      <a:pt x="1368635" y="1646674"/>
                      <a:pt x="1368370" y="1648984"/>
                    </a:cubicBezTo>
                    <a:cubicBezTo>
                      <a:pt x="1372257" y="1642331"/>
                      <a:pt x="1376409" y="1644179"/>
                      <a:pt x="1380473" y="1651942"/>
                    </a:cubicBezTo>
                    <a:cubicBezTo>
                      <a:pt x="1389660" y="1632535"/>
                      <a:pt x="1399289" y="1653975"/>
                      <a:pt x="1408300" y="1630502"/>
                    </a:cubicBezTo>
                    <a:cubicBezTo>
                      <a:pt x="1410685" y="1633921"/>
                      <a:pt x="1413070" y="1631704"/>
                      <a:pt x="1415455" y="1633737"/>
                    </a:cubicBezTo>
                    <a:cubicBezTo>
                      <a:pt x="1418635" y="1638634"/>
                      <a:pt x="1425172" y="1645658"/>
                      <a:pt x="1422610" y="1636879"/>
                    </a:cubicBezTo>
                    <a:cubicBezTo>
                      <a:pt x="1418547" y="1631334"/>
                      <a:pt x="1414483" y="1625789"/>
                      <a:pt x="1410508" y="1620245"/>
                    </a:cubicBezTo>
                    <a:close/>
                    <a:moveTo>
                      <a:pt x="1409713" y="1642608"/>
                    </a:moveTo>
                    <a:cubicBezTo>
                      <a:pt x="1407681" y="1642238"/>
                      <a:pt x="1405914" y="1642978"/>
                      <a:pt x="1403971" y="1644456"/>
                    </a:cubicBezTo>
                    <a:cubicBezTo>
                      <a:pt x="1408034" y="1650371"/>
                      <a:pt x="1411745" y="1650186"/>
                      <a:pt x="1415632" y="1647413"/>
                    </a:cubicBezTo>
                    <a:cubicBezTo>
                      <a:pt x="1413600" y="1644456"/>
                      <a:pt x="1411656" y="1642978"/>
                      <a:pt x="1409713" y="1642608"/>
                    </a:cubicBezTo>
                    <a:close/>
                    <a:moveTo>
                      <a:pt x="1359095" y="1642608"/>
                    </a:moveTo>
                    <a:cubicBezTo>
                      <a:pt x="1353618" y="1643994"/>
                      <a:pt x="1348141" y="1647691"/>
                      <a:pt x="1342575" y="1646582"/>
                    </a:cubicBezTo>
                    <a:cubicBezTo>
                      <a:pt x="1336745" y="1658872"/>
                      <a:pt x="1333300" y="1651202"/>
                      <a:pt x="1333476" y="1660721"/>
                    </a:cubicBezTo>
                    <a:cubicBezTo>
                      <a:pt x="1333388" y="1658041"/>
                      <a:pt x="1320226" y="1670609"/>
                      <a:pt x="1317045" y="1671625"/>
                    </a:cubicBezTo>
                    <a:cubicBezTo>
                      <a:pt x="1311480" y="1673289"/>
                      <a:pt x="1304590" y="1665711"/>
                      <a:pt x="1298141" y="1672180"/>
                    </a:cubicBezTo>
                    <a:cubicBezTo>
                      <a:pt x="1301763" y="1676615"/>
                      <a:pt x="1305385" y="1681051"/>
                      <a:pt x="1303088" y="1685672"/>
                    </a:cubicBezTo>
                    <a:cubicBezTo>
                      <a:pt x="1300791" y="1682345"/>
                      <a:pt x="1298229" y="1678926"/>
                      <a:pt x="1295756" y="1675599"/>
                    </a:cubicBezTo>
                    <a:cubicBezTo>
                      <a:pt x="1291869" y="1676061"/>
                      <a:pt x="1288070" y="1680035"/>
                      <a:pt x="1284272" y="1686318"/>
                    </a:cubicBezTo>
                    <a:cubicBezTo>
                      <a:pt x="1283830" y="1677724"/>
                      <a:pt x="1281268" y="1679757"/>
                      <a:pt x="1276940" y="1676338"/>
                    </a:cubicBezTo>
                    <a:cubicBezTo>
                      <a:pt x="1273848" y="1681051"/>
                      <a:pt x="1270844" y="1685856"/>
                      <a:pt x="1267841" y="1690477"/>
                    </a:cubicBezTo>
                    <a:cubicBezTo>
                      <a:pt x="1253618" y="1688074"/>
                      <a:pt x="1239572" y="1703045"/>
                      <a:pt x="1225350" y="1698794"/>
                    </a:cubicBezTo>
                    <a:cubicBezTo>
                      <a:pt x="1222258" y="1703415"/>
                      <a:pt x="1219254" y="1708035"/>
                      <a:pt x="1216251" y="1712656"/>
                    </a:cubicBezTo>
                    <a:cubicBezTo>
                      <a:pt x="1215721" y="1706649"/>
                      <a:pt x="1213512" y="1702860"/>
                      <a:pt x="1209095" y="1702768"/>
                    </a:cubicBezTo>
                    <a:cubicBezTo>
                      <a:pt x="1202646" y="1702583"/>
                      <a:pt x="1204148" y="1717553"/>
                      <a:pt x="1197346" y="1713303"/>
                    </a:cubicBezTo>
                    <a:cubicBezTo>
                      <a:pt x="1195314" y="1708867"/>
                      <a:pt x="1200350" y="1704246"/>
                      <a:pt x="1197169" y="1699810"/>
                    </a:cubicBezTo>
                    <a:cubicBezTo>
                      <a:pt x="1187187" y="1711824"/>
                      <a:pt x="1177028" y="1714966"/>
                      <a:pt x="1166604" y="1704339"/>
                    </a:cubicBezTo>
                    <a:cubicBezTo>
                      <a:pt x="1163512" y="1709052"/>
                      <a:pt x="1160332" y="1713580"/>
                      <a:pt x="1157240" y="1718200"/>
                    </a:cubicBezTo>
                    <a:cubicBezTo>
                      <a:pt x="1148053" y="1701566"/>
                      <a:pt x="1134184" y="1723468"/>
                      <a:pt x="1121728" y="1709514"/>
                    </a:cubicBezTo>
                    <a:cubicBezTo>
                      <a:pt x="1111834" y="1720973"/>
                      <a:pt x="1107594" y="1721065"/>
                      <a:pt x="1108036" y="1737052"/>
                    </a:cubicBezTo>
                    <a:cubicBezTo>
                      <a:pt x="1098936" y="1737329"/>
                      <a:pt x="1081269" y="1728828"/>
                      <a:pt x="1079855" y="1745277"/>
                    </a:cubicBezTo>
                    <a:cubicBezTo>
                      <a:pt x="1088778" y="1759231"/>
                      <a:pt x="1097170" y="1740102"/>
                      <a:pt x="1106092" y="1754148"/>
                    </a:cubicBezTo>
                    <a:cubicBezTo>
                      <a:pt x="1110597" y="1745000"/>
                      <a:pt x="1115279" y="1741303"/>
                      <a:pt x="1119961" y="1740102"/>
                    </a:cubicBezTo>
                    <a:cubicBezTo>
                      <a:pt x="1120756" y="1740471"/>
                      <a:pt x="1121551" y="1740287"/>
                      <a:pt x="1122346" y="1740471"/>
                    </a:cubicBezTo>
                    <a:cubicBezTo>
                      <a:pt x="1109714" y="1725224"/>
                      <a:pt x="1126057" y="1728735"/>
                      <a:pt x="1127470" y="1727811"/>
                    </a:cubicBezTo>
                    <a:cubicBezTo>
                      <a:pt x="1132417" y="1724484"/>
                      <a:pt x="1125792" y="1720233"/>
                      <a:pt x="1132064" y="1721065"/>
                    </a:cubicBezTo>
                    <a:cubicBezTo>
                      <a:pt x="1135509" y="1721435"/>
                      <a:pt x="1138336" y="1723745"/>
                      <a:pt x="1141781" y="1727349"/>
                    </a:cubicBezTo>
                    <a:cubicBezTo>
                      <a:pt x="1135774" y="1730491"/>
                      <a:pt x="1129590" y="1727626"/>
                      <a:pt x="1123760" y="1740656"/>
                    </a:cubicBezTo>
                    <a:cubicBezTo>
                      <a:pt x="1131092" y="1741026"/>
                      <a:pt x="1138512" y="1734187"/>
                      <a:pt x="1146198" y="1749435"/>
                    </a:cubicBezTo>
                    <a:cubicBezTo>
                      <a:pt x="1153972" y="1745554"/>
                      <a:pt x="1161834" y="1743798"/>
                      <a:pt x="1169343" y="1728181"/>
                    </a:cubicBezTo>
                    <a:cubicBezTo>
                      <a:pt x="1178176" y="1736683"/>
                      <a:pt x="1186657" y="1724115"/>
                      <a:pt x="1195579" y="1737514"/>
                    </a:cubicBezTo>
                    <a:cubicBezTo>
                      <a:pt x="1200880" y="1729197"/>
                      <a:pt x="1206357" y="1732709"/>
                      <a:pt x="1211657" y="1719679"/>
                    </a:cubicBezTo>
                    <a:cubicBezTo>
                      <a:pt x="1222169" y="1739547"/>
                      <a:pt x="1232240" y="1731230"/>
                      <a:pt x="1242222" y="1715243"/>
                    </a:cubicBezTo>
                    <a:cubicBezTo>
                      <a:pt x="1247169" y="1727534"/>
                      <a:pt x="1251763" y="1718940"/>
                      <a:pt x="1256710" y="1728366"/>
                    </a:cubicBezTo>
                    <a:cubicBezTo>
                      <a:pt x="1262098" y="1723191"/>
                      <a:pt x="1267222" y="1702675"/>
                      <a:pt x="1272964" y="1717461"/>
                    </a:cubicBezTo>
                    <a:cubicBezTo>
                      <a:pt x="1269166" y="1726148"/>
                      <a:pt x="1265367" y="1724484"/>
                      <a:pt x="1261480" y="1728181"/>
                    </a:cubicBezTo>
                    <a:cubicBezTo>
                      <a:pt x="1267134" y="1736867"/>
                      <a:pt x="1272699" y="1740102"/>
                      <a:pt x="1278088" y="1737699"/>
                    </a:cubicBezTo>
                    <a:cubicBezTo>
                      <a:pt x="1275879" y="1734372"/>
                      <a:pt x="1279060" y="1730861"/>
                      <a:pt x="1280296" y="1727349"/>
                    </a:cubicBezTo>
                    <a:cubicBezTo>
                      <a:pt x="1293017" y="1735204"/>
                      <a:pt x="1305208" y="1722082"/>
                      <a:pt x="1317575" y="1712471"/>
                    </a:cubicBezTo>
                    <a:cubicBezTo>
                      <a:pt x="1313512" y="1703230"/>
                      <a:pt x="1309978" y="1714504"/>
                      <a:pt x="1305915" y="1709514"/>
                    </a:cubicBezTo>
                    <a:cubicBezTo>
                      <a:pt x="1310332" y="1704801"/>
                      <a:pt x="1307505" y="1700273"/>
                      <a:pt x="1310243" y="1695652"/>
                    </a:cubicBezTo>
                    <a:cubicBezTo>
                      <a:pt x="1316957" y="1717276"/>
                      <a:pt x="1322787" y="1686318"/>
                      <a:pt x="1329324" y="1701751"/>
                    </a:cubicBezTo>
                    <a:cubicBezTo>
                      <a:pt x="1327204" y="1706372"/>
                      <a:pt x="1330473" y="1706926"/>
                      <a:pt x="1331710" y="1704986"/>
                    </a:cubicBezTo>
                    <a:cubicBezTo>
                      <a:pt x="1330914" y="1703877"/>
                      <a:pt x="1330120" y="1702860"/>
                      <a:pt x="1329324" y="1701751"/>
                    </a:cubicBezTo>
                    <a:cubicBezTo>
                      <a:pt x="1342399" y="1684655"/>
                      <a:pt x="1355826" y="1684101"/>
                      <a:pt x="1368812" y="1662661"/>
                    </a:cubicBezTo>
                    <a:cubicBezTo>
                      <a:pt x="1376674" y="1679850"/>
                      <a:pt x="1376144" y="1652866"/>
                      <a:pt x="1368812" y="1662661"/>
                    </a:cubicBezTo>
                    <a:cubicBezTo>
                      <a:pt x="1360243" y="1663308"/>
                      <a:pt x="1362805" y="1651572"/>
                      <a:pt x="1359095" y="1642608"/>
                    </a:cubicBezTo>
                    <a:close/>
                    <a:moveTo>
                      <a:pt x="1349377" y="1697408"/>
                    </a:moveTo>
                    <a:cubicBezTo>
                      <a:pt x="1348141" y="1696391"/>
                      <a:pt x="1346904" y="1696114"/>
                      <a:pt x="1345756" y="1697777"/>
                    </a:cubicBezTo>
                    <a:cubicBezTo>
                      <a:pt x="1348141" y="1699626"/>
                      <a:pt x="1350614" y="1704061"/>
                      <a:pt x="1352911" y="1700827"/>
                    </a:cubicBezTo>
                    <a:cubicBezTo>
                      <a:pt x="1351762" y="1699903"/>
                      <a:pt x="1350526" y="1698424"/>
                      <a:pt x="1349377" y="1697408"/>
                    </a:cubicBezTo>
                    <a:close/>
                    <a:moveTo>
                      <a:pt x="1323582" y="1708497"/>
                    </a:moveTo>
                    <a:cubicBezTo>
                      <a:pt x="1322346" y="1707573"/>
                      <a:pt x="1321109" y="1707019"/>
                      <a:pt x="1319960" y="1708682"/>
                    </a:cubicBezTo>
                    <a:cubicBezTo>
                      <a:pt x="1322346" y="1710530"/>
                      <a:pt x="1324819" y="1715428"/>
                      <a:pt x="1327116" y="1712101"/>
                    </a:cubicBezTo>
                    <a:cubicBezTo>
                      <a:pt x="1325968" y="1711177"/>
                      <a:pt x="1324731" y="1709514"/>
                      <a:pt x="1323582" y="1708497"/>
                    </a:cubicBezTo>
                    <a:close/>
                    <a:moveTo>
                      <a:pt x="1231533" y="1740841"/>
                    </a:moveTo>
                    <a:cubicBezTo>
                      <a:pt x="1230032" y="1741765"/>
                      <a:pt x="1229766" y="1749990"/>
                      <a:pt x="1233477" y="1749805"/>
                    </a:cubicBezTo>
                    <a:cubicBezTo>
                      <a:pt x="1236038" y="1749712"/>
                      <a:pt x="1238070" y="1736498"/>
                      <a:pt x="1233300" y="1742874"/>
                    </a:cubicBezTo>
                    <a:cubicBezTo>
                      <a:pt x="1232593" y="1741026"/>
                      <a:pt x="1231975" y="1740564"/>
                      <a:pt x="1231533" y="1740841"/>
                    </a:cubicBezTo>
                    <a:close/>
                    <a:moveTo>
                      <a:pt x="1219166" y="1743244"/>
                    </a:moveTo>
                    <a:cubicBezTo>
                      <a:pt x="1215721" y="1749990"/>
                      <a:pt x="1209448" y="1749620"/>
                      <a:pt x="1205120" y="1750544"/>
                    </a:cubicBezTo>
                    <a:cubicBezTo>
                      <a:pt x="1199908" y="1751746"/>
                      <a:pt x="1194254" y="1750359"/>
                      <a:pt x="1190986" y="1751191"/>
                    </a:cubicBezTo>
                    <a:cubicBezTo>
                      <a:pt x="1184449" y="1735019"/>
                      <a:pt x="1178442" y="1759231"/>
                      <a:pt x="1171993" y="1745277"/>
                    </a:cubicBezTo>
                    <a:cubicBezTo>
                      <a:pt x="1165191" y="1760155"/>
                      <a:pt x="1158035" y="1751283"/>
                      <a:pt x="1151145" y="1762927"/>
                    </a:cubicBezTo>
                    <a:cubicBezTo>
                      <a:pt x="1145403" y="1750082"/>
                      <a:pt x="1140191" y="1766162"/>
                      <a:pt x="1134449" y="1753409"/>
                    </a:cubicBezTo>
                    <a:cubicBezTo>
                      <a:pt x="1131004" y="1771891"/>
                      <a:pt x="1120845" y="1756274"/>
                      <a:pt x="1118018" y="1757383"/>
                    </a:cubicBezTo>
                    <a:cubicBezTo>
                      <a:pt x="1111039" y="1759970"/>
                      <a:pt x="1110421" y="1764406"/>
                      <a:pt x="1104060" y="1771614"/>
                    </a:cubicBezTo>
                    <a:cubicBezTo>
                      <a:pt x="1102117" y="1754425"/>
                      <a:pt x="1092134" y="1767455"/>
                      <a:pt x="1085067" y="1765515"/>
                    </a:cubicBezTo>
                    <a:cubicBezTo>
                      <a:pt x="1081269" y="1764406"/>
                      <a:pt x="1079060" y="1756921"/>
                      <a:pt x="1075527" y="1758954"/>
                    </a:cubicBezTo>
                    <a:cubicBezTo>
                      <a:pt x="1069520" y="1771522"/>
                      <a:pt x="1061128" y="1765422"/>
                      <a:pt x="1061658" y="1779931"/>
                    </a:cubicBezTo>
                    <a:cubicBezTo>
                      <a:pt x="1073583" y="1790651"/>
                      <a:pt x="1085509" y="1783073"/>
                      <a:pt x="1097170" y="1775218"/>
                    </a:cubicBezTo>
                    <a:cubicBezTo>
                      <a:pt x="1099555" y="1778545"/>
                      <a:pt x="1097965" y="1781964"/>
                      <a:pt x="1099555" y="1785291"/>
                    </a:cubicBezTo>
                    <a:cubicBezTo>
                      <a:pt x="1104060" y="1775495"/>
                      <a:pt x="1108919" y="1783627"/>
                      <a:pt x="1113424" y="1771059"/>
                    </a:cubicBezTo>
                    <a:cubicBezTo>
                      <a:pt x="1120756" y="1786954"/>
                      <a:pt x="1127470" y="1761449"/>
                      <a:pt x="1134890" y="1780763"/>
                    </a:cubicBezTo>
                    <a:cubicBezTo>
                      <a:pt x="1143989" y="1765145"/>
                      <a:pt x="1153883" y="1781502"/>
                      <a:pt x="1163071" y="1765884"/>
                    </a:cubicBezTo>
                    <a:cubicBezTo>
                      <a:pt x="1166251" y="1769858"/>
                      <a:pt x="1169078" y="1766069"/>
                      <a:pt x="1172346" y="1772446"/>
                    </a:cubicBezTo>
                    <a:cubicBezTo>
                      <a:pt x="1176940" y="1762650"/>
                      <a:pt x="1181975" y="1770690"/>
                      <a:pt x="1186480" y="1758122"/>
                    </a:cubicBezTo>
                    <a:cubicBezTo>
                      <a:pt x="1190544" y="1764498"/>
                      <a:pt x="1194166" y="1762465"/>
                      <a:pt x="1197964" y="1754333"/>
                    </a:cubicBezTo>
                    <a:cubicBezTo>
                      <a:pt x="1202823" y="1760894"/>
                      <a:pt x="1207505" y="1749066"/>
                      <a:pt x="1212452" y="1760709"/>
                    </a:cubicBezTo>
                    <a:cubicBezTo>
                      <a:pt x="1214749" y="1757198"/>
                      <a:pt x="1216957" y="1753686"/>
                      <a:pt x="1219166" y="1750175"/>
                    </a:cubicBezTo>
                    <a:cubicBezTo>
                      <a:pt x="1221904" y="1753501"/>
                      <a:pt x="1224201" y="1748234"/>
                      <a:pt x="1219166" y="1743244"/>
                    </a:cubicBezTo>
                    <a:close/>
                    <a:moveTo>
                      <a:pt x="1072523" y="1729567"/>
                    </a:moveTo>
                    <a:cubicBezTo>
                      <a:pt x="1071375" y="1729382"/>
                      <a:pt x="1070315" y="1730029"/>
                      <a:pt x="1070315" y="1731785"/>
                    </a:cubicBezTo>
                    <a:cubicBezTo>
                      <a:pt x="1070403" y="1733633"/>
                      <a:pt x="1075173" y="1735112"/>
                      <a:pt x="1075085" y="1731508"/>
                    </a:cubicBezTo>
                    <a:cubicBezTo>
                      <a:pt x="1075085" y="1730583"/>
                      <a:pt x="1073760" y="1729752"/>
                      <a:pt x="1072523" y="1729567"/>
                    </a:cubicBezTo>
                    <a:close/>
                    <a:moveTo>
                      <a:pt x="1051498" y="1732339"/>
                    </a:moveTo>
                    <a:cubicBezTo>
                      <a:pt x="1048142" y="1737607"/>
                      <a:pt x="1032947" y="1734465"/>
                      <a:pt x="1037453" y="1746663"/>
                    </a:cubicBezTo>
                    <a:cubicBezTo>
                      <a:pt x="1042046" y="1743429"/>
                      <a:pt x="1046905" y="1743244"/>
                      <a:pt x="1051675" y="1746016"/>
                    </a:cubicBezTo>
                    <a:cubicBezTo>
                      <a:pt x="1049732" y="1755719"/>
                      <a:pt x="1036834" y="1747864"/>
                      <a:pt x="1042576" y="1760155"/>
                    </a:cubicBezTo>
                    <a:cubicBezTo>
                      <a:pt x="1044696" y="1758954"/>
                      <a:pt x="1057417" y="1754795"/>
                      <a:pt x="1051675" y="1746016"/>
                    </a:cubicBezTo>
                    <a:cubicBezTo>
                      <a:pt x="1052647" y="1741488"/>
                      <a:pt x="1053707" y="1736867"/>
                      <a:pt x="1051498" y="1732339"/>
                    </a:cubicBezTo>
                    <a:close/>
                    <a:moveTo>
                      <a:pt x="1061392" y="1733541"/>
                    </a:moveTo>
                    <a:cubicBezTo>
                      <a:pt x="1059891" y="1734465"/>
                      <a:pt x="1059714" y="1742412"/>
                      <a:pt x="1063424" y="1742227"/>
                    </a:cubicBezTo>
                    <a:cubicBezTo>
                      <a:pt x="1066074" y="1742135"/>
                      <a:pt x="1068018" y="1729012"/>
                      <a:pt x="1063248" y="1735296"/>
                    </a:cubicBezTo>
                    <a:cubicBezTo>
                      <a:pt x="1062541" y="1733541"/>
                      <a:pt x="1061922" y="1733171"/>
                      <a:pt x="1061392" y="1733541"/>
                    </a:cubicBezTo>
                    <a:close/>
                    <a:moveTo>
                      <a:pt x="1051940" y="1766439"/>
                    </a:moveTo>
                    <a:cubicBezTo>
                      <a:pt x="1050350" y="1768749"/>
                      <a:pt x="1048848" y="1771244"/>
                      <a:pt x="1047347" y="1773647"/>
                    </a:cubicBezTo>
                    <a:cubicBezTo>
                      <a:pt x="1048937" y="1775772"/>
                      <a:pt x="1050704" y="1777990"/>
                      <a:pt x="1052294" y="1780116"/>
                    </a:cubicBezTo>
                    <a:cubicBezTo>
                      <a:pt x="1053795" y="1777898"/>
                      <a:pt x="1055297" y="1775588"/>
                      <a:pt x="1056887" y="1773185"/>
                    </a:cubicBezTo>
                    <a:cubicBezTo>
                      <a:pt x="1055209" y="1771059"/>
                      <a:pt x="1053530" y="1768657"/>
                      <a:pt x="1051940" y="1766439"/>
                    </a:cubicBezTo>
                    <a:close/>
                    <a:moveTo>
                      <a:pt x="1039219" y="1775957"/>
                    </a:moveTo>
                    <a:cubicBezTo>
                      <a:pt x="1035598" y="1774571"/>
                      <a:pt x="1032241" y="1781317"/>
                      <a:pt x="1028707" y="1781132"/>
                    </a:cubicBezTo>
                    <a:cubicBezTo>
                      <a:pt x="1033566" y="1792499"/>
                      <a:pt x="1038071" y="1780301"/>
                      <a:pt x="1042753" y="1780578"/>
                    </a:cubicBezTo>
                    <a:cubicBezTo>
                      <a:pt x="1041516" y="1777713"/>
                      <a:pt x="1040368" y="1776419"/>
                      <a:pt x="1039219" y="1775957"/>
                    </a:cubicBezTo>
                    <a:close/>
                    <a:moveTo>
                      <a:pt x="1010244" y="1776142"/>
                    </a:moveTo>
                    <a:cubicBezTo>
                      <a:pt x="1008742" y="1777159"/>
                      <a:pt x="1008566" y="1785291"/>
                      <a:pt x="1012188" y="1785106"/>
                    </a:cubicBezTo>
                    <a:cubicBezTo>
                      <a:pt x="1014838" y="1785014"/>
                      <a:pt x="1016958" y="1772076"/>
                      <a:pt x="1012188" y="1778360"/>
                    </a:cubicBezTo>
                    <a:cubicBezTo>
                      <a:pt x="1011569" y="1776604"/>
                      <a:pt x="1010686" y="1775865"/>
                      <a:pt x="1010244" y="1776142"/>
                    </a:cubicBezTo>
                    <a:close/>
                    <a:moveTo>
                      <a:pt x="967135" y="1776604"/>
                    </a:moveTo>
                    <a:cubicBezTo>
                      <a:pt x="961128" y="1787786"/>
                      <a:pt x="948937" y="1776234"/>
                      <a:pt x="955651" y="1794070"/>
                    </a:cubicBezTo>
                    <a:cubicBezTo>
                      <a:pt x="960421" y="1796473"/>
                      <a:pt x="964926" y="1781132"/>
                      <a:pt x="969785" y="1786677"/>
                    </a:cubicBezTo>
                    <a:cubicBezTo>
                      <a:pt x="971375" y="1788525"/>
                      <a:pt x="973054" y="1790189"/>
                      <a:pt x="974555" y="1786492"/>
                    </a:cubicBezTo>
                    <a:cubicBezTo>
                      <a:pt x="972082" y="1783165"/>
                      <a:pt x="969608" y="1779931"/>
                      <a:pt x="967135" y="1776604"/>
                    </a:cubicBezTo>
                    <a:close/>
                    <a:moveTo>
                      <a:pt x="996905" y="1784921"/>
                    </a:moveTo>
                    <a:cubicBezTo>
                      <a:pt x="995757" y="1784459"/>
                      <a:pt x="994520" y="1784736"/>
                      <a:pt x="993372" y="1785753"/>
                    </a:cubicBezTo>
                    <a:cubicBezTo>
                      <a:pt x="995845" y="1790189"/>
                      <a:pt x="998142" y="1791113"/>
                      <a:pt x="1000527" y="1789080"/>
                    </a:cubicBezTo>
                    <a:cubicBezTo>
                      <a:pt x="999290" y="1786862"/>
                      <a:pt x="998142" y="1785383"/>
                      <a:pt x="996905" y="1784921"/>
                    </a:cubicBezTo>
                    <a:close/>
                    <a:moveTo>
                      <a:pt x="1290809" y="1804143"/>
                    </a:moveTo>
                    <a:cubicBezTo>
                      <a:pt x="1290367" y="1803958"/>
                      <a:pt x="1289925" y="1804512"/>
                      <a:pt x="1288865" y="1805714"/>
                    </a:cubicBezTo>
                    <a:cubicBezTo>
                      <a:pt x="1286038" y="1808948"/>
                      <a:pt x="1284713" y="1817265"/>
                      <a:pt x="1288865" y="1812460"/>
                    </a:cubicBezTo>
                    <a:cubicBezTo>
                      <a:pt x="1290897" y="1810149"/>
                      <a:pt x="1292134" y="1804697"/>
                      <a:pt x="1290809" y="1804143"/>
                    </a:cubicBezTo>
                    <a:close/>
                    <a:moveTo>
                      <a:pt x="1263424" y="1820037"/>
                    </a:moveTo>
                    <a:cubicBezTo>
                      <a:pt x="1263070" y="1819021"/>
                      <a:pt x="1262187" y="1818559"/>
                      <a:pt x="1260685" y="1820222"/>
                    </a:cubicBezTo>
                    <a:cubicBezTo>
                      <a:pt x="1259360" y="1822163"/>
                      <a:pt x="1259978" y="1826968"/>
                      <a:pt x="1263070" y="1823641"/>
                    </a:cubicBezTo>
                    <a:cubicBezTo>
                      <a:pt x="1263689" y="1822625"/>
                      <a:pt x="1263777" y="1821054"/>
                      <a:pt x="1263424" y="1820037"/>
                    </a:cubicBezTo>
                    <a:close/>
                    <a:moveTo>
                      <a:pt x="1303353" y="1839074"/>
                    </a:moveTo>
                    <a:cubicBezTo>
                      <a:pt x="1296551" y="1856355"/>
                      <a:pt x="1289307" y="1839906"/>
                      <a:pt x="1282505" y="1857187"/>
                    </a:cubicBezTo>
                    <a:cubicBezTo>
                      <a:pt x="1279236" y="1845543"/>
                      <a:pt x="1272169" y="1858665"/>
                      <a:pt x="1268371" y="1857556"/>
                    </a:cubicBezTo>
                    <a:cubicBezTo>
                      <a:pt x="1264837" y="1856540"/>
                      <a:pt x="1262187" y="1845820"/>
                      <a:pt x="1258830" y="1851180"/>
                    </a:cubicBezTo>
                    <a:cubicBezTo>
                      <a:pt x="1259537" y="1870679"/>
                      <a:pt x="1272876" y="1864302"/>
                      <a:pt x="1280296" y="1867259"/>
                    </a:cubicBezTo>
                    <a:cubicBezTo>
                      <a:pt x="1284890" y="1861622"/>
                      <a:pt x="1287010" y="1861160"/>
                      <a:pt x="1291780" y="1856725"/>
                    </a:cubicBezTo>
                    <a:cubicBezTo>
                      <a:pt x="1295667" y="1853121"/>
                      <a:pt x="1315014" y="1851457"/>
                      <a:pt x="1303353" y="1839074"/>
                    </a:cubicBezTo>
                    <a:close/>
                    <a:moveTo>
                      <a:pt x="1324731" y="1841846"/>
                    </a:moveTo>
                    <a:cubicBezTo>
                      <a:pt x="1324731" y="1841754"/>
                      <a:pt x="1322522" y="1845358"/>
                      <a:pt x="1322346" y="1845266"/>
                    </a:cubicBezTo>
                    <a:cubicBezTo>
                      <a:pt x="1321374" y="1844804"/>
                      <a:pt x="1320844" y="1842770"/>
                      <a:pt x="1319960" y="1842031"/>
                    </a:cubicBezTo>
                    <a:cubicBezTo>
                      <a:pt x="1317664" y="1840183"/>
                      <a:pt x="1311745" y="1844988"/>
                      <a:pt x="1315455" y="1849054"/>
                    </a:cubicBezTo>
                    <a:cubicBezTo>
                      <a:pt x="1312982" y="1846375"/>
                      <a:pt x="1332416" y="1855708"/>
                      <a:pt x="1324731" y="1841846"/>
                    </a:cubicBezTo>
                    <a:close/>
                    <a:moveTo>
                      <a:pt x="726500" y="1906165"/>
                    </a:moveTo>
                    <a:cubicBezTo>
                      <a:pt x="725263" y="1905980"/>
                      <a:pt x="724026" y="1906534"/>
                      <a:pt x="724114" y="1908382"/>
                    </a:cubicBezTo>
                    <a:cubicBezTo>
                      <a:pt x="724114" y="1910231"/>
                      <a:pt x="728885" y="1911709"/>
                      <a:pt x="728885" y="1908105"/>
                    </a:cubicBezTo>
                    <a:cubicBezTo>
                      <a:pt x="728796" y="1907181"/>
                      <a:pt x="727648" y="1906349"/>
                      <a:pt x="726500" y="1906165"/>
                    </a:cubicBezTo>
                    <a:close/>
                    <a:moveTo>
                      <a:pt x="1644076" y="1590858"/>
                    </a:moveTo>
                    <a:cubicBezTo>
                      <a:pt x="1643634" y="1589841"/>
                      <a:pt x="1642839" y="1589749"/>
                      <a:pt x="1641249" y="1591412"/>
                    </a:cubicBezTo>
                    <a:cubicBezTo>
                      <a:pt x="1640012" y="1593353"/>
                      <a:pt x="1640542" y="1597789"/>
                      <a:pt x="1643634" y="1594462"/>
                    </a:cubicBezTo>
                    <a:cubicBezTo>
                      <a:pt x="1644253" y="1593445"/>
                      <a:pt x="1644429" y="1591874"/>
                      <a:pt x="1644076" y="1590858"/>
                    </a:cubicBezTo>
                    <a:close/>
                    <a:moveTo>
                      <a:pt x="1601143" y="1596218"/>
                    </a:moveTo>
                    <a:cubicBezTo>
                      <a:pt x="1588776" y="1593723"/>
                      <a:pt x="1589218" y="1622462"/>
                      <a:pt x="1601143" y="1596218"/>
                    </a:cubicBezTo>
                    <a:cubicBezTo>
                      <a:pt x="1602380" y="1618027"/>
                      <a:pt x="1617044" y="1593353"/>
                      <a:pt x="1601143" y="1596218"/>
                    </a:cubicBezTo>
                    <a:close/>
                    <a:moveTo>
                      <a:pt x="1812273" y="1123350"/>
                    </a:moveTo>
                    <a:cubicBezTo>
                      <a:pt x="1811567" y="1123165"/>
                      <a:pt x="1810683" y="1123442"/>
                      <a:pt x="1809976" y="1124366"/>
                    </a:cubicBezTo>
                    <a:cubicBezTo>
                      <a:pt x="1813157" y="1127693"/>
                      <a:pt x="1816602" y="1134347"/>
                      <a:pt x="1819694" y="1130650"/>
                    </a:cubicBezTo>
                    <a:cubicBezTo>
                      <a:pt x="1817220" y="1128155"/>
                      <a:pt x="1814658" y="1123812"/>
                      <a:pt x="1812273" y="1123350"/>
                    </a:cubicBezTo>
                    <a:close/>
                    <a:moveTo>
                      <a:pt x="1852026" y="1064392"/>
                    </a:moveTo>
                    <a:cubicBezTo>
                      <a:pt x="1851584" y="1063375"/>
                      <a:pt x="1850789" y="1063098"/>
                      <a:pt x="1849199" y="1064761"/>
                    </a:cubicBezTo>
                    <a:cubicBezTo>
                      <a:pt x="1847962" y="1066702"/>
                      <a:pt x="1848581" y="1071507"/>
                      <a:pt x="1851584" y="1068181"/>
                    </a:cubicBezTo>
                    <a:cubicBezTo>
                      <a:pt x="1852202" y="1067164"/>
                      <a:pt x="1852379" y="1065408"/>
                      <a:pt x="1852026" y="1064392"/>
                    </a:cubicBezTo>
                    <a:close/>
                    <a:moveTo>
                      <a:pt x="1876584" y="725705"/>
                    </a:moveTo>
                    <a:cubicBezTo>
                      <a:pt x="1876231" y="724688"/>
                      <a:pt x="1875347" y="724411"/>
                      <a:pt x="1873846" y="726075"/>
                    </a:cubicBezTo>
                    <a:cubicBezTo>
                      <a:pt x="1872520" y="728015"/>
                      <a:pt x="1873139" y="732821"/>
                      <a:pt x="1876231" y="729494"/>
                    </a:cubicBezTo>
                    <a:cubicBezTo>
                      <a:pt x="1876849" y="728477"/>
                      <a:pt x="1877026" y="726721"/>
                      <a:pt x="1876584" y="725705"/>
                    </a:cubicBezTo>
                    <a:close/>
                    <a:moveTo>
                      <a:pt x="1770666" y="565926"/>
                    </a:moveTo>
                    <a:cubicBezTo>
                      <a:pt x="1769429" y="565002"/>
                      <a:pt x="1768369" y="564447"/>
                      <a:pt x="1767309" y="566111"/>
                    </a:cubicBezTo>
                    <a:cubicBezTo>
                      <a:pt x="1769694" y="567959"/>
                      <a:pt x="1772168" y="572672"/>
                      <a:pt x="1774376" y="569345"/>
                    </a:cubicBezTo>
                    <a:cubicBezTo>
                      <a:pt x="1773228" y="568421"/>
                      <a:pt x="1771814" y="566943"/>
                      <a:pt x="1770666" y="565926"/>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351" dirty="0">
                  <a:solidFill>
                    <a:srgbClr val="FFFFFF"/>
                  </a:solidFill>
                  <a:latin typeface="Arial"/>
                </a:endParaRPr>
              </a:p>
            </p:txBody>
          </p:sp>
          <p:sp>
            <p:nvSpPr>
              <p:cNvPr id="30" name="Oval 29">
                <a:extLst>
                  <a:ext uri="{FF2B5EF4-FFF2-40B4-BE49-F238E27FC236}">
                    <a16:creationId xmlns:a16="http://schemas.microsoft.com/office/drawing/2014/main" xmlns="" id="{F1A98B35-156D-6C45-8A4C-F0A86883C1D6}"/>
                  </a:ext>
                </a:extLst>
              </p:cNvPr>
              <p:cNvSpPr/>
              <p:nvPr/>
            </p:nvSpPr>
            <p:spPr bwMode="auto">
              <a:xfrm>
                <a:off x="3751814" y="4149122"/>
                <a:ext cx="1432451" cy="1490474"/>
              </a:xfrm>
              <a:prstGeom prst="ellipse">
                <a:avLst/>
              </a:prstGeom>
              <a:solidFill>
                <a:schemeClr val="bg1">
                  <a:alpha val="43000"/>
                </a:schemeClr>
              </a:solidFill>
              <a:ln w="9525">
                <a:noFill/>
                <a:round/>
                <a:headEnd/>
                <a:tailEnd/>
              </a:ln>
            </p:spPr>
            <p:txBody>
              <a:bodyPr vert="horz" wrap="square" lIns="68580" tIns="34291" rIns="68580" bIns="34291" numCol="1" rtlCol="0" anchor="ctr" anchorCtr="0" compatLnSpc="1">
                <a:prstTxWarp prst="textNoShape">
                  <a:avLst/>
                </a:prstTxWarp>
              </a:bodyPr>
              <a:lst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a:lstStyle>
              <a:p>
                <a:pPr algn="ctr" defTabSz="773701">
                  <a:defRPr/>
                </a:pPr>
                <a:endParaRPr lang="en-US" sz="900" b="1" dirty="0">
                  <a:solidFill>
                    <a:srgbClr val="FFFFFF"/>
                  </a:solidFill>
                  <a:latin typeface="Arial"/>
                </a:endParaRPr>
              </a:p>
            </p:txBody>
          </p:sp>
          <p:sp>
            <p:nvSpPr>
              <p:cNvPr id="31" name="Oval 30">
                <a:extLst>
                  <a:ext uri="{FF2B5EF4-FFF2-40B4-BE49-F238E27FC236}">
                    <a16:creationId xmlns:a16="http://schemas.microsoft.com/office/drawing/2014/main" xmlns="" id="{B0756B15-037F-CE43-95A5-E705B1129148}"/>
                  </a:ext>
                </a:extLst>
              </p:cNvPr>
              <p:cNvSpPr/>
              <p:nvPr/>
            </p:nvSpPr>
            <p:spPr bwMode="auto">
              <a:xfrm>
                <a:off x="3816244" y="4228514"/>
                <a:ext cx="1303590" cy="1303589"/>
              </a:xfrm>
              <a:prstGeom prst="ellipse">
                <a:avLst/>
              </a:prstGeom>
              <a:solidFill>
                <a:schemeClr val="accent1">
                  <a:alpha val="64000"/>
                </a:schemeClr>
              </a:solidFill>
              <a:ln w="9525">
                <a:noFill/>
                <a:round/>
                <a:headEnd/>
                <a:tailEnd/>
              </a:ln>
            </p:spPr>
            <p:txBody>
              <a:bodyPr vert="horz" wrap="square" lIns="68580" tIns="34291" rIns="68580" bIns="34291" numCol="1" rtlCol="0" anchor="ctr" anchorCtr="0" compatLnSpc="1">
                <a:prstTxWarp prst="textNoShape">
                  <a:avLst/>
                </a:prstTxWarp>
              </a:bodyPr>
              <a:lst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a:lstStyle>
              <a:p>
                <a:pPr algn="ctr" defTabSz="773701">
                  <a:defRPr/>
                </a:pPr>
                <a:endParaRPr lang="en-US" sz="900" b="1" dirty="0">
                  <a:solidFill>
                    <a:srgbClr val="FFFFFF"/>
                  </a:solidFill>
                  <a:latin typeface="Arial"/>
                </a:endParaRPr>
              </a:p>
            </p:txBody>
          </p:sp>
          <p:pic>
            <p:nvPicPr>
              <p:cNvPr id="32" name="Graphic 31" descr="Group success">
                <a:extLst>
                  <a:ext uri="{FF2B5EF4-FFF2-40B4-BE49-F238E27FC236}">
                    <a16:creationId xmlns:a16="http://schemas.microsoft.com/office/drawing/2014/main" xmlns="" id="{8C8E2B5A-CF50-2449-84AD-1A1541FBD7A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018994" y="4431561"/>
                <a:ext cx="898090" cy="898090"/>
              </a:xfrm>
              <a:prstGeom prst="rect">
                <a:avLst/>
              </a:prstGeom>
            </p:spPr>
          </p:pic>
        </p:grpSp>
        <p:grpSp>
          <p:nvGrpSpPr>
            <p:cNvPr id="7" name="Group 6">
              <a:extLst>
                <a:ext uri="{FF2B5EF4-FFF2-40B4-BE49-F238E27FC236}">
                  <a16:creationId xmlns:a16="http://schemas.microsoft.com/office/drawing/2014/main" xmlns="" id="{CE4A9427-9800-AF4F-B654-7F158F21F1C1}"/>
                </a:ext>
              </a:extLst>
            </p:cNvPr>
            <p:cNvGrpSpPr/>
            <p:nvPr/>
          </p:nvGrpSpPr>
          <p:grpSpPr>
            <a:xfrm>
              <a:off x="6261908" y="3487963"/>
              <a:ext cx="2374048" cy="2266682"/>
              <a:chOff x="7396689" y="3978923"/>
              <a:chExt cx="2374048" cy="2266682"/>
            </a:xfrm>
          </p:grpSpPr>
          <p:sp>
            <p:nvSpPr>
              <p:cNvPr id="33" name="Rectangle 32">
                <a:extLst>
                  <a:ext uri="{FF2B5EF4-FFF2-40B4-BE49-F238E27FC236}">
                    <a16:creationId xmlns:a16="http://schemas.microsoft.com/office/drawing/2014/main" xmlns="" id="{7AC4F5D9-351A-8641-AF90-EC0D18D4AF33}"/>
                  </a:ext>
                </a:extLst>
              </p:cNvPr>
              <p:cNvSpPr/>
              <p:nvPr/>
            </p:nvSpPr>
            <p:spPr>
              <a:xfrm>
                <a:off x="7396689" y="5722385"/>
                <a:ext cx="2374048" cy="523220"/>
              </a:xfrm>
              <a:prstGeom prst="rect">
                <a:avLst/>
              </a:prstGeom>
            </p:spPr>
            <p:txBody>
              <a:bodyPr wrap="none">
                <a:spAutoFit/>
              </a:bodyPr>
              <a:lstStyle/>
              <a:p>
                <a:r>
                  <a:rPr lang="en-US" sz="2800" b="1" dirty="0">
                    <a:solidFill>
                      <a:schemeClr val="accent1"/>
                    </a:solidFill>
                    <a:latin typeface="Arial Black" panose="020B0604020202020204" pitchFamily="34" charset="0"/>
                    <a:cs typeface="Arial Black" panose="020B0604020202020204" pitchFamily="34" charset="0"/>
                  </a:rPr>
                  <a:t>FINANCIAL</a:t>
                </a:r>
              </a:p>
            </p:txBody>
          </p:sp>
          <p:sp>
            <p:nvSpPr>
              <p:cNvPr id="37" name="Freeform 36">
                <a:extLst>
                  <a:ext uri="{FF2B5EF4-FFF2-40B4-BE49-F238E27FC236}">
                    <a16:creationId xmlns:a16="http://schemas.microsoft.com/office/drawing/2014/main" xmlns="" id="{9B10AA6E-9074-F943-96EB-98E8A9AD70E6}"/>
                  </a:ext>
                </a:extLst>
              </p:cNvPr>
              <p:cNvSpPr/>
              <p:nvPr/>
            </p:nvSpPr>
            <p:spPr>
              <a:xfrm>
                <a:off x="7538668" y="3978923"/>
                <a:ext cx="1851755" cy="1795471"/>
              </a:xfrm>
              <a:custGeom>
                <a:avLst/>
                <a:gdLst>
                  <a:gd name="connsiteX0" fmla="*/ 1200350 w 1896822"/>
                  <a:gd name="connsiteY0" fmla="*/ 0 h 1946271"/>
                  <a:gd name="connsiteX1" fmla="*/ 1224378 w 1896822"/>
                  <a:gd name="connsiteY1" fmla="*/ 26430 h 1946271"/>
                  <a:gd name="connsiteX2" fmla="*/ 1221551 w 1896822"/>
                  <a:gd name="connsiteY2" fmla="*/ 9334 h 1946271"/>
                  <a:gd name="connsiteX3" fmla="*/ 1243017 w 1896822"/>
                  <a:gd name="connsiteY3" fmla="*/ 12106 h 1946271"/>
                  <a:gd name="connsiteX4" fmla="*/ 1245226 w 1896822"/>
                  <a:gd name="connsiteY4" fmla="*/ 8502 h 1946271"/>
                  <a:gd name="connsiteX5" fmla="*/ 1288070 w 1896822"/>
                  <a:gd name="connsiteY5" fmla="*/ 20608 h 1946271"/>
                  <a:gd name="connsiteX6" fmla="*/ 1299554 w 1896822"/>
                  <a:gd name="connsiteY6" fmla="*/ 16912 h 1946271"/>
                  <a:gd name="connsiteX7" fmla="*/ 1309272 w 1896822"/>
                  <a:gd name="connsiteY7" fmla="*/ 23196 h 1946271"/>
                  <a:gd name="connsiteX8" fmla="*/ 1309272 w 1896822"/>
                  <a:gd name="connsiteY8" fmla="*/ 29942 h 1946271"/>
                  <a:gd name="connsiteX9" fmla="*/ 1325968 w 1896822"/>
                  <a:gd name="connsiteY9" fmla="*/ 25968 h 1946271"/>
                  <a:gd name="connsiteX10" fmla="*/ 1332858 w 1896822"/>
                  <a:gd name="connsiteY10" fmla="*/ 29202 h 1946271"/>
                  <a:gd name="connsiteX11" fmla="*/ 1354501 w 1896822"/>
                  <a:gd name="connsiteY11" fmla="*/ 52397 h 1946271"/>
                  <a:gd name="connsiteX12" fmla="*/ 1364660 w 1896822"/>
                  <a:gd name="connsiteY12" fmla="*/ 79197 h 1946271"/>
                  <a:gd name="connsiteX13" fmla="*/ 1373759 w 1896822"/>
                  <a:gd name="connsiteY13" fmla="*/ 72081 h 1946271"/>
                  <a:gd name="connsiteX14" fmla="*/ 1388070 w 1896822"/>
                  <a:gd name="connsiteY14" fmla="*/ 78365 h 1946271"/>
                  <a:gd name="connsiteX15" fmla="*/ 1392664 w 1896822"/>
                  <a:gd name="connsiteY15" fmla="*/ 71249 h 1946271"/>
                  <a:gd name="connsiteX16" fmla="*/ 1397610 w 1896822"/>
                  <a:gd name="connsiteY16" fmla="*/ 78180 h 1946271"/>
                  <a:gd name="connsiteX17" fmla="*/ 1416427 w 1896822"/>
                  <a:gd name="connsiteY17" fmla="*/ 77441 h 1946271"/>
                  <a:gd name="connsiteX18" fmla="*/ 1425349 w 1896822"/>
                  <a:gd name="connsiteY18" fmla="*/ 56556 h 1946271"/>
                  <a:gd name="connsiteX19" fmla="*/ 1449995 w 1896822"/>
                  <a:gd name="connsiteY19" fmla="*/ 103408 h 1946271"/>
                  <a:gd name="connsiteX20" fmla="*/ 1471374 w 1896822"/>
                  <a:gd name="connsiteY20" fmla="*/ 112927 h 1946271"/>
                  <a:gd name="connsiteX21" fmla="*/ 1507504 w 1896822"/>
                  <a:gd name="connsiteY21" fmla="*/ 155990 h 1946271"/>
                  <a:gd name="connsiteX22" fmla="*/ 1500790 w 1896822"/>
                  <a:gd name="connsiteY22" fmla="*/ 180017 h 1946271"/>
                  <a:gd name="connsiteX23" fmla="*/ 1515013 w 1896822"/>
                  <a:gd name="connsiteY23" fmla="*/ 186301 h 1946271"/>
                  <a:gd name="connsiteX24" fmla="*/ 1526939 w 1896822"/>
                  <a:gd name="connsiteY24" fmla="*/ 189351 h 1946271"/>
                  <a:gd name="connsiteX25" fmla="*/ 1517663 w 1896822"/>
                  <a:gd name="connsiteY25" fmla="*/ 196466 h 1946271"/>
                  <a:gd name="connsiteX26" fmla="*/ 1536921 w 1896822"/>
                  <a:gd name="connsiteY26" fmla="*/ 216150 h 1946271"/>
                  <a:gd name="connsiteX27" fmla="*/ 1522787 w 1896822"/>
                  <a:gd name="connsiteY27" fmla="*/ 216704 h 1946271"/>
                  <a:gd name="connsiteX28" fmla="*/ 1537274 w 1896822"/>
                  <a:gd name="connsiteY28" fmla="*/ 243504 h 1946271"/>
                  <a:gd name="connsiteX29" fmla="*/ 1539836 w 1896822"/>
                  <a:gd name="connsiteY29" fmla="*/ 253854 h 1946271"/>
                  <a:gd name="connsiteX30" fmla="*/ 1535508 w 1896822"/>
                  <a:gd name="connsiteY30" fmla="*/ 274277 h 1946271"/>
                  <a:gd name="connsiteX31" fmla="*/ 1538069 w 1896822"/>
                  <a:gd name="connsiteY31" fmla="*/ 284349 h 1946271"/>
                  <a:gd name="connsiteX32" fmla="*/ 1545402 w 1896822"/>
                  <a:gd name="connsiteY32" fmla="*/ 301261 h 1946271"/>
                  <a:gd name="connsiteX33" fmla="*/ 1557150 w 1896822"/>
                  <a:gd name="connsiteY33" fmla="*/ 297472 h 1946271"/>
                  <a:gd name="connsiteX34" fmla="*/ 1568811 w 1896822"/>
                  <a:gd name="connsiteY34" fmla="*/ 293498 h 1946271"/>
                  <a:gd name="connsiteX35" fmla="*/ 1562274 w 1896822"/>
                  <a:gd name="connsiteY35" fmla="*/ 317525 h 1946271"/>
                  <a:gd name="connsiteX36" fmla="*/ 1581355 w 1896822"/>
                  <a:gd name="connsiteY36" fmla="*/ 337578 h 1946271"/>
                  <a:gd name="connsiteX37" fmla="*/ 1567044 w 1896822"/>
                  <a:gd name="connsiteY37" fmla="*/ 331202 h 1946271"/>
                  <a:gd name="connsiteX38" fmla="*/ 1572433 w 1896822"/>
                  <a:gd name="connsiteY38" fmla="*/ 358371 h 1946271"/>
                  <a:gd name="connsiteX39" fmla="*/ 1576938 w 1896822"/>
                  <a:gd name="connsiteY39" fmla="*/ 358186 h 1946271"/>
                  <a:gd name="connsiteX40" fmla="*/ 1584271 w 1896822"/>
                  <a:gd name="connsiteY40" fmla="*/ 374820 h 1946271"/>
                  <a:gd name="connsiteX41" fmla="*/ 1603352 w 1896822"/>
                  <a:gd name="connsiteY41" fmla="*/ 381196 h 1946271"/>
                  <a:gd name="connsiteX42" fmla="*/ 1617839 w 1896822"/>
                  <a:gd name="connsiteY42" fmla="*/ 394134 h 1946271"/>
                  <a:gd name="connsiteX43" fmla="*/ 1622963 w 1896822"/>
                  <a:gd name="connsiteY43" fmla="*/ 421303 h 1946271"/>
                  <a:gd name="connsiteX44" fmla="*/ 1634889 w 1896822"/>
                  <a:gd name="connsiteY44" fmla="*/ 431006 h 1946271"/>
                  <a:gd name="connsiteX45" fmla="*/ 1642486 w 1896822"/>
                  <a:gd name="connsiteY45" fmla="*/ 447917 h 1946271"/>
                  <a:gd name="connsiteX46" fmla="*/ 1656708 w 1896822"/>
                  <a:gd name="connsiteY46" fmla="*/ 454201 h 1946271"/>
                  <a:gd name="connsiteX47" fmla="*/ 1654765 w 1896822"/>
                  <a:gd name="connsiteY47" fmla="*/ 471297 h 1946271"/>
                  <a:gd name="connsiteX48" fmla="*/ 1675966 w 1896822"/>
                  <a:gd name="connsiteY48" fmla="*/ 473885 h 1946271"/>
                  <a:gd name="connsiteX49" fmla="*/ 1664306 w 1896822"/>
                  <a:gd name="connsiteY49" fmla="*/ 484604 h 1946271"/>
                  <a:gd name="connsiteX50" fmla="*/ 1678352 w 1896822"/>
                  <a:gd name="connsiteY50" fmla="*/ 484235 h 1946271"/>
                  <a:gd name="connsiteX51" fmla="*/ 1714129 w 1896822"/>
                  <a:gd name="connsiteY51" fmla="*/ 499852 h 1946271"/>
                  <a:gd name="connsiteX52" fmla="*/ 1723404 w 1896822"/>
                  <a:gd name="connsiteY52" fmla="*/ 485806 h 1946271"/>
                  <a:gd name="connsiteX53" fmla="*/ 1742486 w 1896822"/>
                  <a:gd name="connsiteY53" fmla="*/ 505582 h 1946271"/>
                  <a:gd name="connsiteX54" fmla="*/ 1728351 w 1896822"/>
                  <a:gd name="connsiteY54" fmla="*/ 512974 h 1946271"/>
                  <a:gd name="connsiteX55" fmla="*/ 1744871 w 1896822"/>
                  <a:gd name="connsiteY55" fmla="*/ 509001 h 1946271"/>
                  <a:gd name="connsiteX56" fmla="*/ 1749994 w 1896822"/>
                  <a:gd name="connsiteY56" fmla="*/ 522493 h 1946271"/>
                  <a:gd name="connsiteX57" fmla="*/ 1768634 w 1896822"/>
                  <a:gd name="connsiteY57" fmla="*/ 514915 h 1946271"/>
                  <a:gd name="connsiteX58" fmla="*/ 1780383 w 1896822"/>
                  <a:gd name="connsiteY58" fmla="*/ 517965 h 1946271"/>
                  <a:gd name="connsiteX59" fmla="*/ 1783122 w 1896822"/>
                  <a:gd name="connsiteY59" fmla="*/ 534784 h 1946271"/>
                  <a:gd name="connsiteX60" fmla="*/ 1797609 w 1896822"/>
                  <a:gd name="connsiteY60" fmla="*/ 547906 h 1946271"/>
                  <a:gd name="connsiteX61" fmla="*/ 1797874 w 1896822"/>
                  <a:gd name="connsiteY61" fmla="*/ 568329 h 1946271"/>
                  <a:gd name="connsiteX62" fmla="*/ 1824464 w 1896822"/>
                  <a:gd name="connsiteY62" fmla="*/ 591339 h 1946271"/>
                  <a:gd name="connsiteX63" fmla="*/ 1805383 w 1896822"/>
                  <a:gd name="connsiteY63" fmla="*/ 591894 h 1946271"/>
                  <a:gd name="connsiteX64" fmla="*/ 1781355 w 1896822"/>
                  <a:gd name="connsiteY64" fmla="*/ 572487 h 1946271"/>
                  <a:gd name="connsiteX65" fmla="*/ 1772256 w 1896822"/>
                  <a:gd name="connsiteY65" fmla="*/ 593095 h 1946271"/>
                  <a:gd name="connsiteX66" fmla="*/ 1745666 w 1896822"/>
                  <a:gd name="connsiteY66" fmla="*/ 549847 h 1946271"/>
                  <a:gd name="connsiteX67" fmla="*/ 1741249 w 1896822"/>
                  <a:gd name="connsiteY67" fmla="*/ 570547 h 1946271"/>
                  <a:gd name="connsiteX68" fmla="*/ 1734093 w 1896822"/>
                  <a:gd name="connsiteY68" fmla="*/ 567312 h 1946271"/>
                  <a:gd name="connsiteX69" fmla="*/ 1756002 w 1896822"/>
                  <a:gd name="connsiteY69" fmla="*/ 597253 h 1946271"/>
                  <a:gd name="connsiteX70" fmla="*/ 1784358 w 1896822"/>
                  <a:gd name="connsiteY70" fmla="*/ 603075 h 1946271"/>
                  <a:gd name="connsiteX71" fmla="*/ 1796284 w 1896822"/>
                  <a:gd name="connsiteY71" fmla="*/ 612779 h 1946271"/>
                  <a:gd name="connsiteX72" fmla="*/ 1820224 w 1896822"/>
                  <a:gd name="connsiteY72" fmla="*/ 632462 h 1946271"/>
                  <a:gd name="connsiteX73" fmla="*/ 1815719 w 1896822"/>
                  <a:gd name="connsiteY73" fmla="*/ 639393 h 1946271"/>
                  <a:gd name="connsiteX74" fmla="*/ 1818280 w 1896822"/>
                  <a:gd name="connsiteY74" fmla="*/ 663143 h 1946271"/>
                  <a:gd name="connsiteX75" fmla="*/ 1803970 w 1896822"/>
                  <a:gd name="connsiteY75" fmla="*/ 650113 h 1946271"/>
                  <a:gd name="connsiteX76" fmla="*/ 1799641 w 1896822"/>
                  <a:gd name="connsiteY76" fmla="*/ 663789 h 1946271"/>
                  <a:gd name="connsiteX77" fmla="*/ 1804411 w 1896822"/>
                  <a:gd name="connsiteY77" fmla="*/ 663789 h 1946271"/>
                  <a:gd name="connsiteX78" fmla="*/ 1806973 w 1896822"/>
                  <a:gd name="connsiteY78" fmla="*/ 673862 h 1946271"/>
                  <a:gd name="connsiteX79" fmla="*/ 1816249 w 1896822"/>
                  <a:gd name="connsiteY79" fmla="*/ 680239 h 1946271"/>
                  <a:gd name="connsiteX80" fmla="*/ 1828351 w 1896822"/>
                  <a:gd name="connsiteY80" fmla="*/ 696873 h 1946271"/>
                  <a:gd name="connsiteX81" fmla="*/ 1833386 w 1896822"/>
                  <a:gd name="connsiteY81" fmla="*/ 696873 h 1946271"/>
                  <a:gd name="connsiteX82" fmla="*/ 1835772 w 1896822"/>
                  <a:gd name="connsiteY82" fmla="*/ 706853 h 1946271"/>
                  <a:gd name="connsiteX83" fmla="*/ 1842662 w 1896822"/>
                  <a:gd name="connsiteY83" fmla="*/ 703249 h 1946271"/>
                  <a:gd name="connsiteX84" fmla="*/ 1847874 w 1896822"/>
                  <a:gd name="connsiteY84" fmla="*/ 716741 h 1946271"/>
                  <a:gd name="connsiteX85" fmla="*/ 1869075 w 1896822"/>
                  <a:gd name="connsiteY85" fmla="*/ 726259 h 1946271"/>
                  <a:gd name="connsiteX86" fmla="*/ 1880559 w 1896822"/>
                  <a:gd name="connsiteY86" fmla="*/ 708794 h 1946271"/>
                  <a:gd name="connsiteX87" fmla="*/ 1878792 w 1896822"/>
                  <a:gd name="connsiteY87" fmla="*/ 739382 h 1946271"/>
                  <a:gd name="connsiteX88" fmla="*/ 1888686 w 1896822"/>
                  <a:gd name="connsiteY88" fmla="*/ 759620 h 1946271"/>
                  <a:gd name="connsiteX89" fmla="*/ 1879411 w 1896822"/>
                  <a:gd name="connsiteY89" fmla="*/ 773481 h 1946271"/>
                  <a:gd name="connsiteX90" fmla="*/ 1872256 w 1896822"/>
                  <a:gd name="connsiteY90" fmla="*/ 770339 h 1946271"/>
                  <a:gd name="connsiteX91" fmla="*/ 1869694 w 1896822"/>
                  <a:gd name="connsiteY91" fmla="*/ 753428 h 1946271"/>
                  <a:gd name="connsiteX92" fmla="*/ 1859976 w 1896822"/>
                  <a:gd name="connsiteY92" fmla="*/ 746959 h 1946271"/>
                  <a:gd name="connsiteX93" fmla="*/ 1847874 w 1896822"/>
                  <a:gd name="connsiteY93" fmla="*/ 730418 h 1946271"/>
                  <a:gd name="connsiteX94" fmla="*/ 1831178 w 1896822"/>
                  <a:gd name="connsiteY94" fmla="*/ 720715 h 1946271"/>
                  <a:gd name="connsiteX95" fmla="*/ 1826408 w 1896822"/>
                  <a:gd name="connsiteY95" fmla="*/ 707407 h 1946271"/>
                  <a:gd name="connsiteX96" fmla="*/ 1811920 w 1896822"/>
                  <a:gd name="connsiteY96" fmla="*/ 694100 h 1946271"/>
                  <a:gd name="connsiteX97" fmla="*/ 1804764 w 1896822"/>
                  <a:gd name="connsiteY97" fmla="*/ 697704 h 1946271"/>
                  <a:gd name="connsiteX98" fmla="*/ 1804764 w 1896822"/>
                  <a:gd name="connsiteY98" fmla="*/ 690958 h 1946271"/>
                  <a:gd name="connsiteX99" fmla="*/ 1790277 w 1896822"/>
                  <a:gd name="connsiteY99" fmla="*/ 678021 h 1946271"/>
                  <a:gd name="connsiteX100" fmla="*/ 1790277 w 1896822"/>
                  <a:gd name="connsiteY100" fmla="*/ 671090 h 1946271"/>
                  <a:gd name="connsiteX101" fmla="*/ 1780736 w 1896822"/>
                  <a:gd name="connsiteY101" fmla="*/ 671275 h 1946271"/>
                  <a:gd name="connsiteX102" fmla="*/ 1778351 w 1896822"/>
                  <a:gd name="connsiteY102" fmla="*/ 668133 h 1946271"/>
                  <a:gd name="connsiteX103" fmla="*/ 1761920 w 1896822"/>
                  <a:gd name="connsiteY103" fmla="*/ 665176 h 1946271"/>
                  <a:gd name="connsiteX104" fmla="*/ 1778351 w 1896822"/>
                  <a:gd name="connsiteY104" fmla="*/ 668133 h 1946271"/>
                  <a:gd name="connsiteX105" fmla="*/ 1762274 w 1896822"/>
                  <a:gd name="connsiteY105" fmla="*/ 692529 h 1946271"/>
                  <a:gd name="connsiteX106" fmla="*/ 1774376 w 1896822"/>
                  <a:gd name="connsiteY106" fmla="*/ 702232 h 1946271"/>
                  <a:gd name="connsiteX107" fmla="*/ 1769871 w 1896822"/>
                  <a:gd name="connsiteY107" fmla="*/ 716187 h 1946271"/>
                  <a:gd name="connsiteX108" fmla="*/ 1774376 w 1896822"/>
                  <a:gd name="connsiteY108" fmla="*/ 709256 h 1946271"/>
                  <a:gd name="connsiteX109" fmla="*/ 1777026 w 1896822"/>
                  <a:gd name="connsiteY109" fmla="*/ 719329 h 1946271"/>
                  <a:gd name="connsiteX110" fmla="*/ 1797874 w 1896822"/>
                  <a:gd name="connsiteY110" fmla="*/ 701493 h 1946271"/>
                  <a:gd name="connsiteX111" fmla="*/ 1807945 w 1896822"/>
                  <a:gd name="connsiteY111" fmla="*/ 735408 h 1946271"/>
                  <a:gd name="connsiteX112" fmla="*/ 1812715 w 1896822"/>
                  <a:gd name="connsiteY112" fmla="*/ 741969 h 1946271"/>
                  <a:gd name="connsiteX113" fmla="*/ 1810507 w 1896822"/>
                  <a:gd name="connsiteY113" fmla="*/ 752227 h 1946271"/>
                  <a:gd name="connsiteX114" fmla="*/ 1815277 w 1896822"/>
                  <a:gd name="connsiteY114" fmla="*/ 752042 h 1946271"/>
                  <a:gd name="connsiteX115" fmla="*/ 1817839 w 1896822"/>
                  <a:gd name="connsiteY115" fmla="*/ 762207 h 1946271"/>
                  <a:gd name="connsiteX116" fmla="*/ 1837362 w 1896822"/>
                  <a:gd name="connsiteY116" fmla="*/ 795568 h 1946271"/>
                  <a:gd name="connsiteX117" fmla="*/ 1846637 w 1896822"/>
                  <a:gd name="connsiteY117" fmla="*/ 795290 h 1946271"/>
                  <a:gd name="connsiteX118" fmla="*/ 1842309 w 1896822"/>
                  <a:gd name="connsiteY118" fmla="*/ 809060 h 1946271"/>
                  <a:gd name="connsiteX119" fmla="*/ 1847256 w 1896822"/>
                  <a:gd name="connsiteY119" fmla="*/ 822737 h 1946271"/>
                  <a:gd name="connsiteX120" fmla="*/ 1842662 w 1896822"/>
                  <a:gd name="connsiteY120" fmla="*/ 836413 h 1946271"/>
                  <a:gd name="connsiteX121" fmla="*/ 1845224 w 1896822"/>
                  <a:gd name="connsiteY121" fmla="*/ 846486 h 1946271"/>
                  <a:gd name="connsiteX122" fmla="*/ 1862362 w 1896822"/>
                  <a:gd name="connsiteY122" fmla="*/ 869774 h 1946271"/>
                  <a:gd name="connsiteX123" fmla="*/ 1843457 w 1896822"/>
                  <a:gd name="connsiteY123" fmla="*/ 877259 h 1946271"/>
                  <a:gd name="connsiteX124" fmla="*/ 1834358 w 1896822"/>
                  <a:gd name="connsiteY124" fmla="*/ 898144 h 1946271"/>
                  <a:gd name="connsiteX125" fmla="*/ 1809976 w 1896822"/>
                  <a:gd name="connsiteY125" fmla="*/ 858038 h 1946271"/>
                  <a:gd name="connsiteX126" fmla="*/ 1815100 w 1896822"/>
                  <a:gd name="connsiteY126" fmla="*/ 871530 h 1946271"/>
                  <a:gd name="connsiteX127" fmla="*/ 1808121 w 1896822"/>
                  <a:gd name="connsiteY127" fmla="*/ 882064 h 1946271"/>
                  <a:gd name="connsiteX128" fmla="*/ 1810772 w 1896822"/>
                  <a:gd name="connsiteY128" fmla="*/ 892137 h 1946271"/>
                  <a:gd name="connsiteX129" fmla="*/ 1820489 w 1896822"/>
                  <a:gd name="connsiteY129" fmla="*/ 905445 h 1946271"/>
                  <a:gd name="connsiteX130" fmla="*/ 1810948 w 1896822"/>
                  <a:gd name="connsiteY130" fmla="*/ 912837 h 1946271"/>
                  <a:gd name="connsiteX131" fmla="*/ 1811567 w 1896822"/>
                  <a:gd name="connsiteY131" fmla="*/ 940006 h 1946271"/>
                  <a:gd name="connsiteX132" fmla="*/ 1821284 w 1896822"/>
                  <a:gd name="connsiteY132" fmla="*/ 953129 h 1946271"/>
                  <a:gd name="connsiteX133" fmla="*/ 1814482 w 1896822"/>
                  <a:gd name="connsiteY133" fmla="*/ 970594 h 1946271"/>
                  <a:gd name="connsiteX134" fmla="*/ 1843280 w 1896822"/>
                  <a:gd name="connsiteY134" fmla="*/ 996932 h 1946271"/>
                  <a:gd name="connsiteX135" fmla="*/ 1855383 w 1896822"/>
                  <a:gd name="connsiteY135" fmla="*/ 1027058 h 1946271"/>
                  <a:gd name="connsiteX136" fmla="*/ 1851231 w 1896822"/>
                  <a:gd name="connsiteY136" fmla="*/ 1047758 h 1946271"/>
                  <a:gd name="connsiteX137" fmla="*/ 1870665 w 1896822"/>
                  <a:gd name="connsiteY137" fmla="*/ 1074095 h 1946271"/>
                  <a:gd name="connsiteX138" fmla="*/ 1872079 w 1896822"/>
                  <a:gd name="connsiteY138" fmla="*/ 1037038 h 1946271"/>
                  <a:gd name="connsiteX139" fmla="*/ 1861566 w 1896822"/>
                  <a:gd name="connsiteY139" fmla="*/ 1022345 h 1946271"/>
                  <a:gd name="connsiteX140" fmla="*/ 1860948 w 1896822"/>
                  <a:gd name="connsiteY140" fmla="*/ 995176 h 1946271"/>
                  <a:gd name="connsiteX141" fmla="*/ 1836743 w 1896822"/>
                  <a:gd name="connsiteY141" fmla="*/ 961815 h 1946271"/>
                  <a:gd name="connsiteX142" fmla="*/ 1865542 w 1896822"/>
                  <a:gd name="connsiteY142" fmla="*/ 987968 h 1946271"/>
                  <a:gd name="connsiteX143" fmla="*/ 1873227 w 1896822"/>
                  <a:gd name="connsiteY143" fmla="*/ 1037223 h 1946271"/>
                  <a:gd name="connsiteX144" fmla="*/ 1896019 w 1896822"/>
                  <a:gd name="connsiteY144" fmla="*/ 1049329 h 1946271"/>
                  <a:gd name="connsiteX145" fmla="*/ 1889305 w 1896822"/>
                  <a:gd name="connsiteY145" fmla="*/ 1066794 h 1946271"/>
                  <a:gd name="connsiteX146" fmla="*/ 1877644 w 1896822"/>
                  <a:gd name="connsiteY146" fmla="*/ 1077514 h 1946271"/>
                  <a:gd name="connsiteX147" fmla="*/ 1880383 w 1896822"/>
                  <a:gd name="connsiteY147" fmla="*/ 1094333 h 1946271"/>
                  <a:gd name="connsiteX148" fmla="*/ 1873227 w 1896822"/>
                  <a:gd name="connsiteY148" fmla="*/ 1098122 h 1946271"/>
                  <a:gd name="connsiteX149" fmla="*/ 1871284 w 1896822"/>
                  <a:gd name="connsiteY149" fmla="*/ 1108287 h 1946271"/>
                  <a:gd name="connsiteX150" fmla="*/ 1854941 w 1896822"/>
                  <a:gd name="connsiteY150" fmla="*/ 1126122 h 1946271"/>
                  <a:gd name="connsiteX151" fmla="*/ 1856973 w 1896822"/>
                  <a:gd name="connsiteY151" fmla="*/ 1115772 h 1946271"/>
                  <a:gd name="connsiteX152" fmla="*/ 1852202 w 1896822"/>
                  <a:gd name="connsiteY152" fmla="*/ 1102095 h 1946271"/>
                  <a:gd name="connsiteX153" fmla="*/ 1861302 w 1896822"/>
                  <a:gd name="connsiteY153" fmla="*/ 1088234 h 1946271"/>
                  <a:gd name="connsiteX154" fmla="*/ 1851849 w 1896822"/>
                  <a:gd name="connsiteY154" fmla="*/ 1088603 h 1946271"/>
                  <a:gd name="connsiteX155" fmla="*/ 1835153 w 1896822"/>
                  <a:gd name="connsiteY155" fmla="*/ 1078900 h 1946271"/>
                  <a:gd name="connsiteX156" fmla="*/ 1842485 w 1896822"/>
                  <a:gd name="connsiteY156" fmla="*/ 1095719 h 1946271"/>
                  <a:gd name="connsiteX157" fmla="*/ 1813687 w 1896822"/>
                  <a:gd name="connsiteY157" fmla="*/ 1062821 h 1946271"/>
                  <a:gd name="connsiteX158" fmla="*/ 1818634 w 1896822"/>
                  <a:gd name="connsiteY158" fmla="*/ 1076313 h 1946271"/>
                  <a:gd name="connsiteX159" fmla="*/ 1828351 w 1896822"/>
                  <a:gd name="connsiteY159" fmla="*/ 1096366 h 1946271"/>
                  <a:gd name="connsiteX160" fmla="*/ 1814482 w 1896822"/>
                  <a:gd name="connsiteY160" fmla="*/ 1117158 h 1946271"/>
                  <a:gd name="connsiteX161" fmla="*/ 1828793 w 1896822"/>
                  <a:gd name="connsiteY161" fmla="*/ 1116789 h 1946271"/>
                  <a:gd name="connsiteX162" fmla="*/ 1833916 w 1896822"/>
                  <a:gd name="connsiteY162" fmla="*/ 1137027 h 1946271"/>
                  <a:gd name="connsiteX163" fmla="*/ 1829146 w 1896822"/>
                  <a:gd name="connsiteY163" fmla="*/ 1143958 h 1946271"/>
                  <a:gd name="connsiteX164" fmla="*/ 1836566 w 1896822"/>
                  <a:gd name="connsiteY164" fmla="*/ 1160869 h 1946271"/>
                  <a:gd name="connsiteX165" fmla="*/ 1812892 w 1896822"/>
                  <a:gd name="connsiteY165" fmla="*/ 1154862 h 1946271"/>
                  <a:gd name="connsiteX166" fmla="*/ 1795666 w 1896822"/>
                  <a:gd name="connsiteY166" fmla="*/ 1111244 h 1946271"/>
                  <a:gd name="connsiteX167" fmla="*/ 1779411 w 1896822"/>
                  <a:gd name="connsiteY167" fmla="*/ 1121964 h 1946271"/>
                  <a:gd name="connsiteX168" fmla="*/ 1793899 w 1896822"/>
                  <a:gd name="connsiteY168" fmla="*/ 1142017 h 1946271"/>
                  <a:gd name="connsiteX169" fmla="*/ 1798581 w 1896822"/>
                  <a:gd name="connsiteY169" fmla="*/ 1141832 h 1946271"/>
                  <a:gd name="connsiteX170" fmla="*/ 1818104 w 1896822"/>
                  <a:gd name="connsiteY170" fmla="*/ 1175100 h 1946271"/>
                  <a:gd name="connsiteX171" fmla="*/ 1825789 w 1896822"/>
                  <a:gd name="connsiteY171" fmla="*/ 1212434 h 1946271"/>
                  <a:gd name="connsiteX172" fmla="*/ 1806973 w 1896822"/>
                  <a:gd name="connsiteY172" fmla="*/ 1220012 h 1946271"/>
                  <a:gd name="connsiteX173" fmla="*/ 1811567 w 1896822"/>
                  <a:gd name="connsiteY173" fmla="*/ 1199312 h 1946271"/>
                  <a:gd name="connsiteX174" fmla="*/ 1794694 w 1896822"/>
                  <a:gd name="connsiteY174" fmla="*/ 1182863 h 1946271"/>
                  <a:gd name="connsiteX175" fmla="*/ 1788068 w 1896822"/>
                  <a:gd name="connsiteY175" fmla="*/ 1220566 h 1946271"/>
                  <a:gd name="connsiteX176" fmla="*/ 1776584 w 1896822"/>
                  <a:gd name="connsiteY176" fmla="*/ 1238217 h 1946271"/>
                  <a:gd name="connsiteX177" fmla="*/ 1765277 w 1896822"/>
                  <a:gd name="connsiteY177" fmla="*/ 1269360 h 1946271"/>
                  <a:gd name="connsiteX178" fmla="*/ 1795666 w 1896822"/>
                  <a:gd name="connsiteY178" fmla="*/ 1244409 h 1946271"/>
                  <a:gd name="connsiteX179" fmla="*/ 1793104 w 1896822"/>
                  <a:gd name="connsiteY179" fmla="*/ 1227312 h 1946271"/>
                  <a:gd name="connsiteX180" fmla="*/ 1809712 w 1896822"/>
                  <a:gd name="connsiteY180" fmla="*/ 1237016 h 1946271"/>
                  <a:gd name="connsiteX181" fmla="*/ 1826584 w 1896822"/>
                  <a:gd name="connsiteY181" fmla="*/ 1253557 h 1946271"/>
                  <a:gd name="connsiteX182" fmla="*/ 1803174 w 1896822"/>
                  <a:gd name="connsiteY182" fmla="*/ 1267973 h 1946271"/>
                  <a:gd name="connsiteX183" fmla="*/ 1777821 w 1896822"/>
                  <a:gd name="connsiteY183" fmla="*/ 1299578 h 1946271"/>
                  <a:gd name="connsiteX184" fmla="*/ 1782592 w 1896822"/>
                  <a:gd name="connsiteY184" fmla="*/ 1306139 h 1946271"/>
                  <a:gd name="connsiteX185" fmla="*/ 1785153 w 1896822"/>
                  <a:gd name="connsiteY185" fmla="*/ 1323143 h 1946271"/>
                  <a:gd name="connsiteX186" fmla="*/ 1757592 w 1896822"/>
                  <a:gd name="connsiteY186" fmla="*/ 1358259 h 1946271"/>
                  <a:gd name="connsiteX187" fmla="*/ 1725436 w 1896822"/>
                  <a:gd name="connsiteY187" fmla="*/ 1407329 h 1946271"/>
                  <a:gd name="connsiteX188" fmla="*/ 1715896 w 1896822"/>
                  <a:gd name="connsiteY188" fmla="*/ 1407514 h 1946271"/>
                  <a:gd name="connsiteX189" fmla="*/ 1703970 w 1896822"/>
                  <a:gd name="connsiteY189" fmla="*/ 1404742 h 1946271"/>
                  <a:gd name="connsiteX190" fmla="*/ 1696991 w 1896822"/>
                  <a:gd name="connsiteY190" fmla="*/ 1415277 h 1946271"/>
                  <a:gd name="connsiteX191" fmla="*/ 1692486 w 1896822"/>
                  <a:gd name="connsiteY191" fmla="*/ 1408531 h 1946271"/>
                  <a:gd name="connsiteX192" fmla="*/ 1673581 w 1896822"/>
                  <a:gd name="connsiteY192" fmla="*/ 1422762 h 1946271"/>
                  <a:gd name="connsiteX193" fmla="*/ 1674023 w 1896822"/>
                  <a:gd name="connsiteY193" fmla="*/ 1436439 h 1946271"/>
                  <a:gd name="connsiteX194" fmla="*/ 1641249 w 1896822"/>
                  <a:gd name="connsiteY194" fmla="*/ 1458063 h 1946271"/>
                  <a:gd name="connsiteX195" fmla="*/ 1603970 w 1896822"/>
                  <a:gd name="connsiteY195" fmla="*/ 1480149 h 1946271"/>
                  <a:gd name="connsiteX196" fmla="*/ 1599023 w 1896822"/>
                  <a:gd name="connsiteY196" fmla="*/ 1466472 h 1946271"/>
                  <a:gd name="connsiteX197" fmla="*/ 1587274 w 1896822"/>
                  <a:gd name="connsiteY197" fmla="*/ 1477192 h 1946271"/>
                  <a:gd name="connsiteX198" fmla="*/ 1590101 w 1896822"/>
                  <a:gd name="connsiteY198" fmla="*/ 1494196 h 1946271"/>
                  <a:gd name="connsiteX199" fmla="*/ 1560066 w 1896822"/>
                  <a:gd name="connsiteY199" fmla="*/ 1532916 h 1946271"/>
                  <a:gd name="connsiteX200" fmla="*/ 1569253 w 1896822"/>
                  <a:gd name="connsiteY200" fmla="*/ 1525523 h 1946271"/>
                  <a:gd name="connsiteX201" fmla="*/ 1583740 w 1896822"/>
                  <a:gd name="connsiteY201" fmla="*/ 1538646 h 1946271"/>
                  <a:gd name="connsiteX202" fmla="*/ 1581179 w 1896822"/>
                  <a:gd name="connsiteY202" fmla="*/ 1528573 h 1946271"/>
                  <a:gd name="connsiteX203" fmla="*/ 1597433 w 1896822"/>
                  <a:gd name="connsiteY203" fmla="*/ 1511107 h 1946271"/>
                  <a:gd name="connsiteX204" fmla="*/ 1634712 w 1896822"/>
                  <a:gd name="connsiteY204" fmla="*/ 1489298 h 1946271"/>
                  <a:gd name="connsiteX205" fmla="*/ 1630384 w 1896822"/>
                  <a:gd name="connsiteY205" fmla="*/ 1502975 h 1946271"/>
                  <a:gd name="connsiteX206" fmla="*/ 1625613 w 1896822"/>
                  <a:gd name="connsiteY206" fmla="*/ 1503160 h 1946271"/>
                  <a:gd name="connsiteX207" fmla="*/ 1621196 w 1896822"/>
                  <a:gd name="connsiteY207" fmla="*/ 1517021 h 1946271"/>
                  <a:gd name="connsiteX208" fmla="*/ 1611656 w 1896822"/>
                  <a:gd name="connsiteY208" fmla="*/ 1523952 h 1946271"/>
                  <a:gd name="connsiteX209" fmla="*/ 1597786 w 1896822"/>
                  <a:gd name="connsiteY209" fmla="*/ 1538276 h 1946271"/>
                  <a:gd name="connsiteX210" fmla="*/ 1591073 w 1896822"/>
                  <a:gd name="connsiteY210" fmla="*/ 1548811 h 1946271"/>
                  <a:gd name="connsiteX211" fmla="*/ 1591073 w 1896822"/>
                  <a:gd name="connsiteY211" fmla="*/ 1555742 h 1946271"/>
                  <a:gd name="connsiteX212" fmla="*/ 1581709 w 1896822"/>
                  <a:gd name="connsiteY212" fmla="*/ 1562672 h 1946271"/>
                  <a:gd name="connsiteX213" fmla="*/ 1565631 w 1896822"/>
                  <a:gd name="connsiteY213" fmla="*/ 1587254 h 1946271"/>
                  <a:gd name="connsiteX214" fmla="*/ 1549377 w 1896822"/>
                  <a:gd name="connsiteY214" fmla="*/ 1591227 h 1946271"/>
                  <a:gd name="connsiteX215" fmla="*/ 1537716 w 1896822"/>
                  <a:gd name="connsiteY215" fmla="*/ 1608878 h 1946271"/>
                  <a:gd name="connsiteX216" fmla="*/ 1532946 w 1896822"/>
                  <a:gd name="connsiteY216" fmla="*/ 1601947 h 1946271"/>
                  <a:gd name="connsiteX217" fmla="*/ 1518988 w 1896822"/>
                  <a:gd name="connsiteY217" fmla="*/ 1616271 h 1946271"/>
                  <a:gd name="connsiteX218" fmla="*/ 1514041 w 1896822"/>
                  <a:gd name="connsiteY218" fmla="*/ 1602779 h 1946271"/>
                  <a:gd name="connsiteX219" fmla="*/ 1497787 w 1896822"/>
                  <a:gd name="connsiteY219" fmla="*/ 1613683 h 1946271"/>
                  <a:gd name="connsiteX220" fmla="*/ 1485861 w 1896822"/>
                  <a:gd name="connsiteY220" fmla="*/ 1610726 h 1946271"/>
                  <a:gd name="connsiteX221" fmla="*/ 1474377 w 1896822"/>
                  <a:gd name="connsiteY221" fmla="*/ 1628192 h 1946271"/>
                  <a:gd name="connsiteX222" fmla="*/ 1467045 w 1896822"/>
                  <a:gd name="connsiteY222" fmla="*/ 1618027 h 1946271"/>
                  <a:gd name="connsiteX223" fmla="*/ 1439041 w 1896822"/>
                  <a:gd name="connsiteY223" fmla="*/ 1632905 h 1946271"/>
                  <a:gd name="connsiteX224" fmla="*/ 1429766 w 1896822"/>
                  <a:gd name="connsiteY224" fmla="*/ 1646767 h 1946271"/>
                  <a:gd name="connsiteX225" fmla="*/ 1432504 w 1896822"/>
                  <a:gd name="connsiteY225" fmla="*/ 1663863 h 1946271"/>
                  <a:gd name="connsiteX226" fmla="*/ 1422964 w 1896822"/>
                  <a:gd name="connsiteY226" fmla="*/ 1657301 h 1946271"/>
                  <a:gd name="connsiteX227" fmla="*/ 1397169 w 1896822"/>
                  <a:gd name="connsiteY227" fmla="*/ 1675414 h 1946271"/>
                  <a:gd name="connsiteX228" fmla="*/ 1368989 w 1896822"/>
                  <a:gd name="connsiteY228" fmla="*/ 1676338 h 1946271"/>
                  <a:gd name="connsiteX229" fmla="*/ 1357505 w 1896822"/>
                  <a:gd name="connsiteY229" fmla="*/ 1693804 h 1946271"/>
                  <a:gd name="connsiteX230" fmla="*/ 1374201 w 1896822"/>
                  <a:gd name="connsiteY230" fmla="*/ 1703599 h 1946271"/>
                  <a:gd name="connsiteX231" fmla="*/ 1390455 w 1896822"/>
                  <a:gd name="connsiteY231" fmla="*/ 1685856 h 1946271"/>
                  <a:gd name="connsiteX232" fmla="*/ 1395225 w 1896822"/>
                  <a:gd name="connsiteY232" fmla="*/ 1692418 h 1946271"/>
                  <a:gd name="connsiteX233" fmla="*/ 1404501 w 1896822"/>
                  <a:gd name="connsiteY233" fmla="*/ 1678556 h 1946271"/>
                  <a:gd name="connsiteX234" fmla="*/ 1418635 w 1896822"/>
                  <a:gd name="connsiteY234" fmla="*/ 1684747 h 1946271"/>
                  <a:gd name="connsiteX235" fmla="*/ 1439660 w 1896822"/>
                  <a:gd name="connsiteY235" fmla="*/ 1673751 h 1946271"/>
                  <a:gd name="connsiteX236" fmla="*/ 1465631 w 1896822"/>
                  <a:gd name="connsiteY236" fmla="*/ 1676153 h 1946271"/>
                  <a:gd name="connsiteX237" fmla="*/ 1479501 w 1896822"/>
                  <a:gd name="connsiteY237" fmla="*/ 1655176 h 1946271"/>
                  <a:gd name="connsiteX238" fmla="*/ 1489041 w 1896822"/>
                  <a:gd name="connsiteY238" fmla="*/ 1661737 h 1946271"/>
                  <a:gd name="connsiteX239" fmla="*/ 1519253 w 1896822"/>
                  <a:gd name="connsiteY239" fmla="*/ 1636879 h 1946271"/>
                  <a:gd name="connsiteX240" fmla="*/ 1519783 w 1896822"/>
                  <a:gd name="connsiteY240" fmla="*/ 1637710 h 1946271"/>
                  <a:gd name="connsiteX241" fmla="*/ 1520402 w 1896822"/>
                  <a:gd name="connsiteY241" fmla="*/ 1637895 h 1946271"/>
                  <a:gd name="connsiteX242" fmla="*/ 1549995 w 1896822"/>
                  <a:gd name="connsiteY242" fmla="*/ 1632166 h 1946271"/>
                  <a:gd name="connsiteX243" fmla="*/ 1566073 w 1896822"/>
                  <a:gd name="connsiteY243" fmla="*/ 1607677 h 1946271"/>
                  <a:gd name="connsiteX244" fmla="*/ 1575613 w 1896822"/>
                  <a:gd name="connsiteY244" fmla="*/ 1614053 h 1946271"/>
                  <a:gd name="connsiteX245" fmla="*/ 1603175 w 1896822"/>
                  <a:gd name="connsiteY245" fmla="*/ 1578937 h 1946271"/>
                  <a:gd name="connsiteX246" fmla="*/ 1610684 w 1896822"/>
                  <a:gd name="connsiteY246" fmla="*/ 1589102 h 1946271"/>
                  <a:gd name="connsiteX247" fmla="*/ 1626762 w 1896822"/>
                  <a:gd name="connsiteY247" fmla="*/ 1578197 h 1946271"/>
                  <a:gd name="connsiteX248" fmla="*/ 1634094 w 1896822"/>
                  <a:gd name="connsiteY248" fmla="*/ 1581339 h 1946271"/>
                  <a:gd name="connsiteX249" fmla="*/ 1645666 w 1896822"/>
                  <a:gd name="connsiteY249" fmla="*/ 1570620 h 1946271"/>
                  <a:gd name="connsiteX250" fmla="*/ 1650171 w 1896822"/>
                  <a:gd name="connsiteY250" fmla="*/ 1563504 h 1946271"/>
                  <a:gd name="connsiteX251" fmla="*/ 1662097 w 1896822"/>
                  <a:gd name="connsiteY251" fmla="*/ 1566646 h 1946271"/>
                  <a:gd name="connsiteX252" fmla="*/ 1653175 w 1896822"/>
                  <a:gd name="connsiteY252" fmla="*/ 1594462 h 1946271"/>
                  <a:gd name="connsiteX253" fmla="*/ 1639306 w 1896822"/>
                  <a:gd name="connsiteY253" fmla="*/ 1608323 h 1946271"/>
                  <a:gd name="connsiteX254" fmla="*/ 1636921 w 1896822"/>
                  <a:gd name="connsiteY254" fmla="*/ 1611928 h 1946271"/>
                  <a:gd name="connsiteX255" fmla="*/ 1632150 w 1896822"/>
                  <a:gd name="connsiteY255" fmla="*/ 1612112 h 1946271"/>
                  <a:gd name="connsiteX256" fmla="*/ 1620666 w 1896822"/>
                  <a:gd name="connsiteY256" fmla="*/ 1629578 h 1946271"/>
                  <a:gd name="connsiteX257" fmla="*/ 1616073 w 1896822"/>
                  <a:gd name="connsiteY257" fmla="*/ 1629763 h 1946271"/>
                  <a:gd name="connsiteX258" fmla="*/ 1606709 w 1896822"/>
                  <a:gd name="connsiteY258" fmla="*/ 1636879 h 1946271"/>
                  <a:gd name="connsiteX259" fmla="*/ 1604324 w 1896822"/>
                  <a:gd name="connsiteY259" fmla="*/ 1640483 h 1946271"/>
                  <a:gd name="connsiteX260" fmla="*/ 1599553 w 1896822"/>
                  <a:gd name="connsiteY260" fmla="*/ 1640667 h 1946271"/>
                  <a:gd name="connsiteX261" fmla="*/ 1588069 w 1896822"/>
                  <a:gd name="connsiteY261" fmla="*/ 1658133 h 1946271"/>
                  <a:gd name="connsiteX262" fmla="*/ 1585684 w 1896822"/>
                  <a:gd name="connsiteY262" fmla="*/ 1654714 h 1946271"/>
                  <a:gd name="connsiteX263" fmla="*/ 1576585 w 1896822"/>
                  <a:gd name="connsiteY263" fmla="*/ 1668668 h 1946271"/>
                  <a:gd name="connsiteX264" fmla="*/ 1574200 w 1896822"/>
                  <a:gd name="connsiteY264" fmla="*/ 1665434 h 1946271"/>
                  <a:gd name="connsiteX265" fmla="*/ 1557946 w 1896822"/>
                  <a:gd name="connsiteY265" fmla="*/ 1683084 h 1946271"/>
                  <a:gd name="connsiteX266" fmla="*/ 1548582 w 1896822"/>
                  <a:gd name="connsiteY266" fmla="*/ 1690292 h 1946271"/>
                  <a:gd name="connsiteX267" fmla="*/ 1534536 w 1896822"/>
                  <a:gd name="connsiteY267" fmla="*/ 1697593 h 1946271"/>
                  <a:gd name="connsiteX268" fmla="*/ 1529942 w 1896822"/>
                  <a:gd name="connsiteY268" fmla="*/ 1704523 h 1946271"/>
                  <a:gd name="connsiteX269" fmla="*/ 1522963 w 1896822"/>
                  <a:gd name="connsiteY269" fmla="*/ 1701381 h 1946271"/>
                  <a:gd name="connsiteX270" fmla="*/ 1513688 w 1896822"/>
                  <a:gd name="connsiteY270" fmla="*/ 1715428 h 1946271"/>
                  <a:gd name="connsiteX271" fmla="*/ 1504147 w 1896822"/>
                  <a:gd name="connsiteY271" fmla="*/ 1708959 h 1946271"/>
                  <a:gd name="connsiteX272" fmla="*/ 1476144 w 1896822"/>
                  <a:gd name="connsiteY272" fmla="*/ 1730583 h 1946271"/>
                  <a:gd name="connsiteX273" fmla="*/ 1471638 w 1896822"/>
                  <a:gd name="connsiteY273" fmla="*/ 1737514 h 1946271"/>
                  <a:gd name="connsiteX274" fmla="*/ 1469253 w 1896822"/>
                  <a:gd name="connsiteY274" fmla="*/ 1734095 h 1946271"/>
                  <a:gd name="connsiteX275" fmla="*/ 1459713 w 1896822"/>
                  <a:gd name="connsiteY275" fmla="*/ 1734557 h 1946271"/>
                  <a:gd name="connsiteX276" fmla="*/ 1443458 w 1896822"/>
                  <a:gd name="connsiteY276" fmla="*/ 1745277 h 1946271"/>
                  <a:gd name="connsiteX277" fmla="*/ 1422610 w 1896822"/>
                  <a:gd name="connsiteY277" fmla="*/ 1770043 h 1946271"/>
                  <a:gd name="connsiteX278" fmla="*/ 1385066 w 1896822"/>
                  <a:gd name="connsiteY278" fmla="*/ 1791852 h 1946271"/>
                  <a:gd name="connsiteX279" fmla="*/ 1352116 w 1896822"/>
                  <a:gd name="connsiteY279" fmla="*/ 1786122 h 1946271"/>
                  <a:gd name="connsiteX280" fmla="*/ 1331268 w 1896822"/>
                  <a:gd name="connsiteY280" fmla="*/ 1804143 h 1946271"/>
                  <a:gd name="connsiteX281" fmla="*/ 1309713 w 1896822"/>
                  <a:gd name="connsiteY281" fmla="*/ 1794624 h 1946271"/>
                  <a:gd name="connsiteX282" fmla="*/ 1305296 w 1896822"/>
                  <a:gd name="connsiteY282" fmla="*/ 1808578 h 1946271"/>
                  <a:gd name="connsiteX283" fmla="*/ 1317222 w 1896822"/>
                  <a:gd name="connsiteY283" fmla="*/ 1818282 h 1946271"/>
                  <a:gd name="connsiteX284" fmla="*/ 1331268 w 1896822"/>
                  <a:gd name="connsiteY284" fmla="*/ 1817819 h 1946271"/>
                  <a:gd name="connsiteX285" fmla="*/ 1347964 w 1896822"/>
                  <a:gd name="connsiteY285" fmla="*/ 1813661 h 1946271"/>
                  <a:gd name="connsiteX286" fmla="*/ 1376586 w 1896822"/>
                  <a:gd name="connsiteY286" fmla="*/ 1832975 h 1946271"/>
                  <a:gd name="connsiteX287" fmla="*/ 1383476 w 1896822"/>
                  <a:gd name="connsiteY287" fmla="*/ 1822625 h 1946271"/>
                  <a:gd name="connsiteX288" fmla="*/ 1388246 w 1896822"/>
                  <a:gd name="connsiteY288" fmla="*/ 1829186 h 1946271"/>
                  <a:gd name="connsiteX289" fmla="*/ 1404501 w 1896822"/>
                  <a:gd name="connsiteY289" fmla="*/ 1811720 h 1946271"/>
                  <a:gd name="connsiteX290" fmla="*/ 1409271 w 1896822"/>
                  <a:gd name="connsiteY290" fmla="*/ 1825028 h 1946271"/>
                  <a:gd name="connsiteX291" fmla="*/ 1430561 w 1896822"/>
                  <a:gd name="connsiteY291" fmla="*/ 1814123 h 1946271"/>
                  <a:gd name="connsiteX292" fmla="*/ 1449200 w 1896822"/>
                  <a:gd name="connsiteY292" fmla="*/ 1799615 h 1946271"/>
                  <a:gd name="connsiteX293" fmla="*/ 1467663 w 1896822"/>
                  <a:gd name="connsiteY293" fmla="*/ 1778545 h 1946271"/>
                  <a:gd name="connsiteX294" fmla="*/ 1458476 w 1896822"/>
                  <a:gd name="connsiteY294" fmla="*/ 1792684 h 1946271"/>
                  <a:gd name="connsiteX295" fmla="*/ 1472610 w 1896822"/>
                  <a:gd name="connsiteY295" fmla="*/ 1798968 h 1946271"/>
                  <a:gd name="connsiteX296" fmla="*/ 1481886 w 1896822"/>
                  <a:gd name="connsiteY296" fmla="*/ 1784921 h 1946271"/>
                  <a:gd name="connsiteX297" fmla="*/ 1491426 w 1896822"/>
                  <a:gd name="connsiteY297" fmla="*/ 1791297 h 1946271"/>
                  <a:gd name="connsiteX298" fmla="*/ 1505296 w 1896822"/>
                  <a:gd name="connsiteY298" fmla="*/ 1777159 h 1946271"/>
                  <a:gd name="connsiteX299" fmla="*/ 1521815 w 1896822"/>
                  <a:gd name="connsiteY299" fmla="*/ 1773185 h 1946271"/>
                  <a:gd name="connsiteX300" fmla="*/ 1522168 w 1896822"/>
                  <a:gd name="connsiteY300" fmla="*/ 1793608 h 1946271"/>
                  <a:gd name="connsiteX301" fmla="*/ 1507681 w 1896822"/>
                  <a:gd name="connsiteY301" fmla="*/ 1787324 h 1946271"/>
                  <a:gd name="connsiteX302" fmla="*/ 1493988 w 1896822"/>
                  <a:gd name="connsiteY302" fmla="*/ 1801370 h 1946271"/>
                  <a:gd name="connsiteX303" fmla="*/ 1486656 w 1896822"/>
                  <a:gd name="connsiteY303" fmla="*/ 1798228 h 1946271"/>
                  <a:gd name="connsiteX304" fmla="*/ 1475172 w 1896822"/>
                  <a:gd name="connsiteY304" fmla="*/ 1815879 h 1946271"/>
                  <a:gd name="connsiteX305" fmla="*/ 1468193 w 1896822"/>
                  <a:gd name="connsiteY305" fmla="*/ 1812460 h 1946271"/>
                  <a:gd name="connsiteX306" fmla="*/ 1458918 w 1896822"/>
                  <a:gd name="connsiteY306" fmla="*/ 1826783 h 1946271"/>
                  <a:gd name="connsiteX307" fmla="*/ 1435508 w 1896822"/>
                  <a:gd name="connsiteY307" fmla="*/ 1834361 h 1946271"/>
                  <a:gd name="connsiteX308" fmla="*/ 1432946 w 1896822"/>
                  <a:gd name="connsiteY308" fmla="*/ 1824196 h 1946271"/>
                  <a:gd name="connsiteX309" fmla="*/ 1433299 w 1896822"/>
                  <a:gd name="connsiteY309" fmla="*/ 1837688 h 1946271"/>
                  <a:gd name="connsiteX310" fmla="*/ 1397964 w 1896822"/>
                  <a:gd name="connsiteY310" fmla="*/ 1849424 h 1946271"/>
                  <a:gd name="connsiteX311" fmla="*/ 1384095 w 1896822"/>
                  <a:gd name="connsiteY311" fmla="*/ 1863471 h 1946271"/>
                  <a:gd name="connsiteX312" fmla="*/ 1374554 w 1896822"/>
                  <a:gd name="connsiteY312" fmla="*/ 1857187 h 1946271"/>
                  <a:gd name="connsiteX313" fmla="*/ 1353353 w 1896822"/>
                  <a:gd name="connsiteY313" fmla="*/ 1854414 h 1946271"/>
                  <a:gd name="connsiteX314" fmla="*/ 1315809 w 1896822"/>
                  <a:gd name="connsiteY314" fmla="*/ 1869477 h 1946271"/>
                  <a:gd name="connsiteX315" fmla="*/ 1296816 w 1896822"/>
                  <a:gd name="connsiteY315" fmla="*/ 1863286 h 1946271"/>
                  <a:gd name="connsiteX316" fmla="*/ 1287628 w 1896822"/>
                  <a:gd name="connsiteY316" fmla="*/ 1877425 h 1946271"/>
                  <a:gd name="connsiteX317" fmla="*/ 1273583 w 1896822"/>
                  <a:gd name="connsiteY317" fmla="*/ 1877794 h 1946271"/>
                  <a:gd name="connsiteX318" fmla="*/ 1264042 w 1896822"/>
                  <a:gd name="connsiteY318" fmla="*/ 1878164 h 1946271"/>
                  <a:gd name="connsiteX319" fmla="*/ 1247523 w 1896822"/>
                  <a:gd name="connsiteY319" fmla="*/ 1882138 h 1946271"/>
                  <a:gd name="connsiteX320" fmla="*/ 1240456 w 1896822"/>
                  <a:gd name="connsiteY320" fmla="*/ 1885926 h 1946271"/>
                  <a:gd name="connsiteX321" fmla="*/ 1226321 w 1896822"/>
                  <a:gd name="connsiteY321" fmla="*/ 1886296 h 1946271"/>
                  <a:gd name="connsiteX322" fmla="*/ 1217046 w 1896822"/>
                  <a:gd name="connsiteY322" fmla="*/ 1893689 h 1946271"/>
                  <a:gd name="connsiteX323" fmla="*/ 1212452 w 1896822"/>
                  <a:gd name="connsiteY323" fmla="*/ 1893689 h 1946271"/>
                  <a:gd name="connsiteX324" fmla="*/ 1188866 w 1896822"/>
                  <a:gd name="connsiteY324" fmla="*/ 1894613 h 1946271"/>
                  <a:gd name="connsiteX325" fmla="*/ 1184272 w 1896822"/>
                  <a:gd name="connsiteY325" fmla="*/ 1901636 h 1946271"/>
                  <a:gd name="connsiteX326" fmla="*/ 1158300 w 1896822"/>
                  <a:gd name="connsiteY326" fmla="*/ 1905980 h 1946271"/>
                  <a:gd name="connsiteX327" fmla="*/ 1148760 w 1896822"/>
                  <a:gd name="connsiteY327" fmla="*/ 1906349 h 1946271"/>
                  <a:gd name="connsiteX328" fmla="*/ 1139219 w 1896822"/>
                  <a:gd name="connsiteY328" fmla="*/ 1893042 h 1946271"/>
                  <a:gd name="connsiteX329" fmla="*/ 1120580 w 1896822"/>
                  <a:gd name="connsiteY329" fmla="*/ 1900435 h 1946271"/>
                  <a:gd name="connsiteX330" fmla="*/ 1115809 w 1896822"/>
                  <a:gd name="connsiteY330" fmla="*/ 1907551 h 1946271"/>
                  <a:gd name="connsiteX331" fmla="*/ 1113424 w 1896822"/>
                  <a:gd name="connsiteY331" fmla="*/ 1904131 h 1946271"/>
                  <a:gd name="connsiteX332" fmla="*/ 1108830 w 1896822"/>
                  <a:gd name="connsiteY332" fmla="*/ 1911155 h 1946271"/>
                  <a:gd name="connsiteX333" fmla="*/ 1094785 w 1896822"/>
                  <a:gd name="connsiteY333" fmla="*/ 1911709 h 1946271"/>
                  <a:gd name="connsiteX334" fmla="*/ 1073318 w 1896822"/>
                  <a:gd name="connsiteY334" fmla="*/ 1909122 h 1946271"/>
                  <a:gd name="connsiteX335" fmla="*/ 1052117 w 1896822"/>
                  <a:gd name="connsiteY335" fmla="*/ 1906534 h 1946271"/>
                  <a:gd name="connsiteX336" fmla="*/ 1047347 w 1896822"/>
                  <a:gd name="connsiteY336" fmla="*/ 1906534 h 1946271"/>
                  <a:gd name="connsiteX337" fmla="*/ 1033036 w 1896822"/>
                  <a:gd name="connsiteY337" fmla="*/ 1900435 h 1946271"/>
                  <a:gd name="connsiteX338" fmla="*/ 1028530 w 1896822"/>
                  <a:gd name="connsiteY338" fmla="*/ 1907366 h 1946271"/>
                  <a:gd name="connsiteX339" fmla="*/ 1016781 w 1896822"/>
                  <a:gd name="connsiteY339" fmla="*/ 1904409 h 1946271"/>
                  <a:gd name="connsiteX340" fmla="*/ 1012011 w 1896822"/>
                  <a:gd name="connsiteY340" fmla="*/ 1904594 h 1946271"/>
                  <a:gd name="connsiteX341" fmla="*/ 1002735 w 1896822"/>
                  <a:gd name="connsiteY341" fmla="*/ 1911709 h 1946271"/>
                  <a:gd name="connsiteX342" fmla="*/ 997965 w 1896822"/>
                  <a:gd name="connsiteY342" fmla="*/ 1904963 h 1946271"/>
                  <a:gd name="connsiteX343" fmla="*/ 981446 w 1896822"/>
                  <a:gd name="connsiteY343" fmla="*/ 1909122 h 1946271"/>
                  <a:gd name="connsiteX344" fmla="*/ 976499 w 1896822"/>
                  <a:gd name="connsiteY344" fmla="*/ 1902376 h 1946271"/>
                  <a:gd name="connsiteX345" fmla="*/ 960244 w 1896822"/>
                  <a:gd name="connsiteY345" fmla="*/ 1906534 h 1946271"/>
                  <a:gd name="connsiteX346" fmla="*/ 952912 w 1896822"/>
                  <a:gd name="connsiteY346" fmla="*/ 1896646 h 1946271"/>
                  <a:gd name="connsiteX347" fmla="*/ 960244 w 1896822"/>
                  <a:gd name="connsiteY347" fmla="*/ 1913280 h 1946271"/>
                  <a:gd name="connsiteX348" fmla="*/ 947524 w 1896822"/>
                  <a:gd name="connsiteY348" fmla="*/ 1908752 h 1946271"/>
                  <a:gd name="connsiteX349" fmla="*/ 946375 w 1896822"/>
                  <a:gd name="connsiteY349" fmla="*/ 1907366 h 1946271"/>
                  <a:gd name="connsiteX350" fmla="*/ 945934 w 1896822"/>
                  <a:gd name="connsiteY350" fmla="*/ 1906996 h 1946271"/>
                  <a:gd name="connsiteX351" fmla="*/ 938601 w 1896822"/>
                  <a:gd name="connsiteY351" fmla="*/ 1890270 h 1946271"/>
                  <a:gd name="connsiteX352" fmla="*/ 934008 w 1896822"/>
                  <a:gd name="connsiteY352" fmla="*/ 1897201 h 1946271"/>
                  <a:gd name="connsiteX353" fmla="*/ 905651 w 1896822"/>
                  <a:gd name="connsiteY353" fmla="*/ 1898217 h 1946271"/>
                  <a:gd name="connsiteX354" fmla="*/ 900881 w 1896822"/>
                  <a:gd name="connsiteY354" fmla="*/ 1891471 h 1946271"/>
                  <a:gd name="connsiteX355" fmla="*/ 893725 w 1896822"/>
                  <a:gd name="connsiteY355" fmla="*/ 1895260 h 1946271"/>
                  <a:gd name="connsiteX356" fmla="*/ 888955 w 1896822"/>
                  <a:gd name="connsiteY356" fmla="*/ 1888699 h 1946271"/>
                  <a:gd name="connsiteX357" fmla="*/ 867754 w 1896822"/>
                  <a:gd name="connsiteY357" fmla="*/ 1892857 h 1946271"/>
                  <a:gd name="connsiteX358" fmla="*/ 848937 w 1896822"/>
                  <a:gd name="connsiteY358" fmla="*/ 1893689 h 1946271"/>
                  <a:gd name="connsiteX359" fmla="*/ 844167 w 1896822"/>
                  <a:gd name="connsiteY359" fmla="*/ 1886758 h 1946271"/>
                  <a:gd name="connsiteX360" fmla="*/ 830033 w 1896822"/>
                  <a:gd name="connsiteY360" fmla="*/ 1894243 h 1946271"/>
                  <a:gd name="connsiteX361" fmla="*/ 825263 w 1896822"/>
                  <a:gd name="connsiteY361" fmla="*/ 1887497 h 1946271"/>
                  <a:gd name="connsiteX362" fmla="*/ 804061 w 1896822"/>
                  <a:gd name="connsiteY362" fmla="*/ 1891656 h 1946271"/>
                  <a:gd name="connsiteX363" fmla="*/ 785245 w 1896822"/>
                  <a:gd name="connsiteY363" fmla="*/ 1885557 h 1946271"/>
                  <a:gd name="connsiteX364" fmla="*/ 773673 w 1896822"/>
                  <a:gd name="connsiteY364" fmla="*/ 1903023 h 1946271"/>
                  <a:gd name="connsiteX365" fmla="*/ 761747 w 1896822"/>
                  <a:gd name="connsiteY365" fmla="*/ 1906996 h 1946271"/>
                  <a:gd name="connsiteX366" fmla="*/ 752295 w 1896822"/>
                  <a:gd name="connsiteY366" fmla="*/ 1900435 h 1946271"/>
                  <a:gd name="connsiteX367" fmla="*/ 742754 w 1896822"/>
                  <a:gd name="connsiteY367" fmla="*/ 1900805 h 1946271"/>
                  <a:gd name="connsiteX368" fmla="*/ 740369 w 1896822"/>
                  <a:gd name="connsiteY368" fmla="*/ 1890639 h 1946271"/>
                  <a:gd name="connsiteX369" fmla="*/ 742754 w 1896822"/>
                  <a:gd name="connsiteY369" fmla="*/ 1900805 h 1946271"/>
                  <a:gd name="connsiteX370" fmla="*/ 724468 w 1896822"/>
                  <a:gd name="connsiteY370" fmla="*/ 1928805 h 1946271"/>
                  <a:gd name="connsiteX371" fmla="*/ 719521 w 1896822"/>
                  <a:gd name="connsiteY371" fmla="*/ 1915313 h 1946271"/>
                  <a:gd name="connsiteX372" fmla="*/ 712984 w 1896822"/>
                  <a:gd name="connsiteY372" fmla="*/ 1946271 h 1946271"/>
                  <a:gd name="connsiteX373" fmla="*/ 693903 w 1896822"/>
                  <a:gd name="connsiteY373" fmla="*/ 1933333 h 1946271"/>
                  <a:gd name="connsiteX374" fmla="*/ 707772 w 1896822"/>
                  <a:gd name="connsiteY374" fmla="*/ 1919287 h 1946271"/>
                  <a:gd name="connsiteX375" fmla="*/ 693726 w 1896822"/>
                  <a:gd name="connsiteY375" fmla="*/ 1926587 h 1946271"/>
                  <a:gd name="connsiteX376" fmla="*/ 684362 w 1896822"/>
                  <a:gd name="connsiteY376" fmla="*/ 1926957 h 1946271"/>
                  <a:gd name="connsiteX377" fmla="*/ 660599 w 1896822"/>
                  <a:gd name="connsiteY377" fmla="*/ 1920858 h 1946271"/>
                  <a:gd name="connsiteX378" fmla="*/ 634627 w 1896822"/>
                  <a:gd name="connsiteY378" fmla="*/ 1898587 h 1946271"/>
                  <a:gd name="connsiteX379" fmla="*/ 635952 w 1896822"/>
                  <a:gd name="connsiteY379" fmla="*/ 1897385 h 1946271"/>
                  <a:gd name="connsiteX380" fmla="*/ 648496 w 1896822"/>
                  <a:gd name="connsiteY380" fmla="*/ 1897385 h 1946271"/>
                  <a:gd name="connsiteX381" fmla="*/ 662542 w 1896822"/>
                  <a:gd name="connsiteY381" fmla="*/ 1896831 h 1946271"/>
                  <a:gd name="connsiteX382" fmla="*/ 667313 w 1896822"/>
                  <a:gd name="connsiteY382" fmla="*/ 1903577 h 1946271"/>
                  <a:gd name="connsiteX383" fmla="*/ 707772 w 1896822"/>
                  <a:gd name="connsiteY383" fmla="*/ 1912356 h 1946271"/>
                  <a:gd name="connsiteX384" fmla="*/ 716959 w 1896822"/>
                  <a:gd name="connsiteY384" fmla="*/ 1905148 h 1946271"/>
                  <a:gd name="connsiteX385" fmla="*/ 712012 w 1896822"/>
                  <a:gd name="connsiteY385" fmla="*/ 1891656 h 1946271"/>
                  <a:gd name="connsiteX386" fmla="*/ 700263 w 1896822"/>
                  <a:gd name="connsiteY386" fmla="*/ 1895630 h 1946271"/>
                  <a:gd name="connsiteX387" fmla="*/ 693108 w 1896822"/>
                  <a:gd name="connsiteY387" fmla="*/ 1892488 h 1946271"/>
                  <a:gd name="connsiteX388" fmla="*/ 669079 w 1896822"/>
                  <a:gd name="connsiteY388" fmla="*/ 1865873 h 1946271"/>
                  <a:gd name="connsiteX389" fmla="*/ 678443 w 1896822"/>
                  <a:gd name="connsiteY389" fmla="*/ 1858758 h 1946271"/>
                  <a:gd name="connsiteX390" fmla="*/ 663956 w 1896822"/>
                  <a:gd name="connsiteY390" fmla="*/ 1845820 h 1946271"/>
                  <a:gd name="connsiteX391" fmla="*/ 647525 w 1896822"/>
                  <a:gd name="connsiteY391" fmla="*/ 1849609 h 1946271"/>
                  <a:gd name="connsiteX392" fmla="*/ 654857 w 1896822"/>
                  <a:gd name="connsiteY392" fmla="*/ 1859497 h 1946271"/>
                  <a:gd name="connsiteX393" fmla="*/ 633567 w 1896822"/>
                  <a:gd name="connsiteY393" fmla="*/ 1857187 h 1946271"/>
                  <a:gd name="connsiteX394" fmla="*/ 593550 w 1896822"/>
                  <a:gd name="connsiteY394" fmla="*/ 1861900 h 1946271"/>
                  <a:gd name="connsiteX395" fmla="*/ 567313 w 1896822"/>
                  <a:gd name="connsiteY395" fmla="*/ 1845820 h 1946271"/>
                  <a:gd name="connsiteX396" fmla="*/ 536394 w 1896822"/>
                  <a:gd name="connsiteY396" fmla="*/ 1836671 h 1946271"/>
                  <a:gd name="connsiteX397" fmla="*/ 545670 w 1896822"/>
                  <a:gd name="connsiteY397" fmla="*/ 1822810 h 1946271"/>
                  <a:gd name="connsiteX398" fmla="*/ 540546 w 1896822"/>
                  <a:gd name="connsiteY398" fmla="*/ 1809318 h 1946271"/>
                  <a:gd name="connsiteX399" fmla="*/ 533744 w 1896822"/>
                  <a:gd name="connsiteY399" fmla="*/ 1812922 h 1946271"/>
                  <a:gd name="connsiteX400" fmla="*/ 526412 w 1896822"/>
                  <a:gd name="connsiteY400" fmla="*/ 1802941 h 1946271"/>
                  <a:gd name="connsiteX401" fmla="*/ 514751 w 1896822"/>
                  <a:gd name="connsiteY401" fmla="*/ 1806730 h 1946271"/>
                  <a:gd name="connsiteX402" fmla="*/ 502649 w 1896822"/>
                  <a:gd name="connsiteY402" fmla="*/ 1797027 h 1946271"/>
                  <a:gd name="connsiteX403" fmla="*/ 488515 w 1896822"/>
                  <a:gd name="connsiteY403" fmla="*/ 1797397 h 1946271"/>
                  <a:gd name="connsiteX404" fmla="*/ 471642 w 1896822"/>
                  <a:gd name="connsiteY404" fmla="*/ 1781132 h 1946271"/>
                  <a:gd name="connsiteX405" fmla="*/ 462366 w 1896822"/>
                  <a:gd name="connsiteY405" fmla="*/ 1781502 h 1946271"/>
                  <a:gd name="connsiteX406" fmla="*/ 448055 w 1896822"/>
                  <a:gd name="connsiteY406" fmla="*/ 1768472 h 1946271"/>
                  <a:gd name="connsiteX407" fmla="*/ 440900 w 1896822"/>
                  <a:gd name="connsiteY407" fmla="*/ 1771984 h 1946271"/>
                  <a:gd name="connsiteX408" fmla="*/ 428974 w 1896822"/>
                  <a:gd name="connsiteY408" fmla="*/ 1762280 h 1946271"/>
                  <a:gd name="connsiteX409" fmla="*/ 414928 w 1896822"/>
                  <a:gd name="connsiteY409" fmla="*/ 1776142 h 1946271"/>
                  <a:gd name="connsiteX410" fmla="*/ 421642 w 1896822"/>
                  <a:gd name="connsiteY410" fmla="*/ 1758954 h 1946271"/>
                  <a:gd name="connsiteX411" fmla="*/ 409716 w 1896822"/>
                  <a:gd name="connsiteY411" fmla="*/ 1749158 h 1946271"/>
                  <a:gd name="connsiteX412" fmla="*/ 400441 w 1896822"/>
                  <a:gd name="connsiteY412" fmla="*/ 1749805 h 1946271"/>
                  <a:gd name="connsiteX413" fmla="*/ 400441 w 1896822"/>
                  <a:gd name="connsiteY413" fmla="*/ 1742874 h 1946271"/>
                  <a:gd name="connsiteX414" fmla="*/ 393285 w 1896822"/>
                  <a:gd name="connsiteY414" fmla="*/ 1746386 h 1946271"/>
                  <a:gd name="connsiteX415" fmla="*/ 376589 w 1896822"/>
                  <a:gd name="connsiteY415" fmla="*/ 1736867 h 1946271"/>
                  <a:gd name="connsiteX416" fmla="*/ 345052 w 1896822"/>
                  <a:gd name="connsiteY416" fmla="*/ 1693619 h 1946271"/>
                  <a:gd name="connsiteX417" fmla="*/ 338162 w 1896822"/>
                  <a:gd name="connsiteY417" fmla="*/ 1690477 h 1946271"/>
                  <a:gd name="connsiteX418" fmla="*/ 333391 w 1896822"/>
                  <a:gd name="connsiteY418" fmla="*/ 1690662 h 1946271"/>
                  <a:gd name="connsiteX419" fmla="*/ 330741 w 1896822"/>
                  <a:gd name="connsiteY419" fmla="*/ 1680589 h 1946271"/>
                  <a:gd name="connsiteX420" fmla="*/ 321289 w 1896822"/>
                  <a:gd name="connsiteY420" fmla="*/ 1680774 h 1946271"/>
                  <a:gd name="connsiteX421" fmla="*/ 314134 w 1896822"/>
                  <a:gd name="connsiteY421" fmla="*/ 1664047 h 1946271"/>
                  <a:gd name="connsiteX422" fmla="*/ 308922 w 1896822"/>
                  <a:gd name="connsiteY422" fmla="*/ 1650555 h 1946271"/>
                  <a:gd name="connsiteX423" fmla="*/ 297261 w 1896822"/>
                  <a:gd name="connsiteY423" fmla="*/ 1647598 h 1946271"/>
                  <a:gd name="connsiteX424" fmla="*/ 285335 w 1896822"/>
                  <a:gd name="connsiteY424" fmla="*/ 1651387 h 1946271"/>
                  <a:gd name="connsiteX425" fmla="*/ 289929 w 1896822"/>
                  <a:gd name="connsiteY425" fmla="*/ 1637710 h 1946271"/>
                  <a:gd name="connsiteX426" fmla="*/ 273056 w 1896822"/>
                  <a:gd name="connsiteY426" fmla="*/ 1621169 h 1946271"/>
                  <a:gd name="connsiteX427" fmla="*/ 268639 w 1896822"/>
                  <a:gd name="connsiteY427" fmla="*/ 1641869 h 1946271"/>
                  <a:gd name="connsiteX428" fmla="*/ 258922 w 1896822"/>
                  <a:gd name="connsiteY428" fmla="*/ 1628562 h 1946271"/>
                  <a:gd name="connsiteX429" fmla="*/ 249646 w 1896822"/>
                  <a:gd name="connsiteY429" fmla="*/ 1635677 h 1946271"/>
                  <a:gd name="connsiteX430" fmla="*/ 242667 w 1896822"/>
                  <a:gd name="connsiteY430" fmla="*/ 1632535 h 1946271"/>
                  <a:gd name="connsiteX431" fmla="*/ 206802 w 1896822"/>
                  <a:gd name="connsiteY431" fmla="*/ 1609894 h 1946271"/>
                  <a:gd name="connsiteX432" fmla="*/ 190106 w 1896822"/>
                  <a:gd name="connsiteY432" fmla="*/ 1600376 h 1946271"/>
                  <a:gd name="connsiteX433" fmla="*/ 182774 w 1896822"/>
                  <a:gd name="connsiteY433" fmla="*/ 1583465 h 1946271"/>
                  <a:gd name="connsiteX434" fmla="*/ 158922 w 1896822"/>
                  <a:gd name="connsiteY434" fmla="*/ 1577551 h 1946271"/>
                  <a:gd name="connsiteX435" fmla="*/ 149205 w 1896822"/>
                  <a:gd name="connsiteY435" fmla="*/ 1557497 h 1946271"/>
                  <a:gd name="connsiteX436" fmla="*/ 163516 w 1896822"/>
                  <a:gd name="connsiteY436" fmla="*/ 1563689 h 1946271"/>
                  <a:gd name="connsiteX437" fmla="*/ 177827 w 1896822"/>
                  <a:gd name="connsiteY437" fmla="*/ 1563227 h 1946271"/>
                  <a:gd name="connsiteX438" fmla="*/ 165724 w 1896822"/>
                  <a:gd name="connsiteY438" fmla="*/ 1546778 h 1946271"/>
                  <a:gd name="connsiteX439" fmla="*/ 165459 w 1896822"/>
                  <a:gd name="connsiteY439" fmla="*/ 1539847 h 1946271"/>
                  <a:gd name="connsiteX440" fmla="*/ 143816 w 1896822"/>
                  <a:gd name="connsiteY440" fmla="*/ 1523582 h 1946271"/>
                  <a:gd name="connsiteX441" fmla="*/ 136131 w 1896822"/>
                  <a:gd name="connsiteY441" fmla="*/ 1486248 h 1946271"/>
                  <a:gd name="connsiteX442" fmla="*/ 126590 w 1896822"/>
                  <a:gd name="connsiteY442" fmla="*/ 1479964 h 1946271"/>
                  <a:gd name="connsiteX443" fmla="*/ 105565 w 1896822"/>
                  <a:gd name="connsiteY443" fmla="*/ 1483938 h 1946271"/>
                  <a:gd name="connsiteX444" fmla="*/ 98233 w 1896822"/>
                  <a:gd name="connsiteY444" fmla="*/ 1473958 h 1946271"/>
                  <a:gd name="connsiteX445" fmla="*/ 104947 w 1896822"/>
                  <a:gd name="connsiteY445" fmla="*/ 1456677 h 1946271"/>
                  <a:gd name="connsiteX446" fmla="*/ 130742 w 1896822"/>
                  <a:gd name="connsiteY446" fmla="*/ 1452334 h 1946271"/>
                  <a:gd name="connsiteX447" fmla="*/ 147438 w 1896822"/>
                  <a:gd name="connsiteY447" fmla="*/ 1461852 h 1946271"/>
                  <a:gd name="connsiteX448" fmla="*/ 154770 w 1896822"/>
                  <a:gd name="connsiteY448" fmla="*/ 1465086 h 1946271"/>
                  <a:gd name="connsiteX449" fmla="*/ 164134 w 1896822"/>
                  <a:gd name="connsiteY449" fmla="*/ 1458063 h 1946271"/>
                  <a:gd name="connsiteX450" fmla="*/ 173586 w 1896822"/>
                  <a:gd name="connsiteY450" fmla="*/ 1471185 h 1946271"/>
                  <a:gd name="connsiteX451" fmla="*/ 166254 w 1896822"/>
                  <a:gd name="connsiteY451" fmla="*/ 1447621 h 1946271"/>
                  <a:gd name="connsiteX452" fmla="*/ 152032 w 1896822"/>
                  <a:gd name="connsiteY452" fmla="*/ 1454921 h 1946271"/>
                  <a:gd name="connsiteX453" fmla="*/ 158922 w 1896822"/>
                  <a:gd name="connsiteY453" fmla="*/ 1444386 h 1946271"/>
                  <a:gd name="connsiteX454" fmla="*/ 156360 w 1896822"/>
                  <a:gd name="connsiteY454" fmla="*/ 1427567 h 1946271"/>
                  <a:gd name="connsiteX455" fmla="*/ 146820 w 1896822"/>
                  <a:gd name="connsiteY455" fmla="*/ 1427752 h 1946271"/>
                  <a:gd name="connsiteX456" fmla="*/ 134717 w 1896822"/>
                  <a:gd name="connsiteY456" fmla="*/ 1404280 h 1946271"/>
                  <a:gd name="connsiteX457" fmla="*/ 120671 w 1896822"/>
                  <a:gd name="connsiteY457" fmla="*/ 1404927 h 1946271"/>
                  <a:gd name="connsiteX458" fmla="*/ 132332 w 1896822"/>
                  <a:gd name="connsiteY458" fmla="*/ 1394392 h 1946271"/>
                  <a:gd name="connsiteX459" fmla="*/ 103534 w 1896822"/>
                  <a:gd name="connsiteY459" fmla="*/ 1374801 h 1946271"/>
                  <a:gd name="connsiteX460" fmla="*/ 101413 w 1896822"/>
                  <a:gd name="connsiteY460" fmla="*/ 1391989 h 1946271"/>
                  <a:gd name="connsiteX461" fmla="*/ 68021 w 1896822"/>
                  <a:gd name="connsiteY461" fmla="*/ 1372768 h 1946271"/>
                  <a:gd name="connsiteX462" fmla="*/ 56361 w 1896822"/>
                  <a:gd name="connsiteY462" fmla="*/ 1376556 h 1946271"/>
                  <a:gd name="connsiteX463" fmla="*/ 44258 w 1896822"/>
                  <a:gd name="connsiteY463" fmla="*/ 1353084 h 1946271"/>
                  <a:gd name="connsiteX464" fmla="*/ 88869 w 1896822"/>
                  <a:gd name="connsiteY464" fmla="*/ 1348186 h 1946271"/>
                  <a:gd name="connsiteX465" fmla="*/ 81537 w 1896822"/>
                  <a:gd name="connsiteY465" fmla="*/ 1331275 h 1946271"/>
                  <a:gd name="connsiteX466" fmla="*/ 62721 w 1896822"/>
                  <a:gd name="connsiteY466" fmla="*/ 1332107 h 1946271"/>
                  <a:gd name="connsiteX467" fmla="*/ 64664 w 1896822"/>
                  <a:gd name="connsiteY467" fmla="*/ 1308080 h 1946271"/>
                  <a:gd name="connsiteX468" fmla="*/ 59894 w 1896822"/>
                  <a:gd name="connsiteY468" fmla="*/ 1308080 h 1946271"/>
                  <a:gd name="connsiteX469" fmla="*/ 57774 w 1896822"/>
                  <a:gd name="connsiteY469" fmla="*/ 1318615 h 1946271"/>
                  <a:gd name="connsiteX470" fmla="*/ 39046 w 1896822"/>
                  <a:gd name="connsiteY470" fmla="*/ 1332846 h 1946271"/>
                  <a:gd name="connsiteX471" fmla="*/ 52739 w 1896822"/>
                  <a:gd name="connsiteY471" fmla="*/ 1305123 h 1946271"/>
                  <a:gd name="connsiteX472" fmla="*/ 62103 w 1896822"/>
                  <a:gd name="connsiteY472" fmla="*/ 1298007 h 1946271"/>
                  <a:gd name="connsiteX473" fmla="*/ 45230 w 1896822"/>
                  <a:gd name="connsiteY473" fmla="*/ 1281465 h 1946271"/>
                  <a:gd name="connsiteX474" fmla="*/ 36131 w 1896822"/>
                  <a:gd name="connsiteY474" fmla="*/ 1302165 h 1946271"/>
                  <a:gd name="connsiteX475" fmla="*/ 28799 w 1896822"/>
                  <a:gd name="connsiteY475" fmla="*/ 1285439 h 1946271"/>
                  <a:gd name="connsiteX476" fmla="*/ 33304 w 1896822"/>
                  <a:gd name="connsiteY476" fmla="*/ 1278508 h 1946271"/>
                  <a:gd name="connsiteX477" fmla="*/ 40636 w 1896822"/>
                  <a:gd name="connsiteY477" fmla="*/ 1281650 h 1946271"/>
                  <a:gd name="connsiteX478" fmla="*/ 33127 w 1896822"/>
                  <a:gd name="connsiteY478" fmla="*/ 1258085 h 1946271"/>
                  <a:gd name="connsiteX479" fmla="*/ 23764 w 1896822"/>
                  <a:gd name="connsiteY479" fmla="*/ 1265201 h 1946271"/>
                  <a:gd name="connsiteX480" fmla="*/ 20583 w 1896822"/>
                  <a:gd name="connsiteY480" fmla="*/ 1220936 h 1946271"/>
                  <a:gd name="connsiteX481" fmla="*/ 32509 w 1896822"/>
                  <a:gd name="connsiteY481" fmla="*/ 1230732 h 1946271"/>
                  <a:gd name="connsiteX482" fmla="*/ 42226 w 1896822"/>
                  <a:gd name="connsiteY482" fmla="*/ 1243946 h 1946271"/>
                  <a:gd name="connsiteX483" fmla="*/ 46820 w 1896822"/>
                  <a:gd name="connsiteY483" fmla="*/ 1237016 h 1946271"/>
                  <a:gd name="connsiteX484" fmla="*/ 39665 w 1896822"/>
                  <a:gd name="connsiteY484" fmla="*/ 1227128 h 1946271"/>
                  <a:gd name="connsiteX485" fmla="*/ 34541 w 1896822"/>
                  <a:gd name="connsiteY485" fmla="*/ 1213451 h 1946271"/>
                  <a:gd name="connsiteX486" fmla="*/ 17668 w 1896822"/>
                  <a:gd name="connsiteY486" fmla="*/ 1190256 h 1946271"/>
                  <a:gd name="connsiteX487" fmla="*/ 36926 w 1896822"/>
                  <a:gd name="connsiteY487" fmla="*/ 1203286 h 1946271"/>
                  <a:gd name="connsiteX488" fmla="*/ 31714 w 1896822"/>
                  <a:gd name="connsiteY488" fmla="*/ 1183048 h 1946271"/>
                  <a:gd name="connsiteX489" fmla="*/ 36308 w 1896822"/>
                  <a:gd name="connsiteY489" fmla="*/ 1175932 h 1946271"/>
                  <a:gd name="connsiteX490" fmla="*/ 26767 w 1896822"/>
                  <a:gd name="connsiteY490" fmla="*/ 1169556 h 1946271"/>
                  <a:gd name="connsiteX491" fmla="*/ 28976 w 1896822"/>
                  <a:gd name="connsiteY491" fmla="*/ 1159021 h 1946271"/>
                  <a:gd name="connsiteX492" fmla="*/ 19435 w 1896822"/>
                  <a:gd name="connsiteY492" fmla="*/ 1159668 h 1946271"/>
                  <a:gd name="connsiteX493" fmla="*/ 0 w 1896822"/>
                  <a:gd name="connsiteY493" fmla="*/ 1126122 h 1946271"/>
                  <a:gd name="connsiteX494" fmla="*/ 1944 w 1896822"/>
                  <a:gd name="connsiteY494" fmla="*/ 1095349 h 1946271"/>
                  <a:gd name="connsiteX495" fmla="*/ 11926 w 1896822"/>
                  <a:gd name="connsiteY495" fmla="*/ 1122333 h 1946271"/>
                  <a:gd name="connsiteX496" fmla="*/ 11484 w 1896822"/>
                  <a:gd name="connsiteY496" fmla="*/ 1108657 h 1946271"/>
                  <a:gd name="connsiteX497" fmla="*/ 16078 w 1896822"/>
                  <a:gd name="connsiteY497" fmla="*/ 1101541 h 1946271"/>
                  <a:gd name="connsiteX498" fmla="*/ 11308 w 1896822"/>
                  <a:gd name="connsiteY498" fmla="*/ 1094980 h 1946271"/>
                  <a:gd name="connsiteX499" fmla="*/ 15901 w 1896822"/>
                  <a:gd name="connsiteY499" fmla="*/ 1088049 h 1946271"/>
                  <a:gd name="connsiteX500" fmla="*/ 13251 w 1896822"/>
                  <a:gd name="connsiteY500" fmla="*/ 1071138 h 1946271"/>
                  <a:gd name="connsiteX501" fmla="*/ 13074 w 1896822"/>
                  <a:gd name="connsiteY501" fmla="*/ 1057461 h 1946271"/>
                  <a:gd name="connsiteX502" fmla="*/ 21820 w 1896822"/>
                  <a:gd name="connsiteY502" fmla="*/ 1029645 h 1946271"/>
                  <a:gd name="connsiteX503" fmla="*/ 17050 w 1896822"/>
                  <a:gd name="connsiteY503" fmla="*/ 1016430 h 1946271"/>
                  <a:gd name="connsiteX504" fmla="*/ 25795 w 1896822"/>
                  <a:gd name="connsiteY504" fmla="*/ 981684 h 1946271"/>
                  <a:gd name="connsiteX505" fmla="*/ 11484 w 1896822"/>
                  <a:gd name="connsiteY505" fmla="*/ 968746 h 1946271"/>
                  <a:gd name="connsiteX506" fmla="*/ 25619 w 1896822"/>
                  <a:gd name="connsiteY506" fmla="*/ 968192 h 1946271"/>
                  <a:gd name="connsiteX507" fmla="*/ 20583 w 1896822"/>
                  <a:gd name="connsiteY507" fmla="*/ 954700 h 1946271"/>
                  <a:gd name="connsiteX508" fmla="*/ 25177 w 1896822"/>
                  <a:gd name="connsiteY508" fmla="*/ 940746 h 1946271"/>
                  <a:gd name="connsiteX509" fmla="*/ 22438 w 1896822"/>
                  <a:gd name="connsiteY509" fmla="*/ 923927 h 1946271"/>
                  <a:gd name="connsiteX510" fmla="*/ 36131 w 1896822"/>
                  <a:gd name="connsiteY510" fmla="*/ 902857 h 1946271"/>
                  <a:gd name="connsiteX511" fmla="*/ 29329 w 1896822"/>
                  <a:gd name="connsiteY511" fmla="*/ 906646 h 1946271"/>
                  <a:gd name="connsiteX512" fmla="*/ 21820 w 1896822"/>
                  <a:gd name="connsiteY512" fmla="*/ 890012 h 1946271"/>
                  <a:gd name="connsiteX513" fmla="*/ 10336 w 1896822"/>
                  <a:gd name="connsiteY513" fmla="*/ 900547 h 1946271"/>
                  <a:gd name="connsiteX514" fmla="*/ 17050 w 1896822"/>
                  <a:gd name="connsiteY514" fmla="*/ 883266 h 1946271"/>
                  <a:gd name="connsiteX515" fmla="*/ 16696 w 1896822"/>
                  <a:gd name="connsiteY515" fmla="*/ 869589 h 1946271"/>
                  <a:gd name="connsiteX516" fmla="*/ 23764 w 1896822"/>
                  <a:gd name="connsiteY516" fmla="*/ 865800 h 1946271"/>
                  <a:gd name="connsiteX517" fmla="*/ 25795 w 1896822"/>
                  <a:gd name="connsiteY517" fmla="*/ 848704 h 1946271"/>
                  <a:gd name="connsiteX518" fmla="*/ 30742 w 1896822"/>
                  <a:gd name="connsiteY518" fmla="*/ 855265 h 1946271"/>
                  <a:gd name="connsiteX519" fmla="*/ 24029 w 1896822"/>
                  <a:gd name="connsiteY519" fmla="*/ 872731 h 1946271"/>
                  <a:gd name="connsiteX520" fmla="*/ 33481 w 1896822"/>
                  <a:gd name="connsiteY520" fmla="*/ 886038 h 1946271"/>
                  <a:gd name="connsiteX521" fmla="*/ 40283 w 1896822"/>
                  <a:gd name="connsiteY521" fmla="*/ 861826 h 1946271"/>
                  <a:gd name="connsiteX522" fmla="*/ 54329 w 1896822"/>
                  <a:gd name="connsiteY522" fmla="*/ 854434 h 1946271"/>
                  <a:gd name="connsiteX523" fmla="*/ 67845 w 1896822"/>
                  <a:gd name="connsiteY523" fmla="*/ 826710 h 1946271"/>
                  <a:gd name="connsiteX524" fmla="*/ 65283 w 1896822"/>
                  <a:gd name="connsiteY524" fmla="*/ 809799 h 1946271"/>
                  <a:gd name="connsiteX525" fmla="*/ 67491 w 1896822"/>
                  <a:gd name="connsiteY525" fmla="*/ 799264 h 1946271"/>
                  <a:gd name="connsiteX526" fmla="*/ 76590 w 1896822"/>
                  <a:gd name="connsiteY526" fmla="*/ 785402 h 1946271"/>
                  <a:gd name="connsiteX527" fmla="*/ 76148 w 1896822"/>
                  <a:gd name="connsiteY527" fmla="*/ 764980 h 1946271"/>
                  <a:gd name="connsiteX528" fmla="*/ 92226 w 1896822"/>
                  <a:gd name="connsiteY528" fmla="*/ 726906 h 1946271"/>
                  <a:gd name="connsiteX529" fmla="*/ 89046 w 1896822"/>
                  <a:gd name="connsiteY529" fmla="*/ 696133 h 1946271"/>
                  <a:gd name="connsiteX530" fmla="*/ 118463 w 1896822"/>
                  <a:gd name="connsiteY530" fmla="*/ 609821 h 1946271"/>
                  <a:gd name="connsiteX531" fmla="*/ 126237 w 1896822"/>
                  <a:gd name="connsiteY531" fmla="*/ 646878 h 1946271"/>
                  <a:gd name="connsiteX532" fmla="*/ 117049 w 1896822"/>
                  <a:gd name="connsiteY532" fmla="*/ 667948 h 1946271"/>
                  <a:gd name="connsiteX533" fmla="*/ 109717 w 1896822"/>
                  <a:gd name="connsiteY533" fmla="*/ 657783 h 1946271"/>
                  <a:gd name="connsiteX534" fmla="*/ 114841 w 1896822"/>
                  <a:gd name="connsiteY534" fmla="*/ 678298 h 1946271"/>
                  <a:gd name="connsiteX535" fmla="*/ 105389 w 1896822"/>
                  <a:gd name="connsiteY535" fmla="*/ 678668 h 1946271"/>
                  <a:gd name="connsiteX536" fmla="*/ 100972 w 1896822"/>
                  <a:gd name="connsiteY536" fmla="*/ 692344 h 1946271"/>
                  <a:gd name="connsiteX537" fmla="*/ 103534 w 1896822"/>
                  <a:gd name="connsiteY537" fmla="*/ 709256 h 1946271"/>
                  <a:gd name="connsiteX538" fmla="*/ 119611 w 1896822"/>
                  <a:gd name="connsiteY538" fmla="*/ 684767 h 1946271"/>
                  <a:gd name="connsiteX539" fmla="*/ 128798 w 1896822"/>
                  <a:gd name="connsiteY539" fmla="*/ 663974 h 1946271"/>
                  <a:gd name="connsiteX540" fmla="*/ 133127 w 1896822"/>
                  <a:gd name="connsiteY540" fmla="*/ 636621 h 1946271"/>
                  <a:gd name="connsiteX541" fmla="*/ 142491 w 1896822"/>
                  <a:gd name="connsiteY541" fmla="*/ 636159 h 1946271"/>
                  <a:gd name="connsiteX542" fmla="*/ 142668 w 1896822"/>
                  <a:gd name="connsiteY542" fmla="*/ 643089 h 1946271"/>
                  <a:gd name="connsiteX543" fmla="*/ 159099 w 1896822"/>
                  <a:gd name="connsiteY543" fmla="*/ 645954 h 1946271"/>
                  <a:gd name="connsiteX544" fmla="*/ 165724 w 1896822"/>
                  <a:gd name="connsiteY544" fmla="*/ 614996 h 1946271"/>
                  <a:gd name="connsiteX545" fmla="*/ 193463 w 1896822"/>
                  <a:gd name="connsiteY545" fmla="*/ 579603 h 1946271"/>
                  <a:gd name="connsiteX546" fmla="*/ 193463 w 1896822"/>
                  <a:gd name="connsiteY546" fmla="*/ 579603 h 1946271"/>
                  <a:gd name="connsiteX547" fmla="*/ 200441 w 1896822"/>
                  <a:gd name="connsiteY547" fmla="*/ 569345 h 1946271"/>
                  <a:gd name="connsiteX548" fmla="*/ 206978 w 1896822"/>
                  <a:gd name="connsiteY548" fmla="*/ 545134 h 1946271"/>
                  <a:gd name="connsiteX549" fmla="*/ 211749 w 1896822"/>
                  <a:gd name="connsiteY549" fmla="*/ 544949 h 1946271"/>
                  <a:gd name="connsiteX550" fmla="*/ 234364 w 1896822"/>
                  <a:gd name="connsiteY550" fmla="*/ 496340 h 1946271"/>
                  <a:gd name="connsiteX551" fmla="*/ 234717 w 1896822"/>
                  <a:gd name="connsiteY551" fmla="*/ 516763 h 1946271"/>
                  <a:gd name="connsiteX552" fmla="*/ 253356 w 1896822"/>
                  <a:gd name="connsiteY552" fmla="*/ 502255 h 1946271"/>
                  <a:gd name="connsiteX553" fmla="*/ 236307 w 1896822"/>
                  <a:gd name="connsiteY553" fmla="*/ 479060 h 1946271"/>
                  <a:gd name="connsiteX554" fmla="*/ 245671 w 1896822"/>
                  <a:gd name="connsiteY554" fmla="*/ 465106 h 1946271"/>
                  <a:gd name="connsiteX555" fmla="*/ 238339 w 1896822"/>
                  <a:gd name="connsiteY555" fmla="*/ 455218 h 1946271"/>
                  <a:gd name="connsiteX556" fmla="*/ 219699 w 1896822"/>
                  <a:gd name="connsiteY556" fmla="*/ 462795 h 1946271"/>
                  <a:gd name="connsiteX557" fmla="*/ 217491 w 1896822"/>
                  <a:gd name="connsiteY557" fmla="*/ 479799 h 1946271"/>
                  <a:gd name="connsiteX558" fmla="*/ 194434 w 1896822"/>
                  <a:gd name="connsiteY558" fmla="*/ 501238 h 1946271"/>
                  <a:gd name="connsiteX559" fmla="*/ 189929 w 1896822"/>
                  <a:gd name="connsiteY559" fmla="*/ 521938 h 1946271"/>
                  <a:gd name="connsiteX560" fmla="*/ 171466 w 1896822"/>
                  <a:gd name="connsiteY560" fmla="*/ 536170 h 1946271"/>
                  <a:gd name="connsiteX561" fmla="*/ 174028 w 1896822"/>
                  <a:gd name="connsiteY561" fmla="*/ 553081 h 1946271"/>
                  <a:gd name="connsiteX562" fmla="*/ 155742 w 1896822"/>
                  <a:gd name="connsiteY562" fmla="*/ 588012 h 1946271"/>
                  <a:gd name="connsiteX563" fmla="*/ 152827 w 1896822"/>
                  <a:gd name="connsiteY563" fmla="*/ 557424 h 1946271"/>
                  <a:gd name="connsiteX564" fmla="*/ 152827 w 1896822"/>
                  <a:gd name="connsiteY564" fmla="*/ 550493 h 1946271"/>
                  <a:gd name="connsiteX565" fmla="*/ 166519 w 1896822"/>
                  <a:gd name="connsiteY565" fmla="*/ 522678 h 1946271"/>
                  <a:gd name="connsiteX566" fmla="*/ 145671 w 1896822"/>
                  <a:gd name="connsiteY566" fmla="*/ 547259 h 1946271"/>
                  <a:gd name="connsiteX567" fmla="*/ 132332 w 1896822"/>
                  <a:gd name="connsiteY567" fmla="*/ 595498 h 1946271"/>
                  <a:gd name="connsiteX568" fmla="*/ 130124 w 1896822"/>
                  <a:gd name="connsiteY568" fmla="*/ 612779 h 1946271"/>
                  <a:gd name="connsiteX569" fmla="*/ 115901 w 1896822"/>
                  <a:gd name="connsiteY569" fmla="*/ 599656 h 1946271"/>
                  <a:gd name="connsiteX570" fmla="*/ 118640 w 1896822"/>
                  <a:gd name="connsiteY570" fmla="*/ 593095 h 1946271"/>
                  <a:gd name="connsiteX571" fmla="*/ 115459 w 1896822"/>
                  <a:gd name="connsiteY571" fmla="*/ 572302 h 1946271"/>
                  <a:gd name="connsiteX572" fmla="*/ 138339 w 1896822"/>
                  <a:gd name="connsiteY572" fmla="*/ 544117 h 1946271"/>
                  <a:gd name="connsiteX573" fmla="*/ 140459 w 1896822"/>
                  <a:gd name="connsiteY573" fmla="*/ 520275 h 1946271"/>
                  <a:gd name="connsiteX574" fmla="*/ 172261 w 1896822"/>
                  <a:gd name="connsiteY574" fmla="*/ 450874 h 1946271"/>
                  <a:gd name="connsiteX575" fmla="*/ 158745 w 1896822"/>
                  <a:gd name="connsiteY575" fmla="*/ 492367 h 1946271"/>
                  <a:gd name="connsiteX576" fmla="*/ 158922 w 1896822"/>
                  <a:gd name="connsiteY576" fmla="*/ 506044 h 1946271"/>
                  <a:gd name="connsiteX577" fmla="*/ 168286 w 1896822"/>
                  <a:gd name="connsiteY577" fmla="*/ 491905 h 1946271"/>
                  <a:gd name="connsiteX578" fmla="*/ 184717 w 1896822"/>
                  <a:gd name="connsiteY578" fmla="*/ 494677 h 1946271"/>
                  <a:gd name="connsiteX579" fmla="*/ 189487 w 1896822"/>
                  <a:gd name="connsiteY579" fmla="*/ 494677 h 1946271"/>
                  <a:gd name="connsiteX580" fmla="*/ 205565 w 1896822"/>
                  <a:gd name="connsiteY580" fmla="*/ 463350 h 1946271"/>
                  <a:gd name="connsiteX581" fmla="*/ 210335 w 1896822"/>
                  <a:gd name="connsiteY581" fmla="*/ 462980 h 1946271"/>
                  <a:gd name="connsiteX582" fmla="*/ 217049 w 1896822"/>
                  <a:gd name="connsiteY582" fmla="*/ 452445 h 1946271"/>
                  <a:gd name="connsiteX583" fmla="*/ 231007 w 1896822"/>
                  <a:gd name="connsiteY583" fmla="*/ 438306 h 1946271"/>
                  <a:gd name="connsiteX584" fmla="*/ 240106 w 1896822"/>
                  <a:gd name="connsiteY584" fmla="*/ 424445 h 1946271"/>
                  <a:gd name="connsiteX585" fmla="*/ 240106 w 1896822"/>
                  <a:gd name="connsiteY585" fmla="*/ 417514 h 1946271"/>
                  <a:gd name="connsiteX586" fmla="*/ 249381 w 1896822"/>
                  <a:gd name="connsiteY586" fmla="*/ 410583 h 1946271"/>
                  <a:gd name="connsiteX587" fmla="*/ 260954 w 1896822"/>
                  <a:gd name="connsiteY587" fmla="*/ 392932 h 1946271"/>
                  <a:gd name="connsiteX588" fmla="*/ 256007 w 1896822"/>
                  <a:gd name="connsiteY588" fmla="*/ 386371 h 1946271"/>
                  <a:gd name="connsiteX589" fmla="*/ 265105 w 1896822"/>
                  <a:gd name="connsiteY589" fmla="*/ 365486 h 1946271"/>
                  <a:gd name="connsiteX590" fmla="*/ 265105 w 1896822"/>
                  <a:gd name="connsiteY590" fmla="*/ 365486 h 1946271"/>
                  <a:gd name="connsiteX591" fmla="*/ 255388 w 1896822"/>
                  <a:gd name="connsiteY591" fmla="*/ 352272 h 1946271"/>
                  <a:gd name="connsiteX592" fmla="*/ 267049 w 1896822"/>
                  <a:gd name="connsiteY592" fmla="*/ 348298 h 1946271"/>
                  <a:gd name="connsiteX593" fmla="*/ 295052 w 1896822"/>
                  <a:gd name="connsiteY593" fmla="*/ 319928 h 1946271"/>
                  <a:gd name="connsiteX594" fmla="*/ 290459 w 1896822"/>
                  <a:gd name="connsiteY594" fmla="*/ 333789 h 1946271"/>
                  <a:gd name="connsiteX595" fmla="*/ 304593 w 1896822"/>
                  <a:gd name="connsiteY595" fmla="*/ 326674 h 1946271"/>
                  <a:gd name="connsiteX596" fmla="*/ 304593 w 1896822"/>
                  <a:gd name="connsiteY596" fmla="*/ 326674 h 1946271"/>
                  <a:gd name="connsiteX597" fmla="*/ 327826 w 1896822"/>
                  <a:gd name="connsiteY597" fmla="*/ 312165 h 1946271"/>
                  <a:gd name="connsiteX598" fmla="*/ 343904 w 1896822"/>
                  <a:gd name="connsiteY598" fmla="*/ 280561 h 1946271"/>
                  <a:gd name="connsiteX599" fmla="*/ 357950 w 1896822"/>
                  <a:gd name="connsiteY599" fmla="*/ 273260 h 1946271"/>
                  <a:gd name="connsiteX600" fmla="*/ 364928 w 1896822"/>
                  <a:gd name="connsiteY600" fmla="*/ 276587 h 1946271"/>
                  <a:gd name="connsiteX601" fmla="*/ 385953 w 1896822"/>
                  <a:gd name="connsiteY601" fmla="*/ 251821 h 1946271"/>
                  <a:gd name="connsiteX602" fmla="*/ 399999 w 1896822"/>
                  <a:gd name="connsiteY602" fmla="*/ 251451 h 1946271"/>
                  <a:gd name="connsiteX603" fmla="*/ 430034 w 1896822"/>
                  <a:gd name="connsiteY603" fmla="*/ 212731 h 1946271"/>
                  <a:gd name="connsiteX604" fmla="*/ 446642 w 1896822"/>
                  <a:gd name="connsiteY604" fmla="*/ 215503 h 1946271"/>
                  <a:gd name="connsiteX605" fmla="*/ 455564 w 1896822"/>
                  <a:gd name="connsiteY605" fmla="*/ 194711 h 1946271"/>
                  <a:gd name="connsiteX606" fmla="*/ 462720 w 1896822"/>
                  <a:gd name="connsiteY606" fmla="*/ 197853 h 1946271"/>
                  <a:gd name="connsiteX607" fmla="*/ 471907 w 1896822"/>
                  <a:gd name="connsiteY607" fmla="*/ 183806 h 1946271"/>
                  <a:gd name="connsiteX608" fmla="*/ 476854 w 1896822"/>
                  <a:gd name="connsiteY608" fmla="*/ 190275 h 1946271"/>
                  <a:gd name="connsiteX609" fmla="*/ 483744 w 1896822"/>
                  <a:gd name="connsiteY609" fmla="*/ 186763 h 1946271"/>
                  <a:gd name="connsiteX610" fmla="*/ 495317 w 1896822"/>
                  <a:gd name="connsiteY610" fmla="*/ 169298 h 1946271"/>
                  <a:gd name="connsiteX611" fmla="*/ 511924 w 1896822"/>
                  <a:gd name="connsiteY611" fmla="*/ 178816 h 1946271"/>
                  <a:gd name="connsiteX612" fmla="*/ 542313 w 1896822"/>
                  <a:gd name="connsiteY612" fmla="*/ 160703 h 1946271"/>
                  <a:gd name="connsiteX613" fmla="*/ 551854 w 1896822"/>
                  <a:gd name="connsiteY613" fmla="*/ 167264 h 1946271"/>
                  <a:gd name="connsiteX614" fmla="*/ 565546 w 1896822"/>
                  <a:gd name="connsiteY614" fmla="*/ 146287 h 1946271"/>
                  <a:gd name="connsiteX615" fmla="*/ 572878 w 1896822"/>
                  <a:gd name="connsiteY615" fmla="*/ 149429 h 1946271"/>
                  <a:gd name="connsiteX616" fmla="*/ 573055 w 1896822"/>
                  <a:gd name="connsiteY616" fmla="*/ 169852 h 1946271"/>
                  <a:gd name="connsiteX617" fmla="*/ 563514 w 1896822"/>
                  <a:gd name="connsiteY617" fmla="*/ 163291 h 1946271"/>
                  <a:gd name="connsiteX618" fmla="*/ 551854 w 1896822"/>
                  <a:gd name="connsiteY618" fmla="*/ 174010 h 1946271"/>
                  <a:gd name="connsiteX619" fmla="*/ 537719 w 1896822"/>
                  <a:gd name="connsiteY619" fmla="*/ 174473 h 1946271"/>
                  <a:gd name="connsiteX620" fmla="*/ 538161 w 1896822"/>
                  <a:gd name="connsiteY620" fmla="*/ 188149 h 1946271"/>
                  <a:gd name="connsiteX621" fmla="*/ 538338 w 1896822"/>
                  <a:gd name="connsiteY621" fmla="*/ 194895 h 1946271"/>
                  <a:gd name="connsiteX622" fmla="*/ 557419 w 1896822"/>
                  <a:gd name="connsiteY622" fmla="*/ 214764 h 1946271"/>
                  <a:gd name="connsiteX623" fmla="*/ 552472 w 1896822"/>
                  <a:gd name="connsiteY623" fmla="*/ 194433 h 1946271"/>
                  <a:gd name="connsiteX624" fmla="*/ 564309 w 1896822"/>
                  <a:gd name="connsiteY624" fmla="*/ 204414 h 1946271"/>
                  <a:gd name="connsiteX625" fmla="*/ 578444 w 1896822"/>
                  <a:gd name="connsiteY625" fmla="*/ 197021 h 1946271"/>
                  <a:gd name="connsiteX626" fmla="*/ 580652 w 1896822"/>
                  <a:gd name="connsiteY626" fmla="*/ 200255 h 1946271"/>
                  <a:gd name="connsiteX627" fmla="*/ 585334 w 1896822"/>
                  <a:gd name="connsiteY627" fmla="*/ 193324 h 1946271"/>
                  <a:gd name="connsiteX628" fmla="*/ 594698 w 1896822"/>
                  <a:gd name="connsiteY628" fmla="*/ 186116 h 1946271"/>
                  <a:gd name="connsiteX629" fmla="*/ 604239 w 1896822"/>
                  <a:gd name="connsiteY629" fmla="*/ 199239 h 1946271"/>
                  <a:gd name="connsiteX630" fmla="*/ 620935 w 1896822"/>
                  <a:gd name="connsiteY630" fmla="*/ 195450 h 1946271"/>
                  <a:gd name="connsiteX631" fmla="*/ 632595 w 1896822"/>
                  <a:gd name="connsiteY631" fmla="*/ 198407 h 1946271"/>
                  <a:gd name="connsiteX632" fmla="*/ 644344 w 1896822"/>
                  <a:gd name="connsiteY632" fmla="*/ 187687 h 1946271"/>
                  <a:gd name="connsiteX633" fmla="*/ 634804 w 1896822"/>
                  <a:gd name="connsiteY633" fmla="*/ 187965 h 1946271"/>
                  <a:gd name="connsiteX634" fmla="*/ 634627 w 1896822"/>
                  <a:gd name="connsiteY634" fmla="*/ 174473 h 1946271"/>
                  <a:gd name="connsiteX635" fmla="*/ 639309 w 1896822"/>
                  <a:gd name="connsiteY635" fmla="*/ 174195 h 1946271"/>
                  <a:gd name="connsiteX636" fmla="*/ 646288 w 1896822"/>
                  <a:gd name="connsiteY636" fmla="*/ 163753 h 1946271"/>
                  <a:gd name="connsiteX637" fmla="*/ 651058 w 1896822"/>
                  <a:gd name="connsiteY637" fmla="*/ 170499 h 1946271"/>
                  <a:gd name="connsiteX638" fmla="*/ 658037 w 1896822"/>
                  <a:gd name="connsiteY638" fmla="*/ 159964 h 1946271"/>
                  <a:gd name="connsiteX639" fmla="*/ 667313 w 1896822"/>
                  <a:gd name="connsiteY639" fmla="*/ 159594 h 1946271"/>
                  <a:gd name="connsiteX640" fmla="*/ 677030 w 1896822"/>
                  <a:gd name="connsiteY640" fmla="*/ 179555 h 1946271"/>
                  <a:gd name="connsiteX641" fmla="*/ 670139 w 1896822"/>
                  <a:gd name="connsiteY641" fmla="*/ 176598 h 1946271"/>
                  <a:gd name="connsiteX642" fmla="*/ 675086 w 1896822"/>
                  <a:gd name="connsiteY642" fmla="*/ 189905 h 1946271"/>
                  <a:gd name="connsiteX643" fmla="*/ 691341 w 1896822"/>
                  <a:gd name="connsiteY643" fmla="*/ 172255 h 1946271"/>
                  <a:gd name="connsiteX644" fmla="*/ 674468 w 1896822"/>
                  <a:gd name="connsiteY644" fmla="*/ 155806 h 1946271"/>
                  <a:gd name="connsiteX645" fmla="*/ 691164 w 1896822"/>
                  <a:gd name="connsiteY645" fmla="*/ 165509 h 1946271"/>
                  <a:gd name="connsiteX646" fmla="*/ 744962 w 1896822"/>
                  <a:gd name="connsiteY646" fmla="*/ 139541 h 1946271"/>
                  <a:gd name="connsiteX647" fmla="*/ 766164 w 1896822"/>
                  <a:gd name="connsiteY647" fmla="*/ 135567 h 1946271"/>
                  <a:gd name="connsiteX648" fmla="*/ 779856 w 1896822"/>
                  <a:gd name="connsiteY648" fmla="*/ 114498 h 1946271"/>
                  <a:gd name="connsiteX649" fmla="*/ 765545 w 1896822"/>
                  <a:gd name="connsiteY649" fmla="*/ 108121 h 1946271"/>
                  <a:gd name="connsiteX650" fmla="*/ 786835 w 1896822"/>
                  <a:gd name="connsiteY650" fmla="*/ 110709 h 1946271"/>
                  <a:gd name="connsiteX651" fmla="*/ 801058 w 1896822"/>
                  <a:gd name="connsiteY651" fmla="*/ 110154 h 1946271"/>
                  <a:gd name="connsiteX652" fmla="*/ 810245 w 1896822"/>
                  <a:gd name="connsiteY652" fmla="*/ 89547 h 1946271"/>
                  <a:gd name="connsiteX653" fmla="*/ 814927 w 1896822"/>
                  <a:gd name="connsiteY653" fmla="*/ 103039 h 1946271"/>
                  <a:gd name="connsiteX654" fmla="*/ 864220 w 1896822"/>
                  <a:gd name="connsiteY654" fmla="*/ 84187 h 1946271"/>
                  <a:gd name="connsiteX655" fmla="*/ 878443 w 1896822"/>
                  <a:gd name="connsiteY655" fmla="*/ 90286 h 1946271"/>
                  <a:gd name="connsiteX656" fmla="*/ 878266 w 1896822"/>
                  <a:gd name="connsiteY656" fmla="*/ 76609 h 1946271"/>
                  <a:gd name="connsiteX657" fmla="*/ 864220 w 1896822"/>
                  <a:gd name="connsiteY657" fmla="*/ 84187 h 1946271"/>
                  <a:gd name="connsiteX658" fmla="*/ 857065 w 1896822"/>
                  <a:gd name="connsiteY658" fmla="*/ 74022 h 1946271"/>
                  <a:gd name="connsiteX659" fmla="*/ 870934 w 1896822"/>
                  <a:gd name="connsiteY659" fmla="*/ 59975 h 1946271"/>
                  <a:gd name="connsiteX660" fmla="*/ 887365 w 1896822"/>
                  <a:gd name="connsiteY660" fmla="*/ 62748 h 1946271"/>
                  <a:gd name="connsiteX661" fmla="*/ 883036 w 1896822"/>
                  <a:gd name="connsiteY661" fmla="*/ 76609 h 1946271"/>
                  <a:gd name="connsiteX662" fmla="*/ 901852 w 1896822"/>
                  <a:gd name="connsiteY662" fmla="*/ 82801 h 1946271"/>
                  <a:gd name="connsiteX663" fmla="*/ 906446 w 1896822"/>
                  <a:gd name="connsiteY663" fmla="*/ 61916 h 1946271"/>
                  <a:gd name="connsiteX664" fmla="*/ 911216 w 1896822"/>
                  <a:gd name="connsiteY664" fmla="*/ 68662 h 1946271"/>
                  <a:gd name="connsiteX665" fmla="*/ 923142 w 1896822"/>
                  <a:gd name="connsiteY665" fmla="*/ 64688 h 1946271"/>
                  <a:gd name="connsiteX666" fmla="*/ 927647 w 1896822"/>
                  <a:gd name="connsiteY666" fmla="*/ 71434 h 1946271"/>
                  <a:gd name="connsiteX667" fmla="*/ 934803 w 1896822"/>
                  <a:gd name="connsiteY667" fmla="*/ 67645 h 1946271"/>
                  <a:gd name="connsiteX668" fmla="*/ 946729 w 1896822"/>
                  <a:gd name="connsiteY668" fmla="*/ 77626 h 1946271"/>
                  <a:gd name="connsiteX669" fmla="*/ 956092 w 1896822"/>
                  <a:gd name="connsiteY669" fmla="*/ 70418 h 1946271"/>
                  <a:gd name="connsiteX670" fmla="*/ 955828 w 1896822"/>
                  <a:gd name="connsiteY670" fmla="*/ 63487 h 1946271"/>
                  <a:gd name="connsiteX671" fmla="*/ 965368 w 1896822"/>
                  <a:gd name="connsiteY671" fmla="*/ 63117 h 1946271"/>
                  <a:gd name="connsiteX672" fmla="*/ 977117 w 1896822"/>
                  <a:gd name="connsiteY672" fmla="*/ 59328 h 1946271"/>
                  <a:gd name="connsiteX673" fmla="*/ 991605 w 1896822"/>
                  <a:gd name="connsiteY673" fmla="*/ 72451 h 1946271"/>
                  <a:gd name="connsiteX674" fmla="*/ 1005651 w 1896822"/>
                  <a:gd name="connsiteY674" fmla="*/ 65335 h 1946271"/>
                  <a:gd name="connsiteX675" fmla="*/ 1017576 w 1896822"/>
                  <a:gd name="connsiteY675" fmla="*/ 75038 h 1946271"/>
                  <a:gd name="connsiteX676" fmla="*/ 1021905 w 1896822"/>
                  <a:gd name="connsiteY676" fmla="*/ 54338 h 1946271"/>
                  <a:gd name="connsiteX677" fmla="*/ 1047965 w 1896822"/>
                  <a:gd name="connsiteY677" fmla="*/ 56741 h 1946271"/>
                  <a:gd name="connsiteX678" fmla="*/ 1064396 w 1896822"/>
                  <a:gd name="connsiteY678" fmla="*/ 52767 h 1946271"/>
                  <a:gd name="connsiteX679" fmla="*/ 1092753 w 1896822"/>
                  <a:gd name="connsiteY679" fmla="*/ 65335 h 1946271"/>
                  <a:gd name="connsiteX680" fmla="*/ 1118371 w 1896822"/>
                  <a:gd name="connsiteY680" fmla="*/ 47222 h 1946271"/>
                  <a:gd name="connsiteX681" fmla="*/ 1125880 w 1896822"/>
                  <a:gd name="connsiteY681" fmla="*/ 64134 h 1946271"/>
                  <a:gd name="connsiteX682" fmla="*/ 1135067 w 1896822"/>
                  <a:gd name="connsiteY682" fmla="*/ 50180 h 1946271"/>
                  <a:gd name="connsiteX683" fmla="*/ 1144608 w 1896822"/>
                  <a:gd name="connsiteY683" fmla="*/ 56556 h 1946271"/>
                  <a:gd name="connsiteX684" fmla="*/ 1156268 w 1896822"/>
                  <a:gd name="connsiteY684" fmla="*/ 46021 h 1946271"/>
                  <a:gd name="connsiteX685" fmla="*/ 1161039 w 1896822"/>
                  <a:gd name="connsiteY685" fmla="*/ 52582 h 1946271"/>
                  <a:gd name="connsiteX686" fmla="*/ 1163424 w 1896822"/>
                  <a:gd name="connsiteY686" fmla="*/ 56002 h 1946271"/>
                  <a:gd name="connsiteX687" fmla="*/ 1162452 w 1896822"/>
                  <a:gd name="connsiteY687" fmla="*/ 54338 h 1946271"/>
                  <a:gd name="connsiteX688" fmla="*/ 1165014 w 1896822"/>
                  <a:gd name="connsiteY688" fmla="*/ 56926 h 1946271"/>
                  <a:gd name="connsiteX689" fmla="*/ 1191957 w 1896822"/>
                  <a:gd name="connsiteY689" fmla="*/ 61731 h 1946271"/>
                  <a:gd name="connsiteX690" fmla="*/ 1217841 w 1896822"/>
                  <a:gd name="connsiteY690" fmla="*/ 64134 h 1946271"/>
                  <a:gd name="connsiteX691" fmla="*/ 1229943 w 1896822"/>
                  <a:gd name="connsiteY691" fmla="*/ 74022 h 1946271"/>
                  <a:gd name="connsiteX692" fmla="*/ 1255473 w 1896822"/>
                  <a:gd name="connsiteY692" fmla="*/ 62932 h 1946271"/>
                  <a:gd name="connsiteX693" fmla="*/ 1260243 w 1896822"/>
                  <a:gd name="connsiteY693" fmla="*/ 62563 h 1946271"/>
                  <a:gd name="connsiteX694" fmla="*/ 1265455 w 1896822"/>
                  <a:gd name="connsiteY694" fmla="*/ 76055 h 1946271"/>
                  <a:gd name="connsiteX695" fmla="*/ 1279501 w 1896822"/>
                  <a:gd name="connsiteY695" fmla="*/ 75593 h 1946271"/>
                  <a:gd name="connsiteX696" fmla="*/ 1260243 w 1896822"/>
                  <a:gd name="connsiteY696" fmla="*/ 62563 h 1946271"/>
                  <a:gd name="connsiteX697" fmla="*/ 1255473 w 1896822"/>
                  <a:gd name="connsiteY697" fmla="*/ 62932 h 1946271"/>
                  <a:gd name="connsiteX698" fmla="*/ 1253088 w 1896822"/>
                  <a:gd name="connsiteY698" fmla="*/ 52582 h 1946271"/>
                  <a:gd name="connsiteX699" fmla="*/ 1241427 w 1896822"/>
                  <a:gd name="connsiteY699" fmla="*/ 56371 h 1946271"/>
                  <a:gd name="connsiteX700" fmla="*/ 1229502 w 1896822"/>
                  <a:gd name="connsiteY700" fmla="*/ 46668 h 1946271"/>
                  <a:gd name="connsiteX701" fmla="*/ 1222523 w 1896822"/>
                  <a:gd name="connsiteY701" fmla="*/ 63949 h 1946271"/>
                  <a:gd name="connsiteX702" fmla="*/ 1219961 w 1896822"/>
                  <a:gd name="connsiteY702" fmla="*/ 53968 h 1946271"/>
                  <a:gd name="connsiteX703" fmla="*/ 1205915 w 1896822"/>
                  <a:gd name="connsiteY703" fmla="*/ 54338 h 1946271"/>
                  <a:gd name="connsiteX704" fmla="*/ 1189219 w 1896822"/>
                  <a:gd name="connsiteY704" fmla="*/ 44820 h 1946271"/>
                  <a:gd name="connsiteX705" fmla="*/ 1207858 w 1896822"/>
                  <a:gd name="connsiteY705" fmla="*/ 30404 h 1946271"/>
                  <a:gd name="connsiteX706" fmla="*/ 1186480 w 1896822"/>
                  <a:gd name="connsiteY706" fmla="*/ 14139 h 1946271"/>
                  <a:gd name="connsiteX707" fmla="*/ 1200350 w 1896822"/>
                  <a:gd name="connsiteY707" fmla="*/ 0 h 1946271"/>
                  <a:gd name="connsiteX708" fmla="*/ 1214837 w 1896822"/>
                  <a:gd name="connsiteY708" fmla="*/ 28186 h 1946271"/>
                  <a:gd name="connsiteX709" fmla="*/ 1212629 w 1896822"/>
                  <a:gd name="connsiteY709" fmla="*/ 30404 h 1946271"/>
                  <a:gd name="connsiteX710" fmla="*/ 1217399 w 1896822"/>
                  <a:gd name="connsiteY710" fmla="*/ 29942 h 1946271"/>
                  <a:gd name="connsiteX711" fmla="*/ 1214837 w 1896822"/>
                  <a:gd name="connsiteY711" fmla="*/ 28186 h 1946271"/>
                  <a:gd name="connsiteX712" fmla="*/ 920757 w 1896822"/>
                  <a:gd name="connsiteY712" fmla="*/ 76609 h 1946271"/>
                  <a:gd name="connsiteX713" fmla="*/ 918548 w 1896822"/>
                  <a:gd name="connsiteY713" fmla="*/ 78550 h 1946271"/>
                  <a:gd name="connsiteX714" fmla="*/ 923142 w 1896822"/>
                  <a:gd name="connsiteY714" fmla="*/ 78365 h 1946271"/>
                  <a:gd name="connsiteX715" fmla="*/ 920757 w 1896822"/>
                  <a:gd name="connsiteY715" fmla="*/ 76609 h 1946271"/>
                  <a:gd name="connsiteX716" fmla="*/ 1393812 w 1896822"/>
                  <a:gd name="connsiteY716" fmla="*/ 98233 h 1946271"/>
                  <a:gd name="connsiteX717" fmla="*/ 1390808 w 1896822"/>
                  <a:gd name="connsiteY717" fmla="*/ 102207 h 1946271"/>
                  <a:gd name="connsiteX718" fmla="*/ 1402557 w 1896822"/>
                  <a:gd name="connsiteY718" fmla="*/ 98418 h 1946271"/>
                  <a:gd name="connsiteX719" fmla="*/ 1393812 w 1896822"/>
                  <a:gd name="connsiteY719" fmla="*/ 98233 h 1946271"/>
                  <a:gd name="connsiteX720" fmla="*/ 859980 w 1896822"/>
                  <a:gd name="connsiteY720" fmla="*/ 111541 h 1946271"/>
                  <a:gd name="connsiteX721" fmla="*/ 857860 w 1896822"/>
                  <a:gd name="connsiteY721" fmla="*/ 115145 h 1946271"/>
                  <a:gd name="connsiteX722" fmla="*/ 850704 w 1896822"/>
                  <a:gd name="connsiteY722" fmla="*/ 118656 h 1946271"/>
                  <a:gd name="connsiteX723" fmla="*/ 859980 w 1896822"/>
                  <a:gd name="connsiteY723" fmla="*/ 111541 h 1946271"/>
                  <a:gd name="connsiteX724" fmla="*/ 791782 w 1896822"/>
                  <a:gd name="connsiteY724" fmla="*/ 118841 h 1946271"/>
                  <a:gd name="connsiteX725" fmla="*/ 789397 w 1896822"/>
                  <a:gd name="connsiteY725" fmla="*/ 120874 h 1946271"/>
                  <a:gd name="connsiteX726" fmla="*/ 794167 w 1896822"/>
                  <a:gd name="connsiteY726" fmla="*/ 120689 h 1946271"/>
                  <a:gd name="connsiteX727" fmla="*/ 791782 w 1896822"/>
                  <a:gd name="connsiteY727" fmla="*/ 118841 h 1946271"/>
                  <a:gd name="connsiteX728" fmla="*/ 838425 w 1896822"/>
                  <a:gd name="connsiteY728" fmla="*/ 124386 h 1946271"/>
                  <a:gd name="connsiteX729" fmla="*/ 836835 w 1896822"/>
                  <a:gd name="connsiteY729" fmla="*/ 125864 h 1946271"/>
                  <a:gd name="connsiteX730" fmla="*/ 838425 w 1896822"/>
                  <a:gd name="connsiteY730" fmla="*/ 124386 h 1946271"/>
                  <a:gd name="connsiteX731" fmla="*/ 879679 w 1896822"/>
                  <a:gd name="connsiteY731" fmla="*/ 127620 h 1946271"/>
                  <a:gd name="connsiteX732" fmla="*/ 876852 w 1896822"/>
                  <a:gd name="connsiteY732" fmla="*/ 127990 h 1946271"/>
                  <a:gd name="connsiteX733" fmla="*/ 879238 w 1896822"/>
                  <a:gd name="connsiteY733" fmla="*/ 131132 h 1946271"/>
                  <a:gd name="connsiteX734" fmla="*/ 879679 w 1896822"/>
                  <a:gd name="connsiteY734" fmla="*/ 127620 h 1946271"/>
                  <a:gd name="connsiteX735" fmla="*/ 824909 w 1896822"/>
                  <a:gd name="connsiteY735" fmla="*/ 129746 h 1946271"/>
                  <a:gd name="connsiteX736" fmla="*/ 817930 w 1896822"/>
                  <a:gd name="connsiteY736" fmla="*/ 133350 h 1946271"/>
                  <a:gd name="connsiteX737" fmla="*/ 829856 w 1896822"/>
                  <a:gd name="connsiteY737" fmla="*/ 136492 h 1946271"/>
                  <a:gd name="connsiteX738" fmla="*/ 824909 w 1896822"/>
                  <a:gd name="connsiteY738" fmla="*/ 129746 h 1946271"/>
                  <a:gd name="connsiteX739" fmla="*/ 845757 w 1896822"/>
                  <a:gd name="connsiteY739" fmla="*/ 132610 h 1946271"/>
                  <a:gd name="connsiteX740" fmla="*/ 841517 w 1896822"/>
                  <a:gd name="connsiteY740" fmla="*/ 132795 h 1946271"/>
                  <a:gd name="connsiteX741" fmla="*/ 858213 w 1896822"/>
                  <a:gd name="connsiteY741" fmla="*/ 142313 h 1946271"/>
                  <a:gd name="connsiteX742" fmla="*/ 845757 w 1896822"/>
                  <a:gd name="connsiteY742" fmla="*/ 132610 h 1946271"/>
                  <a:gd name="connsiteX743" fmla="*/ 806800 w 1896822"/>
                  <a:gd name="connsiteY743" fmla="*/ 140465 h 1946271"/>
                  <a:gd name="connsiteX744" fmla="*/ 804061 w 1896822"/>
                  <a:gd name="connsiteY744" fmla="*/ 140927 h 1946271"/>
                  <a:gd name="connsiteX745" fmla="*/ 806446 w 1896822"/>
                  <a:gd name="connsiteY745" fmla="*/ 144069 h 1946271"/>
                  <a:gd name="connsiteX746" fmla="*/ 806800 w 1896822"/>
                  <a:gd name="connsiteY746" fmla="*/ 140465 h 1946271"/>
                  <a:gd name="connsiteX747" fmla="*/ 792754 w 1896822"/>
                  <a:gd name="connsiteY747" fmla="*/ 141112 h 1946271"/>
                  <a:gd name="connsiteX748" fmla="*/ 789750 w 1896822"/>
                  <a:gd name="connsiteY748" fmla="*/ 141482 h 1946271"/>
                  <a:gd name="connsiteX749" fmla="*/ 792135 w 1896822"/>
                  <a:gd name="connsiteY749" fmla="*/ 144716 h 1946271"/>
                  <a:gd name="connsiteX750" fmla="*/ 792754 w 1896822"/>
                  <a:gd name="connsiteY750" fmla="*/ 141112 h 1946271"/>
                  <a:gd name="connsiteX751" fmla="*/ 782860 w 1896822"/>
                  <a:gd name="connsiteY751" fmla="*/ 145086 h 1946271"/>
                  <a:gd name="connsiteX752" fmla="*/ 771111 w 1896822"/>
                  <a:gd name="connsiteY752" fmla="*/ 155806 h 1946271"/>
                  <a:gd name="connsiteX753" fmla="*/ 766340 w 1896822"/>
                  <a:gd name="connsiteY753" fmla="*/ 149059 h 1946271"/>
                  <a:gd name="connsiteX754" fmla="*/ 761747 w 1896822"/>
                  <a:gd name="connsiteY754" fmla="*/ 156175 h 1946271"/>
                  <a:gd name="connsiteX755" fmla="*/ 771111 w 1896822"/>
                  <a:gd name="connsiteY755" fmla="*/ 155806 h 1946271"/>
                  <a:gd name="connsiteX756" fmla="*/ 782860 w 1896822"/>
                  <a:gd name="connsiteY756" fmla="*/ 145086 h 1946271"/>
                  <a:gd name="connsiteX757" fmla="*/ 1488688 w 1896822"/>
                  <a:gd name="connsiteY757" fmla="*/ 147026 h 1946271"/>
                  <a:gd name="connsiteX758" fmla="*/ 1483741 w 1896822"/>
                  <a:gd name="connsiteY758" fmla="*/ 149984 h 1946271"/>
                  <a:gd name="connsiteX759" fmla="*/ 1488864 w 1896822"/>
                  <a:gd name="connsiteY759" fmla="*/ 163291 h 1946271"/>
                  <a:gd name="connsiteX760" fmla="*/ 1488688 w 1896822"/>
                  <a:gd name="connsiteY760" fmla="*/ 147026 h 1946271"/>
                  <a:gd name="connsiteX761" fmla="*/ 1495578 w 1896822"/>
                  <a:gd name="connsiteY761" fmla="*/ 159779 h 1946271"/>
                  <a:gd name="connsiteX762" fmla="*/ 1491073 w 1896822"/>
                  <a:gd name="connsiteY762" fmla="*/ 166710 h 1946271"/>
                  <a:gd name="connsiteX763" fmla="*/ 1496020 w 1896822"/>
                  <a:gd name="connsiteY763" fmla="*/ 173456 h 1946271"/>
                  <a:gd name="connsiteX764" fmla="*/ 1500614 w 1896822"/>
                  <a:gd name="connsiteY764" fmla="*/ 166340 h 1946271"/>
                  <a:gd name="connsiteX765" fmla="*/ 1495578 w 1896822"/>
                  <a:gd name="connsiteY765" fmla="*/ 159779 h 1946271"/>
                  <a:gd name="connsiteX766" fmla="*/ 738160 w 1896822"/>
                  <a:gd name="connsiteY766" fmla="*/ 163753 h 1946271"/>
                  <a:gd name="connsiteX767" fmla="*/ 733567 w 1896822"/>
                  <a:gd name="connsiteY767" fmla="*/ 177430 h 1946271"/>
                  <a:gd name="connsiteX768" fmla="*/ 738337 w 1896822"/>
                  <a:gd name="connsiteY768" fmla="*/ 177430 h 1946271"/>
                  <a:gd name="connsiteX769" fmla="*/ 738160 w 1896822"/>
                  <a:gd name="connsiteY769" fmla="*/ 163753 h 1946271"/>
                  <a:gd name="connsiteX770" fmla="*/ 712984 w 1896822"/>
                  <a:gd name="connsiteY770" fmla="*/ 178169 h 1946271"/>
                  <a:gd name="connsiteX771" fmla="*/ 710157 w 1896822"/>
                  <a:gd name="connsiteY771" fmla="*/ 178446 h 1946271"/>
                  <a:gd name="connsiteX772" fmla="*/ 712542 w 1896822"/>
                  <a:gd name="connsiteY772" fmla="*/ 181773 h 1946271"/>
                  <a:gd name="connsiteX773" fmla="*/ 712984 w 1896822"/>
                  <a:gd name="connsiteY773" fmla="*/ 178169 h 1946271"/>
                  <a:gd name="connsiteX774" fmla="*/ 653620 w 1896822"/>
                  <a:gd name="connsiteY774" fmla="*/ 176228 h 1946271"/>
                  <a:gd name="connsiteX775" fmla="*/ 651058 w 1896822"/>
                  <a:gd name="connsiteY775" fmla="*/ 177245 h 1946271"/>
                  <a:gd name="connsiteX776" fmla="*/ 656005 w 1896822"/>
                  <a:gd name="connsiteY776" fmla="*/ 183806 h 1946271"/>
                  <a:gd name="connsiteX777" fmla="*/ 653620 w 1896822"/>
                  <a:gd name="connsiteY777" fmla="*/ 176228 h 1946271"/>
                  <a:gd name="connsiteX778" fmla="*/ 663161 w 1896822"/>
                  <a:gd name="connsiteY778" fmla="*/ 181588 h 1946271"/>
                  <a:gd name="connsiteX779" fmla="*/ 660776 w 1896822"/>
                  <a:gd name="connsiteY779" fmla="*/ 183529 h 1946271"/>
                  <a:gd name="connsiteX780" fmla="*/ 665546 w 1896822"/>
                  <a:gd name="connsiteY780" fmla="*/ 183344 h 1946271"/>
                  <a:gd name="connsiteX781" fmla="*/ 663161 w 1896822"/>
                  <a:gd name="connsiteY781" fmla="*/ 181588 h 1946271"/>
                  <a:gd name="connsiteX782" fmla="*/ 666341 w 1896822"/>
                  <a:gd name="connsiteY782" fmla="*/ 200255 h 1946271"/>
                  <a:gd name="connsiteX783" fmla="*/ 663337 w 1896822"/>
                  <a:gd name="connsiteY783" fmla="*/ 200625 h 1946271"/>
                  <a:gd name="connsiteX784" fmla="*/ 665722 w 1896822"/>
                  <a:gd name="connsiteY784" fmla="*/ 203767 h 1946271"/>
                  <a:gd name="connsiteX785" fmla="*/ 666341 w 1896822"/>
                  <a:gd name="connsiteY785" fmla="*/ 200255 h 1946271"/>
                  <a:gd name="connsiteX786" fmla="*/ 620935 w 1896822"/>
                  <a:gd name="connsiteY786" fmla="*/ 203582 h 1946271"/>
                  <a:gd name="connsiteX787" fmla="*/ 618550 w 1896822"/>
                  <a:gd name="connsiteY787" fmla="*/ 205800 h 1946271"/>
                  <a:gd name="connsiteX788" fmla="*/ 623320 w 1896822"/>
                  <a:gd name="connsiteY788" fmla="*/ 205430 h 1946271"/>
                  <a:gd name="connsiteX789" fmla="*/ 620935 w 1896822"/>
                  <a:gd name="connsiteY789" fmla="*/ 203582 h 1946271"/>
                  <a:gd name="connsiteX790" fmla="*/ 581005 w 1896822"/>
                  <a:gd name="connsiteY790" fmla="*/ 213932 h 1946271"/>
                  <a:gd name="connsiteX791" fmla="*/ 574292 w 1896822"/>
                  <a:gd name="connsiteY791" fmla="*/ 231213 h 1946271"/>
                  <a:gd name="connsiteX792" fmla="*/ 585952 w 1896822"/>
                  <a:gd name="connsiteY792" fmla="*/ 227424 h 1946271"/>
                  <a:gd name="connsiteX793" fmla="*/ 585952 w 1896822"/>
                  <a:gd name="connsiteY793" fmla="*/ 220493 h 1946271"/>
                  <a:gd name="connsiteX794" fmla="*/ 581005 w 1896822"/>
                  <a:gd name="connsiteY794" fmla="*/ 213932 h 1946271"/>
                  <a:gd name="connsiteX795" fmla="*/ 1508476 w 1896822"/>
                  <a:gd name="connsiteY795" fmla="*/ 217259 h 1946271"/>
                  <a:gd name="connsiteX796" fmla="*/ 1503970 w 1896822"/>
                  <a:gd name="connsiteY796" fmla="*/ 224282 h 1946271"/>
                  <a:gd name="connsiteX797" fmla="*/ 1508741 w 1896822"/>
                  <a:gd name="connsiteY797" fmla="*/ 231028 h 1946271"/>
                  <a:gd name="connsiteX798" fmla="*/ 1513246 w 1896822"/>
                  <a:gd name="connsiteY798" fmla="*/ 223820 h 1946271"/>
                  <a:gd name="connsiteX799" fmla="*/ 1508476 w 1896822"/>
                  <a:gd name="connsiteY799" fmla="*/ 217259 h 1946271"/>
                  <a:gd name="connsiteX800" fmla="*/ 528620 w 1896822"/>
                  <a:gd name="connsiteY800" fmla="*/ 190737 h 1946271"/>
                  <a:gd name="connsiteX801" fmla="*/ 521642 w 1896822"/>
                  <a:gd name="connsiteY801" fmla="*/ 199054 h 1946271"/>
                  <a:gd name="connsiteX802" fmla="*/ 514751 w 1896822"/>
                  <a:gd name="connsiteY802" fmla="*/ 195912 h 1946271"/>
                  <a:gd name="connsiteX803" fmla="*/ 510158 w 1896822"/>
                  <a:gd name="connsiteY803" fmla="*/ 202843 h 1946271"/>
                  <a:gd name="connsiteX804" fmla="*/ 507596 w 1896822"/>
                  <a:gd name="connsiteY804" fmla="*/ 199424 h 1946271"/>
                  <a:gd name="connsiteX805" fmla="*/ 503002 w 1896822"/>
                  <a:gd name="connsiteY805" fmla="*/ 206539 h 1946271"/>
                  <a:gd name="connsiteX806" fmla="*/ 491341 w 1896822"/>
                  <a:gd name="connsiteY806" fmla="*/ 217259 h 1946271"/>
                  <a:gd name="connsiteX807" fmla="*/ 484363 w 1896822"/>
                  <a:gd name="connsiteY807" fmla="*/ 214117 h 1946271"/>
                  <a:gd name="connsiteX808" fmla="*/ 479769 w 1896822"/>
                  <a:gd name="connsiteY808" fmla="*/ 227794 h 1946271"/>
                  <a:gd name="connsiteX809" fmla="*/ 472702 w 1896822"/>
                  <a:gd name="connsiteY809" fmla="*/ 231583 h 1946271"/>
                  <a:gd name="connsiteX810" fmla="*/ 465546 w 1896822"/>
                  <a:gd name="connsiteY810" fmla="*/ 228441 h 1946271"/>
                  <a:gd name="connsiteX811" fmla="*/ 463338 w 1896822"/>
                  <a:gd name="connsiteY811" fmla="*/ 238698 h 1946271"/>
                  <a:gd name="connsiteX812" fmla="*/ 489133 w 1896822"/>
                  <a:gd name="connsiteY812" fmla="*/ 220678 h 1946271"/>
                  <a:gd name="connsiteX813" fmla="*/ 505829 w 1896822"/>
                  <a:gd name="connsiteY813" fmla="*/ 223635 h 1946271"/>
                  <a:gd name="connsiteX814" fmla="*/ 529062 w 1896822"/>
                  <a:gd name="connsiteY814" fmla="*/ 208942 h 1946271"/>
                  <a:gd name="connsiteX815" fmla="*/ 533744 w 1896822"/>
                  <a:gd name="connsiteY815" fmla="*/ 208757 h 1946271"/>
                  <a:gd name="connsiteX816" fmla="*/ 531006 w 1896822"/>
                  <a:gd name="connsiteY816" fmla="*/ 191661 h 1946271"/>
                  <a:gd name="connsiteX817" fmla="*/ 528620 w 1896822"/>
                  <a:gd name="connsiteY817" fmla="*/ 190737 h 1946271"/>
                  <a:gd name="connsiteX818" fmla="*/ 531801 w 1896822"/>
                  <a:gd name="connsiteY818" fmla="*/ 232784 h 1946271"/>
                  <a:gd name="connsiteX819" fmla="*/ 512984 w 1896822"/>
                  <a:gd name="connsiteY819" fmla="*/ 233338 h 1946271"/>
                  <a:gd name="connsiteX820" fmla="*/ 510953 w 1896822"/>
                  <a:gd name="connsiteY820" fmla="*/ 250619 h 1946271"/>
                  <a:gd name="connsiteX821" fmla="*/ 496907 w 1896822"/>
                  <a:gd name="connsiteY821" fmla="*/ 258012 h 1946271"/>
                  <a:gd name="connsiteX822" fmla="*/ 498850 w 1896822"/>
                  <a:gd name="connsiteY822" fmla="*/ 240916 h 1946271"/>
                  <a:gd name="connsiteX823" fmla="*/ 480211 w 1896822"/>
                  <a:gd name="connsiteY823" fmla="*/ 255240 h 1946271"/>
                  <a:gd name="connsiteX824" fmla="*/ 485158 w 1896822"/>
                  <a:gd name="connsiteY824" fmla="*/ 261709 h 1946271"/>
                  <a:gd name="connsiteX825" fmla="*/ 478179 w 1896822"/>
                  <a:gd name="connsiteY825" fmla="*/ 272244 h 1946271"/>
                  <a:gd name="connsiteX826" fmla="*/ 459539 w 1896822"/>
                  <a:gd name="connsiteY826" fmla="*/ 279821 h 1946271"/>
                  <a:gd name="connsiteX827" fmla="*/ 454769 w 1896822"/>
                  <a:gd name="connsiteY827" fmla="*/ 280006 h 1946271"/>
                  <a:gd name="connsiteX828" fmla="*/ 445494 w 1896822"/>
                  <a:gd name="connsiteY828" fmla="*/ 294053 h 1946271"/>
                  <a:gd name="connsiteX829" fmla="*/ 443108 w 1896822"/>
                  <a:gd name="connsiteY829" fmla="*/ 290726 h 1946271"/>
                  <a:gd name="connsiteX830" fmla="*/ 427207 w 1896822"/>
                  <a:gd name="connsiteY830" fmla="*/ 322053 h 1946271"/>
                  <a:gd name="connsiteX831" fmla="*/ 434363 w 1896822"/>
                  <a:gd name="connsiteY831" fmla="*/ 325010 h 1946271"/>
                  <a:gd name="connsiteX832" fmla="*/ 455564 w 1896822"/>
                  <a:gd name="connsiteY832" fmla="*/ 320852 h 1946271"/>
                  <a:gd name="connsiteX833" fmla="*/ 487720 w 1896822"/>
                  <a:gd name="connsiteY833" fmla="*/ 278805 h 1946271"/>
                  <a:gd name="connsiteX834" fmla="*/ 499469 w 1896822"/>
                  <a:gd name="connsiteY834" fmla="*/ 275016 h 1946271"/>
                  <a:gd name="connsiteX835" fmla="*/ 497437 w 1896822"/>
                  <a:gd name="connsiteY835" fmla="*/ 285366 h 1946271"/>
                  <a:gd name="connsiteX836" fmla="*/ 506801 w 1896822"/>
                  <a:gd name="connsiteY836" fmla="*/ 284996 h 1946271"/>
                  <a:gd name="connsiteX837" fmla="*/ 515900 w 1896822"/>
                  <a:gd name="connsiteY837" fmla="*/ 270857 h 1946271"/>
                  <a:gd name="connsiteX838" fmla="*/ 530034 w 1896822"/>
                  <a:gd name="connsiteY838" fmla="*/ 263742 h 1946271"/>
                  <a:gd name="connsiteX839" fmla="*/ 546288 w 1896822"/>
                  <a:gd name="connsiteY839" fmla="*/ 252837 h 1946271"/>
                  <a:gd name="connsiteX840" fmla="*/ 551059 w 1896822"/>
                  <a:gd name="connsiteY840" fmla="*/ 252375 h 1946271"/>
                  <a:gd name="connsiteX841" fmla="*/ 543726 w 1896822"/>
                  <a:gd name="connsiteY841" fmla="*/ 242487 h 1946271"/>
                  <a:gd name="connsiteX842" fmla="*/ 531977 w 1896822"/>
                  <a:gd name="connsiteY842" fmla="*/ 246461 h 1946271"/>
                  <a:gd name="connsiteX843" fmla="*/ 531801 w 1896822"/>
                  <a:gd name="connsiteY843" fmla="*/ 232784 h 1946271"/>
                  <a:gd name="connsiteX844" fmla="*/ 1511126 w 1896822"/>
                  <a:gd name="connsiteY844" fmla="*/ 234170 h 1946271"/>
                  <a:gd name="connsiteX845" fmla="*/ 1523228 w 1896822"/>
                  <a:gd name="connsiteY845" fmla="*/ 250804 h 1946271"/>
                  <a:gd name="connsiteX846" fmla="*/ 1511126 w 1896822"/>
                  <a:gd name="connsiteY846" fmla="*/ 234170 h 1946271"/>
                  <a:gd name="connsiteX847" fmla="*/ 895934 w 1896822"/>
                  <a:gd name="connsiteY847" fmla="*/ 280838 h 1946271"/>
                  <a:gd name="connsiteX848" fmla="*/ 891340 w 1896822"/>
                  <a:gd name="connsiteY848" fmla="*/ 287953 h 1946271"/>
                  <a:gd name="connsiteX849" fmla="*/ 896287 w 1896822"/>
                  <a:gd name="connsiteY849" fmla="*/ 294515 h 1946271"/>
                  <a:gd name="connsiteX850" fmla="*/ 900881 w 1896822"/>
                  <a:gd name="connsiteY850" fmla="*/ 287584 h 1946271"/>
                  <a:gd name="connsiteX851" fmla="*/ 895934 w 1896822"/>
                  <a:gd name="connsiteY851" fmla="*/ 280838 h 1946271"/>
                  <a:gd name="connsiteX852" fmla="*/ 907859 w 1896822"/>
                  <a:gd name="connsiteY852" fmla="*/ 285181 h 1946271"/>
                  <a:gd name="connsiteX853" fmla="*/ 905651 w 1896822"/>
                  <a:gd name="connsiteY853" fmla="*/ 287122 h 1946271"/>
                  <a:gd name="connsiteX854" fmla="*/ 910245 w 1896822"/>
                  <a:gd name="connsiteY854" fmla="*/ 287122 h 1946271"/>
                  <a:gd name="connsiteX855" fmla="*/ 907859 w 1896822"/>
                  <a:gd name="connsiteY855" fmla="*/ 285181 h 1946271"/>
                  <a:gd name="connsiteX856" fmla="*/ 492666 w 1896822"/>
                  <a:gd name="connsiteY856" fmla="*/ 286752 h 1946271"/>
                  <a:gd name="connsiteX857" fmla="*/ 490370 w 1896822"/>
                  <a:gd name="connsiteY857" fmla="*/ 288970 h 1946271"/>
                  <a:gd name="connsiteX858" fmla="*/ 495052 w 1896822"/>
                  <a:gd name="connsiteY858" fmla="*/ 288693 h 1946271"/>
                  <a:gd name="connsiteX859" fmla="*/ 492666 w 1896822"/>
                  <a:gd name="connsiteY859" fmla="*/ 286752 h 1946271"/>
                  <a:gd name="connsiteX860" fmla="*/ 572878 w 1896822"/>
                  <a:gd name="connsiteY860" fmla="*/ 291280 h 1946271"/>
                  <a:gd name="connsiteX861" fmla="*/ 570670 w 1896822"/>
                  <a:gd name="connsiteY861" fmla="*/ 292666 h 1946271"/>
                  <a:gd name="connsiteX862" fmla="*/ 570935 w 1896822"/>
                  <a:gd name="connsiteY862" fmla="*/ 299690 h 1946271"/>
                  <a:gd name="connsiteX863" fmla="*/ 572878 w 1896822"/>
                  <a:gd name="connsiteY863" fmla="*/ 291280 h 1946271"/>
                  <a:gd name="connsiteX864" fmla="*/ 869697 w 1896822"/>
                  <a:gd name="connsiteY864" fmla="*/ 294053 h 1946271"/>
                  <a:gd name="connsiteX865" fmla="*/ 867930 w 1896822"/>
                  <a:gd name="connsiteY865" fmla="*/ 295439 h 1946271"/>
                  <a:gd name="connsiteX866" fmla="*/ 854061 w 1896822"/>
                  <a:gd name="connsiteY866" fmla="*/ 302832 h 1946271"/>
                  <a:gd name="connsiteX867" fmla="*/ 867930 w 1896822"/>
                  <a:gd name="connsiteY867" fmla="*/ 295439 h 1946271"/>
                  <a:gd name="connsiteX868" fmla="*/ 869697 w 1896822"/>
                  <a:gd name="connsiteY868" fmla="*/ 294053 h 1946271"/>
                  <a:gd name="connsiteX869" fmla="*/ 559362 w 1896822"/>
                  <a:gd name="connsiteY869" fmla="*/ 293128 h 1946271"/>
                  <a:gd name="connsiteX870" fmla="*/ 556447 w 1896822"/>
                  <a:gd name="connsiteY870" fmla="*/ 293313 h 1946271"/>
                  <a:gd name="connsiteX871" fmla="*/ 558744 w 1896822"/>
                  <a:gd name="connsiteY871" fmla="*/ 296640 h 1946271"/>
                  <a:gd name="connsiteX872" fmla="*/ 559362 w 1896822"/>
                  <a:gd name="connsiteY872" fmla="*/ 293128 h 1946271"/>
                  <a:gd name="connsiteX873" fmla="*/ 846906 w 1896822"/>
                  <a:gd name="connsiteY873" fmla="*/ 301076 h 1946271"/>
                  <a:gd name="connsiteX874" fmla="*/ 844520 w 1896822"/>
                  <a:gd name="connsiteY874" fmla="*/ 303016 h 1946271"/>
                  <a:gd name="connsiteX875" fmla="*/ 849291 w 1896822"/>
                  <a:gd name="connsiteY875" fmla="*/ 303016 h 1946271"/>
                  <a:gd name="connsiteX876" fmla="*/ 846906 w 1896822"/>
                  <a:gd name="connsiteY876" fmla="*/ 301076 h 1946271"/>
                  <a:gd name="connsiteX877" fmla="*/ 839750 w 1896822"/>
                  <a:gd name="connsiteY877" fmla="*/ 303386 h 1946271"/>
                  <a:gd name="connsiteX878" fmla="*/ 839750 w 1896822"/>
                  <a:gd name="connsiteY878" fmla="*/ 303386 h 1946271"/>
                  <a:gd name="connsiteX879" fmla="*/ 563161 w 1896822"/>
                  <a:gd name="connsiteY879" fmla="*/ 305234 h 1946271"/>
                  <a:gd name="connsiteX880" fmla="*/ 561394 w 1896822"/>
                  <a:gd name="connsiteY880" fmla="*/ 306805 h 1946271"/>
                  <a:gd name="connsiteX881" fmla="*/ 561394 w 1896822"/>
                  <a:gd name="connsiteY881" fmla="*/ 306805 h 1946271"/>
                  <a:gd name="connsiteX882" fmla="*/ 563161 w 1896822"/>
                  <a:gd name="connsiteY882" fmla="*/ 305234 h 1946271"/>
                  <a:gd name="connsiteX883" fmla="*/ 825704 w 1896822"/>
                  <a:gd name="connsiteY883" fmla="*/ 312904 h 1946271"/>
                  <a:gd name="connsiteX884" fmla="*/ 823496 w 1896822"/>
                  <a:gd name="connsiteY884" fmla="*/ 314106 h 1946271"/>
                  <a:gd name="connsiteX885" fmla="*/ 823672 w 1896822"/>
                  <a:gd name="connsiteY885" fmla="*/ 321037 h 1946271"/>
                  <a:gd name="connsiteX886" fmla="*/ 825704 w 1896822"/>
                  <a:gd name="connsiteY886" fmla="*/ 312904 h 1946271"/>
                  <a:gd name="connsiteX887" fmla="*/ 547437 w 1896822"/>
                  <a:gd name="connsiteY887" fmla="*/ 309947 h 1946271"/>
                  <a:gd name="connsiteX888" fmla="*/ 545052 w 1896822"/>
                  <a:gd name="connsiteY888" fmla="*/ 310779 h 1946271"/>
                  <a:gd name="connsiteX889" fmla="*/ 549822 w 1896822"/>
                  <a:gd name="connsiteY889" fmla="*/ 317525 h 1946271"/>
                  <a:gd name="connsiteX890" fmla="*/ 547437 w 1896822"/>
                  <a:gd name="connsiteY890" fmla="*/ 309947 h 1946271"/>
                  <a:gd name="connsiteX891" fmla="*/ 537984 w 1896822"/>
                  <a:gd name="connsiteY891" fmla="*/ 315954 h 1946271"/>
                  <a:gd name="connsiteX892" fmla="*/ 535776 w 1896822"/>
                  <a:gd name="connsiteY892" fmla="*/ 318079 h 1946271"/>
                  <a:gd name="connsiteX893" fmla="*/ 540370 w 1896822"/>
                  <a:gd name="connsiteY893" fmla="*/ 317710 h 1946271"/>
                  <a:gd name="connsiteX894" fmla="*/ 537984 w 1896822"/>
                  <a:gd name="connsiteY894" fmla="*/ 315954 h 1946271"/>
                  <a:gd name="connsiteX895" fmla="*/ 807241 w 1896822"/>
                  <a:gd name="connsiteY895" fmla="*/ 319650 h 1946271"/>
                  <a:gd name="connsiteX896" fmla="*/ 792930 w 1896822"/>
                  <a:gd name="connsiteY896" fmla="*/ 325657 h 1946271"/>
                  <a:gd name="connsiteX897" fmla="*/ 802471 w 1896822"/>
                  <a:gd name="connsiteY897" fmla="*/ 325010 h 1946271"/>
                  <a:gd name="connsiteX898" fmla="*/ 811835 w 1896822"/>
                  <a:gd name="connsiteY898" fmla="*/ 324825 h 1946271"/>
                  <a:gd name="connsiteX899" fmla="*/ 807241 w 1896822"/>
                  <a:gd name="connsiteY899" fmla="*/ 319650 h 1946271"/>
                  <a:gd name="connsiteX900" fmla="*/ 430829 w 1896822"/>
                  <a:gd name="connsiteY900" fmla="*/ 222619 h 1946271"/>
                  <a:gd name="connsiteX901" fmla="*/ 427649 w 1896822"/>
                  <a:gd name="connsiteY901" fmla="*/ 222896 h 1946271"/>
                  <a:gd name="connsiteX902" fmla="*/ 430211 w 1896822"/>
                  <a:gd name="connsiteY902" fmla="*/ 226223 h 1946271"/>
                  <a:gd name="connsiteX903" fmla="*/ 430829 w 1896822"/>
                  <a:gd name="connsiteY903" fmla="*/ 222619 h 1946271"/>
                  <a:gd name="connsiteX904" fmla="*/ 420847 w 1896822"/>
                  <a:gd name="connsiteY904" fmla="*/ 235556 h 1946271"/>
                  <a:gd name="connsiteX905" fmla="*/ 418727 w 1896822"/>
                  <a:gd name="connsiteY905" fmla="*/ 236942 h 1946271"/>
                  <a:gd name="connsiteX906" fmla="*/ 418727 w 1896822"/>
                  <a:gd name="connsiteY906" fmla="*/ 243873 h 1946271"/>
                  <a:gd name="connsiteX907" fmla="*/ 420847 w 1896822"/>
                  <a:gd name="connsiteY907" fmla="*/ 235556 h 1946271"/>
                  <a:gd name="connsiteX908" fmla="*/ 447437 w 1896822"/>
                  <a:gd name="connsiteY908" fmla="*/ 252005 h 1946271"/>
                  <a:gd name="connsiteX909" fmla="*/ 444875 w 1896822"/>
                  <a:gd name="connsiteY909" fmla="*/ 253022 h 1946271"/>
                  <a:gd name="connsiteX910" fmla="*/ 449645 w 1896822"/>
                  <a:gd name="connsiteY910" fmla="*/ 259768 h 1946271"/>
                  <a:gd name="connsiteX911" fmla="*/ 447437 w 1896822"/>
                  <a:gd name="connsiteY911" fmla="*/ 252005 h 1946271"/>
                  <a:gd name="connsiteX912" fmla="*/ 432773 w 1896822"/>
                  <a:gd name="connsiteY912" fmla="*/ 252190 h 1946271"/>
                  <a:gd name="connsiteX913" fmla="*/ 430829 w 1896822"/>
                  <a:gd name="connsiteY913" fmla="*/ 260322 h 1946271"/>
                  <a:gd name="connsiteX914" fmla="*/ 416695 w 1896822"/>
                  <a:gd name="connsiteY914" fmla="*/ 260969 h 1946271"/>
                  <a:gd name="connsiteX915" fmla="*/ 403002 w 1896822"/>
                  <a:gd name="connsiteY915" fmla="*/ 288693 h 1946271"/>
                  <a:gd name="connsiteX916" fmla="*/ 412101 w 1896822"/>
                  <a:gd name="connsiteY916" fmla="*/ 274831 h 1946271"/>
                  <a:gd name="connsiteX917" fmla="*/ 417137 w 1896822"/>
                  <a:gd name="connsiteY917" fmla="*/ 281392 h 1946271"/>
                  <a:gd name="connsiteX918" fmla="*/ 430829 w 1896822"/>
                  <a:gd name="connsiteY918" fmla="*/ 260322 h 1946271"/>
                  <a:gd name="connsiteX919" fmla="*/ 432773 w 1896822"/>
                  <a:gd name="connsiteY919" fmla="*/ 252190 h 1946271"/>
                  <a:gd name="connsiteX920" fmla="*/ 440900 w 1896822"/>
                  <a:gd name="connsiteY920" fmla="*/ 270118 h 1946271"/>
                  <a:gd name="connsiteX921" fmla="*/ 438161 w 1896822"/>
                  <a:gd name="connsiteY921" fmla="*/ 270488 h 1946271"/>
                  <a:gd name="connsiteX922" fmla="*/ 440547 w 1896822"/>
                  <a:gd name="connsiteY922" fmla="*/ 273630 h 1946271"/>
                  <a:gd name="connsiteX923" fmla="*/ 440900 w 1896822"/>
                  <a:gd name="connsiteY923" fmla="*/ 270118 h 1946271"/>
                  <a:gd name="connsiteX924" fmla="*/ 431006 w 1896822"/>
                  <a:gd name="connsiteY924" fmla="*/ 275478 h 1946271"/>
                  <a:gd name="connsiteX925" fmla="*/ 428797 w 1896822"/>
                  <a:gd name="connsiteY925" fmla="*/ 277419 h 1946271"/>
                  <a:gd name="connsiteX926" fmla="*/ 433568 w 1896822"/>
                  <a:gd name="connsiteY926" fmla="*/ 277419 h 1946271"/>
                  <a:gd name="connsiteX927" fmla="*/ 431006 w 1896822"/>
                  <a:gd name="connsiteY927" fmla="*/ 275478 h 1946271"/>
                  <a:gd name="connsiteX928" fmla="*/ 395847 w 1896822"/>
                  <a:gd name="connsiteY928" fmla="*/ 278805 h 1946271"/>
                  <a:gd name="connsiteX929" fmla="*/ 384186 w 1896822"/>
                  <a:gd name="connsiteY929" fmla="*/ 289524 h 1946271"/>
                  <a:gd name="connsiteX930" fmla="*/ 379593 w 1896822"/>
                  <a:gd name="connsiteY930" fmla="*/ 303201 h 1946271"/>
                  <a:gd name="connsiteX931" fmla="*/ 372437 w 1896822"/>
                  <a:gd name="connsiteY931" fmla="*/ 300059 h 1946271"/>
                  <a:gd name="connsiteX932" fmla="*/ 370229 w 1896822"/>
                  <a:gd name="connsiteY932" fmla="*/ 310317 h 1946271"/>
                  <a:gd name="connsiteX933" fmla="*/ 384540 w 1896822"/>
                  <a:gd name="connsiteY933" fmla="*/ 309947 h 1946271"/>
                  <a:gd name="connsiteX934" fmla="*/ 396024 w 1896822"/>
                  <a:gd name="connsiteY934" fmla="*/ 299228 h 1946271"/>
                  <a:gd name="connsiteX935" fmla="*/ 389310 w 1896822"/>
                  <a:gd name="connsiteY935" fmla="*/ 316508 h 1946271"/>
                  <a:gd name="connsiteX936" fmla="*/ 410335 w 1896822"/>
                  <a:gd name="connsiteY936" fmla="*/ 305419 h 1946271"/>
                  <a:gd name="connsiteX937" fmla="*/ 396024 w 1896822"/>
                  <a:gd name="connsiteY937" fmla="*/ 299228 h 1946271"/>
                  <a:gd name="connsiteX938" fmla="*/ 398409 w 1896822"/>
                  <a:gd name="connsiteY938" fmla="*/ 295716 h 1946271"/>
                  <a:gd name="connsiteX939" fmla="*/ 395847 w 1896822"/>
                  <a:gd name="connsiteY939" fmla="*/ 278805 h 1946271"/>
                  <a:gd name="connsiteX940" fmla="*/ 417313 w 1896822"/>
                  <a:gd name="connsiteY940" fmla="*/ 296270 h 1946271"/>
                  <a:gd name="connsiteX941" fmla="*/ 414928 w 1896822"/>
                  <a:gd name="connsiteY941" fmla="*/ 298488 h 1946271"/>
                  <a:gd name="connsiteX942" fmla="*/ 419699 w 1896822"/>
                  <a:gd name="connsiteY942" fmla="*/ 298488 h 1946271"/>
                  <a:gd name="connsiteX943" fmla="*/ 417313 w 1896822"/>
                  <a:gd name="connsiteY943" fmla="*/ 296270 h 1946271"/>
                  <a:gd name="connsiteX944" fmla="*/ 380034 w 1896822"/>
                  <a:gd name="connsiteY944" fmla="*/ 316878 h 1946271"/>
                  <a:gd name="connsiteX945" fmla="*/ 375441 w 1896822"/>
                  <a:gd name="connsiteY945" fmla="*/ 323901 h 1946271"/>
                  <a:gd name="connsiteX946" fmla="*/ 377826 w 1896822"/>
                  <a:gd name="connsiteY946" fmla="*/ 333974 h 1946271"/>
                  <a:gd name="connsiteX947" fmla="*/ 380034 w 1896822"/>
                  <a:gd name="connsiteY947" fmla="*/ 316878 h 1946271"/>
                  <a:gd name="connsiteX948" fmla="*/ 410511 w 1896822"/>
                  <a:gd name="connsiteY948" fmla="*/ 319096 h 1946271"/>
                  <a:gd name="connsiteX949" fmla="*/ 392137 w 1896822"/>
                  <a:gd name="connsiteY949" fmla="*/ 340351 h 1946271"/>
                  <a:gd name="connsiteX950" fmla="*/ 401854 w 1896822"/>
                  <a:gd name="connsiteY950" fmla="*/ 353658 h 1946271"/>
                  <a:gd name="connsiteX951" fmla="*/ 418108 w 1896822"/>
                  <a:gd name="connsiteY951" fmla="*/ 342753 h 1946271"/>
                  <a:gd name="connsiteX952" fmla="*/ 417932 w 1896822"/>
                  <a:gd name="connsiteY952" fmla="*/ 335915 h 1946271"/>
                  <a:gd name="connsiteX953" fmla="*/ 410511 w 1896822"/>
                  <a:gd name="connsiteY953" fmla="*/ 319096 h 1946271"/>
                  <a:gd name="connsiteX954" fmla="*/ 755210 w 1896822"/>
                  <a:gd name="connsiteY954" fmla="*/ 328429 h 1946271"/>
                  <a:gd name="connsiteX955" fmla="*/ 741341 w 1896822"/>
                  <a:gd name="connsiteY955" fmla="*/ 334159 h 1946271"/>
                  <a:gd name="connsiteX956" fmla="*/ 760157 w 1896822"/>
                  <a:gd name="connsiteY956" fmla="*/ 333605 h 1946271"/>
                  <a:gd name="connsiteX957" fmla="*/ 755210 w 1896822"/>
                  <a:gd name="connsiteY957" fmla="*/ 328429 h 1946271"/>
                  <a:gd name="connsiteX958" fmla="*/ 776058 w 1896822"/>
                  <a:gd name="connsiteY958" fmla="*/ 337116 h 1946271"/>
                  <a:gd name="connsiteX959" fmla="*/ 772082 w 1896822"/>
                  <a:gd name="connsiteY959" fmla="*/ 343308 h 1946271"/>
                  <a:gd name="connsiteX960" fmla="*/ 767312 w 1896822"/>
                  <a:gd name="connsiteY960" fmla="*/ 343492 h 1946271"/>
                  <a:gd name="connsiteX961" fmla="*/ 758213 w 1896822"/>
                  <a:gd name="connsiteY961" fmla="*/ 364377 h 1946271"/>
                  <a:gd name="connsiteX962" fmla="*/ 767312 w 1896822"/>
                  <a:gd name="connsiteY962" fmla="*/ 343492 h 1946271"/>
                  <a:gd name="connsiteX963" fmla="*/ 772082 w 1896822"/>
                  <a:gd name="connsiteY963" fmla="*/ 343308 h 1946271"/>
                  <a:gd name="connsiteX964" fmla="*/ 776058 w 1896822"/>
                  <a:gd name="connsiteY964" fmla="*/ 337116 h 1946271"/>
                  <a:gd name="connsiteX965" fmla="*/ 727030 w 1896822"/>
                  <a:gd name="connsiteY965" fmla="*/ 334806 h 1946271"/>
                  <a:gd name="connsiteX966" fmla="*/ 722701 w 1896822"/>
                  <a:gd name="connsiteY966" fmla="*/ 348483 h 1946271"/>
                  <a:gd name="connsiteX967" fmla="*/ 727471 w 1896822"/>
                  <a:gd name="connsiteY967" fmla="*/ 348483 h 1946271"/>
                  <a:gd name="connsiteX968" fmla="*/ 727030 w 1896822"/>
                  <a:gd name="connsiteY968" fmla="*/ 334806 h 1946271"/>
                  <a:gd name="connsiteX969" fmla="*/ 715546 w 1896822"/>
                  <a:gd name="connsiteY969" fmla="*/ 345526 h 1946271"/>
                  <a:gd name="connsiteX970" fmla="*/ 701676 w 1896822"/>
                  <a:gd name="connsiteY970" fmla="*/ 359572 h 1946271"/>
                  <a:gd name="connsiteX971" fmla="*/ 694344 w 1896822"/>
                  <a:gd name="connsiteY971" fmla="*/ 356430 h 1946271"/>
                  <a:gd name="connsiteX972" fmla="*/ 680652 w 1896822"/>
                  <a:gd name="connsiteY972" fmla="*/ 370661 h 1946271"/>
                  <a:gd name="connsiteX973" fmla="*/ 684980 w 1896822"/>
                  <a:gd name="connsiteY973" fmla="*/ 350054 h 1946271"/>
                  <a:gd name="connsiteX974" fmla="*/ 666341 w 1896822"/>
                  <a:gd name="connsiteY974" fmla="*/ 364377 h 1946271"/>
                  <a:gd name="connsiteX975" fmla="*/ 663956 w 1896822"/>
                  <a:gd name="connsiteY975" fmla="*/ 374635 h 1946271"/>
                  <a:gd name="connsiteX976" fmla="*/ 661747 w 1896822"/>
                  <a:gd name="connsiteY976" fmla="*/ 384985 h 1946271"/>
                  <a:gd name="connsiteX977" fmla="*/ 652648 w 1896822"/>
                  <a:gd name="connsiteY977" fmla="*/ 392286 h 1946271"/>
                  <a:gd name="connsiteX978" fmla="*/ 638337 w 1896822"/>
                  <a:gd name="connsiteY978" fmla="*/ 392748 h 1946271"/>
                  <a:gd name="connsiteX979" fmla="*/ 652207 w 1896822"/>
                  <a:gd name="connsiteY979" fmla="*/ 371678 h 1946271"/>
                  <a:gd name="connsiteX980" fmla="*/ 638337 w 1896822"/>
                  <a:gd name="connsiteY980" fmla="*/ 392748 h 1946271"/>
                  <a:gd name="connsiteX981" fmla="*/ 631447 w 1896822"/>
                  <a:gd name="connsiteY981" fmla="*/ 389513 h 1946271"/>
                  <a:gd name="connsiteX982" fmla="*/ 617136 w 1896822"/>
                  <a:gd name="connsiteY982" fmla="*/ 390160 h 1946271"/>
                  <a:gd name="connsiteX983" fmla="*/ 573497 w 1896822"/>
                  <a:gd name="connsiteY983" fmla="*/ 456419 h 1946271"/>
                  <a:gd name="connsiteX984" fmla="*/ 559186 w 1896822"/>
                  <a:gd name="connsiteY984" fmla="*/ 443297 h 1946271"/>
                  <a:gd name="connsiteX985" fmla="*/ 540546 w 1896822"/>
                  <a:gd name="connsiteY985" fmla="*/ 464551 h 1946271"/>
                  <a:gd name="connsiteX986" fmla="*/ 538779 w 1896822"/>
                  <a:gd name="connsiteY986" fmla="*/ 488578 h 1946271"/>
                  <a:gd name="connsiteX987" fmla="*/ 536748 w 1896822"/>
                  <a:gd name="connsiteY987" fmla="*/ 512328 h 1946271"/>
                  <a:gd name="connsiteX988" fmla="*/ 548055 w 1896822"/>
                  <a:gd name="connsiteY988" fmla="*/ 494862 h 1946271"/>
                  <a:gd name="connsiteX989" fmla="*/ 560157 w 1896822"/>
                  <a:gd name="connsiteY989" fmla="*/ 497911 h 1946271"/>
                  <a:gd name="connsiteX990" fmla="*/ 567136 w 1896822"/>
                  <a:gd name="connsiteY990" fmla="*/ 487377 h 1946271"/>
                  <a:gd name="connsiteX991" fmla="*/ 573850 w 1896822"/>
                  <a:gd name="connsiteY991" fmla="*/ 470096 h 1946271"/>
                  <a:gd name="connsiteX992" fmla="*/ 578620 w 1896822"/>
                  <a:gd name="connsiteY992" fmla="*/ 483588 h 1946271"/>
                  <a:gd name="connsiteX993" fmla="*/ 583037 w 1896822"/>
                  <a:gd name="connsiteY993" fmla="*/ 462980 h 1946271"/>
                  <a:gd name="connsiteX994" fmla="*/ 590546 w 1896822"/>
                  <a:gd name="connsiteY994" fmla="*/ 479614 h 1946271"/>
                  <a:gd name="connsiteX995" fmla="*/ 604239 w 1896822"/>
                  <a:gd name="connsiteY995" fmla="*/ 458822 h 1946271"/>
                  <a:gd name="connsiteX996" fmla="*/ 594345 w 1896822"/>
                  <a:gd name="connsiteY996" fmla="*/ 438768 h 1946271"/>
                  <a:gd name="connsiteX997" fmla="*/ 601412 w 1896822"/>
                  <a:gd name="connsiteY997" fmla="*/ 434979 h 1946271"/>
                  <a:gd name="connsiteX998" fmla="*/ 601677 w 1896822"/>
                  <a:gd name="connsiteY998" fmla="*/ 448656 h 1946271"/>
                  <a:gd name="connsiteX999" fmla="*/ 615899 w 1896822"/>
                  <a:gd name="connsiteY999" fmla="*/ 455033 h 1946271"/>
                  <a:gd name="connsiteX1000" fmla="*/ 620493 w 1896822"/>
                  <a:gd name="connsiteY1000" fmla="*/ 447917 h 1946271"/>
                  <a:gd name="connsiteX1001" fmla="*/ 627648 w 1896822"/>
                  <a:gd name="connsiteY1001" fmla="*/ 451059 h 1946271"/>
                  <a:gd name="connsiteX1002" fmla="*/ 639132 w 1896822"/>
                  <a:gd name="connsiteY1002" fmla="*/ 433593 h 1946271"/>
                  <a:gd name="connsiteX1003" fmla="*/ 648673 w 1896822"/>
                  <a:gd name="connsiteY1003" fmla="*/ 433409 h 1946271"/>
                  <a:gd name="connsiteX1004" fmla="*/ 662366 w 1896822"/>
                  <a:gd name="connsiteY1004" fmla="*/ 412154 h 1946271"/>
                  <a:gd name="connsiteX1005" fmla="*/ 681182 w 1896822"/>
                  <a:gd name="connsiteY1005" fmla="*/ 404853 h 1946271"/>
                  <a:gd name="connsiteX1006" fmla="*/ 685952 w 1896822"/>
                  <a:gd name="connsiteY1006" fmla="*/ 404576 h 1946271"/>
                  <a:gd name="connsiteX1007" fmla="*/ 706977 w 1896822"/>
                  <a:gd name="connsiteY1007" fmla="*/ 400418 h 1946271"/>
                  <a:gd name="connsiteX1008" fmla="*/ 723054 w 1896822"/>
                  <a:gd name="connsiteY1008" fmla="*/ 382582 h 1946271"/>
                  <a:gd name="connsiteX1009" fmla="*/ 729856 w 1896822"/>
                  <a:gd name="connsiteY1009" fmla="*/ 358556 h 1946271"/>
                  <a:gd name="connsiteX1010" fmla="*/ 713337 w 1896822"/>
                  <a:gd name="connsiteY1010" fmla="*/ 362529 h 1946271"/>
                  <a:gd name="connsiteX1011" fmla="*/ 715546 w 1896822"/>
                  <a:gd name="connsiteY1011" fmla="*/ 345526 h 1946271"/>
                  <a:gd name="connsiteX1012" fmla="*/ 743726 w 1896822"/>
                  <a:gd name="connsiteY1012" fmla="*/ 353843 h 1946271"/>
                  <a:gd name="connsiteX1013" fmla="*/ 741517 w 1896822"/>
                  <a:gd name="connsiteY1013" fmla="*/ 354582 h 1946271"/>
                  <a:gd name="connsiteX1014" fmla="*/ 746553 w 1896822"/>
                  <a:gd name="connsiteY1014" fmla="*/ 361328 h 1946271"/>
                  <a:gd name="connsiteX1015" fmla="*/ 743726 w 1896822"/>
                  <a:gd name="connsiteY1015" fmla="*/ 353843 h 1946271"/>
                  <a:gd name="connsiteX1016" fmla="*/ 1147965 w 1896822"/>
                  <a:gd name="connsiteY1016" fmla="*/ 373896 h 1946271"/>
                  <a:gd name="connsiteX1017" fmla="*/ 1141162 w 1896822"/>
                  <a:gd name="connsiteY1017" fmla="*/ 391084 h 1946271"/>
                  <a:gd name="connsiteX1018" fmla="*/ 1147965 w 1896822"/>
                  <a:gd name="connsiteY1018" fmla="*/ 373896 h 1946271"/>
                  <a:gd name="connsiteX1019" fmla="*/ 1230473 w 1896822"/>
                  <a:gd name="connsiteY1019" fmla="*/ 374265 h 1946271"/>
                  <a:gd name="connsiteX1020" fmla="*/ 1209625 w 1896822"/>
                  <a:gd name="connsiteY1020" fmla="*/ 398847 h 1946271"/>
                  <a:gd name="connsiteX1021" fmla="*/ 1223760 w 1896822"/>
                  <a:gd name="connsiteY1021" fmla="*/ 398477 h 1946271"/>
                  <a:gd name="connsiteX1022" fmla="*/ 1235862 w 1896822"/>
                  <a:gd name="connsiteY1022" fmla="*/ 408180 h 1946271"/>
                  <a:gd name="connsiteX1023" fmla="*/ 1242576 w 1896822"/>
                  <a:gd name="connsiteY1023" fmla="*/ 390899 h 1946271"/>
                  <a:gd name="connsiteX1024" fmla="*/ 1230738 w 1896822"/>
                  <a:gd name="connsiteY1024" fmla="*/ 394688 h 1946271"/>
                  <a:gd name="connsiteX1025" fmla="*/ 1230473 w 1896822"/>
                  <a:gd name="connsiteY1025" fmla="*/ 374265 h 1946271"/>
                  <a:gd name="connsiteX1026" fmla="*/ 1157064 w 1896822"/>
                  <a:gd name="connsiteY1026" fmla="*/ 379256 h 1946271"/>
                  <a:gd name="connsiteX1027" fmla="*/ 1152735 w 1896822"/>
                  <a:gd name="connsiteY1027" fmla="*/ 380642 h 1946271"/>
                  <a:gd name="connsiteX1028" fmla="*/ 1169784 w 1896822"/>
                  <a:gd name="connsiteY1028" fmla="*/ 410583 h 1946271"/>
                  <a:gd name="connsiteX1029" fmla="*/ 1195403 w 1896822"/>
                  <a:gd name="connsiteY1029" fmla="*/ 392470 h 1946271"/>
                  <a:gd name="connsiteX1030" fmla="*/ 1207240 w 1896822"/>
                  <a:gd name="connsiteY1030" fmla="*/ 402451 h 1946271"/>
                  <a:gd name="connsiteX1031" fmla="*/ 1195403 w 1896822"/>
                  <a:gd name="connsiteY1031" fmla="*/ 392470 h 1946271"/>
                  <a:gd name="connsiteX1032" fmla="*/ 1185862 w 1896822"/>
                  <a:gd name="connsiteY1032" fmla="*/ 386186 h 1946271"/>
                  <a:gd name="connsiteX1033" fmla="*/ 1176322 w 1896822"/>
                  <a:gd name="connsiteY1033" fmla="*/ 386556 h 1946271"/>
                  <a:gd name="connsiteX1034" fmla="*/ 1166958 w 1896822"/>
                  <a:gd name="connsiteY1034" fmla="*/ 386741 h 1946271"/>
                  <a:gd name="connsiteX1035" fmla="*/ 1157064 w 1896822"/>
                  <a:gd name="connsiteY1035" fmla="*/ 379256 h 1946271"/>
                  <a:gd name="connsiteX1036" fmla="*/ 1181887 w 1896822"/>
                  <a:gd name="connsiteY1036" fmla="*/ 403005 h 1946271"/>
                  <a:gd name="connsiteX1037" fmla="*/ 1179060 w 1896822"/>
                  <a:gd name="connsiteY1037" fmla="*/ 403467 h 1946271"/>
                  <a:gd name="connsiteX1038" fmla="*/ 1181445 w 1896822"/>
                  <a:gd name="connsiteY1038" fmla="*/ 406794 h 1946271"/>
                  <a:gd name="connsiteX1039" fmla="*/ 1181887 w 1896822"/>
                  <a:gd name="connsiteY1039" fmla="*/ 403005 h 1946271"/>
                  <a:gd name="connsiteX1040" fmla="*/ 1122170 w 1896822"/>
                  <a:gd name="connsiteY1040" fmla="*/ 374081 h 1946271"/>
                  <a:gd name="connsiteX1041" fmla="*/ 1119608 w 1896822"/>
                  <a:gd name="connsiteY1041" fmla="*/ 375097 h 1946271"/>
                  <a:gd name="connsiteX1042" fmla="*/ 1124555 w 1896822"/>
                  <a:gd name="connsiteY1042" fmla="*/ 381566 h 1946271"/>
                  <a:gd name="connsiteX1043" fmla="*/ 1122170 w 1896822"/>
                  <a:gd name="connsiteY1043" fmla="*/ 374081 h 1946271"/>
                  <a:gd name="connsiteX1044" fmla="*/ 1090809 w 1896822"/>
                  <a:gd name="connsiteY1044" fmla="*/ 374450 h 1946271"/>
                  <a:gd name="connsiteX1045" fmla="*/ 1086657 w 1896822"/>
                  <a:gd name="connsiteY1045" fmla="*/ 376206 h 1946271"/>
                  <a:gd name="connsiteX1046" fmla="*/ 1090809 w 1896822"/>
                  <a:gd name="connsiteY1046" fmla="*/ 374450 h 1946271"/>
                  <a:gd name="connsiteX1047" fmla="*/ 1001675 w 1896822"/>
                  <a:gd name="connsiteY1047" fmla="*/ 380642 h 1946271"/>
                  <a:gd name="connsiteX1048" fmla="*/ 999290 w 1896822"/>
                  <a:gd name="connsiteY1048" fmla="*/ 382767 h 1946271"/>
                  <a:gd name="connsiteX1049" fmla="*/ 1004061 w 1896822"/>
                  <a:gd name="connsiteY1049" fmla="*/ 382582 h 1946271"/>
                  <a:gd name="connsiteX1050" fmla="*/ 1001675 w 1896822"/>
                  <a:gd name="connsiteY1050" fmla="*/ 380642 h 1946271"/>
                  <a:gd name="connsiteX1051" fmla="*/ 1100880 w 1896822"/>
                  <a:gd name="connsiteY1051" fmla="*/ 382398 h 1946271"/>
                  <a:gd name="connsiteX1052" fmla="*/ 1093813 w 1896822"/>
                  <a:gd name="connsiteY1052" fmla="*/ 386186 h 1946271"/>
                  <a:gd name="connsiteX1053" fmla="*/ 1089219 w 1896822"/>
                  <a:gd name="connsiteY1053" fmla="*/ 393302 h 1946271"/>
                  <a:gd name="connsiteX1054" fmla="*/ 1091781 w 1896822"/>
                  <a:gd name="connsiteY1054" fmla="*/ 403190 h 1946271"/>
                  <a:gd name="connsiteX1055" fmla="*/ 1096551 w 1896822"/>
                  <a:gd name="connsiteY1055" fmla="*/ 409936 h 1946271"/>
                  <a:gd name="connsiteX1056" fmla="*/ 1103530 w 1896822"/>
                  <a:gd name="connsiteY1056" fmla="*/ 406240 h 1946271"/>
                  <a:gd name="connsiteX1057" fmla="*/ 1108477 w 1896822"/>
                  <a:gd name="connsiteY1057" fmla="*/ 412986 h 1946271"/>
                  <a:gd name="connsiteX1058" fmla="*/ 1131887 w 1896822"/>
                  <a:gd name="connsiteY1058" fmla="*/ 405223 h 1946271"/>
                  <a:gd name="connsiteX1059" fmla="*/ 1112806 w 1896822"/>
                  <a:gd name="connsiteY1059" fmla="*/ 392286 h 1946271"/>
                  <a:gd name="connsiteX1060" fmla="*/ 1100880 w 1896822"/>
                  <a:gd name="connsiteY1060" fmla="*/ 382398 h 1946271"/>
                  <a:gd name="connsiteX1061" fmla="*/ 1136657 w 1896822"/>
                  <a:gd name="connsiteY1061" fmla="*/ 406424 h 1946271"/>
                  <a:gd name="connsiteX1062" fmla="*/ 1134449 w 1896822"/>
                  <a:gd name="connsiteY1062" fmla="*/ 408550 h 1946271"/>
                  <a:gd name="connsiteX1063" fmla="*/ 1139042 w 1896822"/>
                  <a:gd name="connsiteY1063" fmla="*/ 408365 h 1946271"/>
                  <a:gd name="connsiteX1064" fmla="*/ 1136657 w 1896822"/>
                  <a:gd name="connsiteY1064" fmla="*/ 406424 h 1946271"/>
                  <a:gd name="connsiteX1065" fmla="*/ 1050350 w 1896822"/>
                  <a:gd name="connsiteY1065" fmla="*/ 382767 h 1946271"/>
                  <a:gd name="connsiteX1066" fmla="*/ 1056092 w 1896822"/>
                  <a:gd name="connsiteY1066" fmla="*/ 387573 h 1946271"/>
                  <a:gd name="connsiteX1067" fmla="*/ 1060862 w 1896822"/>
                  <a:gd name="connsiteY1067" fmla="*/ 387388 h 1946271"/>
                  <a:gd name="connsiteX1068" fmla="*/ 1060862 w 1896822"/>
                  <a:gd name="connsiteY1068" fmla="*/ 387388 h 1946271"/>
                  <a:gd name="connsiteX1069" fmla="*/ 1056092 w 1896822"/>
                  <a:gd name="connsiteY1069" fmla="*/ 387573 h 1946271"/>
                  <a:gd name="connsiteX1070" fmla="*/ 1050350 w 1896822"/>
                  <a:gd name="connsiteY1070" fmla="*/ 382767 h 1946271"/>
                  <a:gd name="connsiteX1071" fmla="*/ 1078265 w 1896822"/>
                  <a:gd name="connsiteY1071" fmla="*/ 386371 h 1946271"/>
                  <a:gd name="connsiteX1072" fmla="*/ 1074908 w 1896822"/>
                  <a:gd name="connsiteY1072" fmla="*/ 386741 h 1946271"/>
                  <a:gd name="connsiteX1073" fmla="*/ 1082064 w 1896822"/>
                  <a:gd name="connsiteY1073" fmla="*/ 389975 h 1946271"/>
                  <a:gd name="connsiteX1074" fmla="*/ 1078265 w 1896822"/>
                  <a:gd name="connsiteY1074" fmla="*/ 386371 h 1946271"/>
                  <a:gd name="connsiteX1075" fmla="*/ 975704 w 1896822"/>
                  <a:gd name="connsiteY1075" fmla="*/ 383599 h 1946271"/>
                  <a:gd name="connsiteX1076" fmla="*/ 968725 w 1896822"/>
                  <a:gd name="connsiteY1076" fmla="*/ 394134 h 1946271"/>
                  <a:gd name="connsiteX1077" fmla="*/ 961658 w 1896822"/>
                  <a:gd name="connsiteY1077" fmla="*/ 390899 h 1946271"/>
                  <a:gd name="connsiteX1078" fmla="*/ 966782 w 1896822"/>
                  <a:gd name="connsiteY1078" fmla="*/ 404576 h 1946271"/>
                  <a:gd name="connsiteX1079" fmla="*/ 976057 w 1896822"/>
                  <a:gd name="connsiteY1079" fmla="*/ 404022 h 1946271"/>
                  <a:gd name="connsiteX1080" fmla="*/ 980827 w 1896822"/>
                  <a:gd name="connsiteY1080" fmla="*/ 410768 h 1946271"/>
                  <a:gd name="connsiteX1081" fmla="*/ 988248 w 1896822"/>
                  <a:gd name="connsiteY1081" fmla="*/ 413910 h 1946271"/>
                  <a:gd name="connsiteX1082" fmla="*/ 1009449 w 1896822"/>
                  <a:gd name="connsiteY1082" fmla="*/ 416682 h 1946271"/>
                  <a:gd name="connsiteX1083" fmla="*/ 1018548 w 1896822"/>
                  <a:gd name="connsiteY1083" fmla="*/ 402636 h 1946271"/>
                  <a:gd name="connsiteX1084" fmla="*/ 992753 w 1896822"/>
                  <a:gd name="connsiteY1084" fmla="*/ 393302 h 1946271"/>
                  <a:gd name="connsiteX1085" fmla="*/ 994343 w 1896822"/>
                  <a:gd name="connsiteY1085" fmla="*/ 395705 h 1946271"/>
                  <a:gd name="connsiteX1086" fmla="*/ 991958 w 1896822"/>
                  <a:gd name="connsiteY1086" fmla="*/ 392470 h 1946271"/>
                  <a:gd name="connsiteX1087" fmla="*/ 992400 w 1896822"/>
                  <a:gd name="connsiteY1087" fmla="*/ 392932 h 1946271"/>
                  <a:gd name="connsiteX1088" fmla="*/ 990015 w 1896822"/>
                  <a:gd name="connsiteY1088" fmla="*/ 389975 h 1946271"/>
                  <a:gd name="connsiteX1089" fmla="*/ 975704 w 1896822"/>
                  <a:gd name="connsiteY1089" fmla="*/ 383599 h 1946271"/>
                  <a:gd name="connsiteX1090" fmla="*/ 1035863 w 1896822"/>
                  <a:gd name="connsiteY1090" fmla="*/ 400418 h 1946271"/>
                  <a:gd name="connsiteX1091" fmla="*/ 1030474 w 1896822"/>
                  <a:gd name="connsiteY1091" fmla="*/ 405593 h 1946271"/>
                  <a:gd name="connsiteX1092" fmla="*/ 1030474 w 1896822"/>
                  <a:gd name="connsiteY1092" fmla="*/ 405593 h 1946271"/>
                  <a:gd name="connsiteX1093" fmla="*/ 1035863 w 1896822"/>
                  <a:gd name="connsiteY1093" fmla="*/ 400418 h 1946271"/>
                  <a:gd name="connsiteX1094" fmla="*/ 1723581 w 1896822"/>
                  <a:gd name="connsiteY1094" fmla="*/ 502070 h 1946271"/>
                  <a:gd name="connsiteX1095" fmla="*/ 1721196 w 1896822"/>
                  <a:gd name="connsiteY1095" fmla="*/ 503087 h 1946271"/>
                  <a:gd name="connsiteX1096" fmla="*/ 1725966 w 1896822"/>
                  <a:gd name="connsiteY1096" fmla="*/ 509555 h 1946271"/>
                  <a:gd name="connsiteX1097" fmla="*/ 1723581 w 1896822"/>
                  <a:gd name="connsiteY1097" fmla="*/ 502070 h 1946271"/>
                  <a:gd name="connsiteX1098" fmla="*/ 1674023 w 1896822"/>
                  <a:gd name="connsiteY1098" fmla="*/ 506044 h 1946271"/>
                  <a:gd name="connsiteX1099" fmla="*/ 1671814 w 1896822"/>
                  <a:gd name="connsiteY1099" fmla="*/ 508169 h 1946271"/>
                  <a:gd name="connsiteX1100" fmla="*/ 1676585 w 1896822"/>
                  <a:gd name="connsiteY1100" fmla="*/ 507984 h 1946271"/>
                  <a:gd name="connsiteX1101" fmla="*/ 1674023 w 1896822"/>
                  <a:gd name="connsiteY1101" fmla="*/ 506044 h 1946271"/>
                  <a:gd name="connsiteX1102" fmla="*/ 368109 w 1896822"/>
                  <a:gd name="connsiteY1102" fmla="*/ 320667 h 1946271"/>
                  <a:gd name="connsiteX1103" fmla="*/ 363515 w 1896822"/>
                  <a:gd name="connsiteY1103" fmla="*/ 327783 h 1946271"/>
                  <a:gd name="connsiteX1104" fmla="*/ 366077 w 1896822"/>
                  <a:gd name="connsiteY1104" fmla="*/ 337948 h 1946271"/>
                  <a:gd name="connsiteX1105" fmla="*/ 368109 w 1896822"/>
                  <a:gd name="connsiteY1105" fmla="*/ 320667 h 1946271"/>
                  <a:gd name="connsiteX1106" fmla="*/ 385158 w 1896822"/>
                  <a:gd name="connsiteY1106" fmla="*/ 344139 h 1946271"/>
                  <a:gd name="connsiteX1107" fmla="*/ 378444 w 1896822"/>
                  <a:gd name="connsiteY1107" fmla="*/ 368074 h 1946271"/>
                  <a:gd name="connsiteX1108" fmla="*/ 385158 w 1896822"/>
                  <a:gd name="connsiteY1108" fmla="*/ 344139 h 1946271"/>
                  <a:gd name="connsiteX1109" fmla="*/ 659627 w 1896822"/>
                  <a:gd name="connsiteY1109" fmla="*/ 364562 h 1946271"/>
                  <a:gd name="connsiteX1110" fmla="*/ 656800 w 1896822"/>
                  <a:gd name="connsiteY1110" fmla="*/ 364747 h 1946271"/>
                  <a:gd name="connsiteX1111" fmla="*/ 659185 w 1896822"/>
                  <a:gd name="connsiteY1111" fmla="*/ 368074 h 1946271"/>
                  <a:gd name="connsiteX1112" fmla="*/ 659627 w 1896822"/>
                  <a:gd name="connsiteY1112" fmla="*/ 364562 h 1946271"/>
                  <a:gd name="connsiteX1113" fmla="*/ 366342 w 1896822"/>
                  <a:gd name="connsiteY1113" fmla="*/ 344694 h 1946271"/>
                  <a:gd name="connsiteX1114" fmla="*/ 357155 w 1896822"/>
                  <a:gd name="connsiteY1114" fmla="*/ 365486 h 1946271"/>
                  <a:gd name="connsiteX1115" fmla="*/ 361748 w 1896822"/>
                  <a:gd name="connsiteY1115" fmla="*/ 365302 h 1946271"/>
                  <a:gd name="connsiteX1116" fmla="*/ 366872 w 1896822"/>
                  <a:gd name="connsiteY1116" fmla="*/ 378794 h 1946271"/>
                  <a:gd name="connsiteX1117" fmla="*/ 369080 w 1896822"/>
                  <a:gd name="connsiteY1117" fmla="*/ 368536 h 1946271"/>
                  <a:gd name="connsiteX1118" fmla="*/ 364133 w 1896822"/>
                  <a:gd name="connsiteY1118" fmla="*/ 355044 h 1946271"/>
                  <a:gd name="connsiteX1119" fmla="*/ 366342 w 1896822"/>
                  <a:gd name="connsiteY1119" fmla="*/ 344694 h 1946271"/>
                  <a:gd name="connsiteX1120" fmla="*/ 513161 w 1896822"/>
                  <a:gd name="connsiteY1120" fmla="*/ 374820 h 1946271"/>
                  <a:gd name="connsiteX1121" fmla="*/ 510776 w 1896822"/>
                  <a:gd name="connsiteY1121" fmla="*/ 377038 h 1946271"/>
                  <a:gd name="connsiteX1122" fmla="*/ 515546 w 1896822"/>
                  <a:gd name="connsiteY1122" fmla="*/ 376668 h 1946271"/>
                  <a:gd name="connsiteX1123" fmla="*/ 513161 w 1896822"/>
                  <a:gd name="connsiteY1123" fmla="*/ 374820 h 1946271"/>
                  <a:gd name="connsiteX1124" fmla="*/ 635776 w 1896822"/>
                  <a:gd name="connsiteY1124" fmla="*/ 377223 h 1946271"/>
                  <a:gd name="connsiteX1125" fmla="*/ 633567 w 1896822"/>
                  <a:gd name="connsiteY1125" fmla="*/ 379256 h 1946271"/>
                  <a:gd name="connsiteX1126" fmla="*/ 638337 w 1896822"/>
                  <a:gd name="connsiteY1126" fmla="*/ 378978 h 1946271"/>
                  <a:gd name="connsiteX1127" fmla="*/ 635776 w 1896822"/>
                  <a:gd name="connsiteY1127" fmla="*/ 377223 h 1946271"/>
                  <a:gd name="connsiteX1128" fmla="*/ 309540 w 1896822"/>
                  <a:gd name="connsiteY1128" fmla="*/ 348021 h 1946271"/>
                  <a:gd name="connsiteX1129" fmla="*/ 307331 w 1896822"/>
                  <a:gd name="connsiteY1129" fmla="*/ 350239 h 1946271"/>
                  <a:gd name="connsiteX1130" fmla="*/ 311925 w 1896822"/>
                  <a:gd name="connsiteY1130" fmla="*/ 350054 h 1946271"/>
                  <a:gd name="connsiteX1131" fmla="*/ 309540 w 1896822"/>
                  <a:gd name="connsiteY1131" fmla="*/ 348021 h 1946271"/>
                  <a:gd name="connsiteX1132" fmla="*/ 322437 w 1896822"/>
                  <a:gd name="connsiteY1132" fmla="*/ 349222 h 1946271"/>
                  <a:gd name="connsiteX1133" fmla="*/ 316695 w 1896822"/>
                  <a:gd name="connsiteY1133" fmla="*/ 350054 h 1946271"/>
                  <a:gd name="connsiteX1134" fmla="*/ 317049 w 1896822"/>
                  <a:gd name="connsiteY1134" fmla="*/ 363546 h 1946271"/>
                  <a:gd name="connsiteX1135" fmla="*/ 322437 w 1896822"/>
                  <a:gd name="connsiteY1135" fmla="*/ 349222 h 1946271"/>
                  <a:gd name="connsiteX1136" fmla="*/ 302826 w 1896822"/>
                  <a:gd name="connsiteY1136" fmla="*/ 357169 h 1946271"/>
                  <a:gd name="connsiteX1137" fmla="*/ 298409 w 1896822"/>
                  <a:gd name="connsiteY1137" fmla="*/ 384800 h 1946271"/>
                  <a:gd name="connsiteX1138" fmla="*/ 312543 w 1896822"/>
                  <a:gd name="connsiteY1138" fmla="*/ 370477 h 1946271"/>
                  <a:gd name="connsiteX1139" fmla="*/ 302826 w 1896822"/>
                  <a:gd name="connsiteY1139" fmla="*/ 357169 h 1946271"/>
                  <a:gd name="connsiteX1140" fmla="*/ 338338 w 1896822"/>
                  <a:gd name="connsiteY1140" fmla="*/ 374265 h 1946271"/>
                  <a:gd name="connsiteX1141" fmla="*/ 336130 w 1896822"/>
                  <a:gd name="connsiteY1141" fmla="*/ 376668 h 1946271"/>
                  <a:gd name="connsiteX1142" fmla="*/ 340724 w 1896822"/>
                  <a:gd name="connsiteY1142" fmla="*/ 376483 h 1946271"/>
                  <a:gd name="connsiteX1143" fmla="*/ 338338 w 1896822"/>
                  <a:gd name="connsiteY1143" fmla="*/ 374265 h 1946271"/>
                  <a:gd name="connsiteX1144" fmla="*/ 489575 w 1896822"/>
                  <a:gd name="connsiteY1144" fmla="*/ 381196 h 1946271"/>
                  <a:gd name="connsiteX1145" fmla="*/ 482773 w 1896822"/>
                  <a:gd name="connsiteY1145" fmla="*/ 398477 h 1946271"/>
                  <a:gd name="connsiteX1146" fmla="*/ 489575 w 1896822"/>
                  <a:gd name="connsiteY1146" fmla="*/ 381196 h 1946271"/>
                  <a:gd name="connsiteX1147" fmla="*/ 336130 w 1896822"/>
                  <a:gd name="connsiteY1147" fmla="*/ 385724 h 1946271"/>
                  <a:gd name="connsiteX1148" fmla="*/ 333921 w 1896822"/>
                  <a:gd name="connsiteY1148" fmla="*/ 386741 h 1946271"/>
                  <a:gd name="connsiteX1149" fmla="*/ 343462 w 1896822"/>
                  <a:gd name="connsiteY1149" fmla="*/ 393302 h 1946271"/>
                  <a:gd name="connsiteX1150" fmla="*/ 336130 w 1896822"/>
                  <a:gd name="connsiteY1150" fmla="*/ 385724 h 1946271"/>
                  <a:gd name="connsiteX1151" fmla="*/ 324646 w 1896822"/>
                  <a:gd name="connsiteY1151" fmla="*/ 389698 h 1946271"/>
                  <a:gd name="connsiteX1152" fmla="*/ 322261 w 1896822"/>
                  <a:gd name="connsiteY1152" fmla="*/ 390715 h 1946271"/>
                  <a:gd name="connsiteX1153" fmla="*/ 327031 w 1896822"/>
                  <a:gd name="connsiteY1153" fmla="*/ 397276 h 1946271"/>
                  <a:gd name="connsiteX1154" fmla="*/ 324646 w 1896822"/>
                  <a:gd name="connsiteY1154" fmla="*/ 389698 h 1946271"/>
                  <a:gd name="connsiteX1155" fmla="*/ 350618 w 1896822"/>
                  <a:gd name="connsiteY1155" fmla="*/ 398107 h 1946271"/>
                  <a:gd name="connsiteX1156" fmla="*/ 345847 w 1896822"/>
                  <a:gd name="connsiteY1156" fmla="*/ 403467 h 1946271"/>
                  <a:gd name="connsiteX1157" fmla="*/ 346289 w 1896822"/>
                  <a:gd name="connsiteY1157" fmla="*/ 417144 h 1946271"/>
                  <a:gd name="connsiteX1158" fmla="*/ 350618 w 1896822"/>
                  <a:gd name="connsiteY1158" fmla="*/ 398107 h 1946271"/>
                  <a:gd name="connsiteX1159" fmla="*/ 452384 w 1896822"/>
                  <a:gd name="connsiteY1159" fmla="*/ 416682 h 1946271"/>
                  <a:gd name="connsiteX1160" fmla="*/ 452384 w 1896822"/>
                  <a:gd name="connsiteY1160" fmla="*/ 416682 h 1946271"/>
                  <a:gd name="connsiteX1161" fmla="*/ 576235 w 1896822"/>
                  <a:gd name="connsiteY1161" fmla="*/ 425461 h 1946271"/>
                  <a:gd name="connsiteX1162" fmla="*/ 570670 w 1896822"/>
                  <a:gd name="connsiteY1162" fmla="*/ 425831 h 1946271"/>
                  <a:gd name="connsiteX1163" fmla="*/ 570935 w 1896822"/>
                  <a:gd name="connsiteY1163" fmla="*/ 439508 h 1946271"/>
                  <a:gd name="connsiteX1164" fmla="*/ 576235 w 1896822"/>
                  <a:gd name="connsiteY1164" fmla="*/ 425461 h 1946271"/>
                  <a:gd name="connsiteX1165" fmla="*/ 298851 w 1896822"/>
                  <a:gd name="connsiteY1165" fmla="*/ 398477 h 1946271"/>
                  <a:gd name="connsiteX1166" fmla="*/ 299028 w 1896822"/>
                  <a:gd name="connsiteY1166" fmla="*/ 418900 h 1946271"/>
                  <a:gd name="connsiteX1167" fmla="*/ 304151 w 1896822"/>
                  <a:gd name="connsiteY1167" fmla="*/ 432392 h 1946271"/>
                  <a:gd name="connsiteX1168" fmla="*/ 313162 w 1896822"/>
                  <a:gd name="connsiteY1168" fmla="*/ 411322 h 1946271"/>
                  <a:gd name="connsiteX1169" fmla="*/ 315282 w 1896822"/>
                  <a:gd name="connsiteY1169" fmla="*/ 401249 h 1946271"/>
                  <a:gd name="connsiteX1170" fmla="*/ 298851 w 1896822"/>
                  <a:gd name="connsiteY1170" fmla="*/ 398477 h 1946271"/>
                  <a:gd name="connsiteX1171" fmla="*/ 328444 w 1896822"/>
                  <a:gd name="connsiteY1171" fmla="*/ 414187 h 1946271"/>
                  <a:gd name="connsiteX1172" fmla="*/ 324999 w 1896822"/>
                  <a:gd name="connsiteY1172" fmla="*/ 414372 h 1946271"/>
                  <a:gd name="connsiteX1173" fmla="*/ 332155 w 1896822"/>
                  <a:gd name="connsiteY1173" fmla="*/ 417514 h 1946271"/>
                  <a:gd name="connsiteX1174" fmla="*/ 328444 w 1896822"/>
                  <a:gd name="connsiteY1174" fmla="*/ 414187 h 1946271"/>
                  <a:gd name="connsiteX1175" fmla="*/ 320847 w 1896822"/>
                  <a:gd name="connsiteY1175" fmla="*/ 417883 h 1946271"/>
                  <a:gd name="connsiteX1176" fmla="*/ 317844 w 1896822"/>
                  <a:gd name="connsiteY1176" fmla="*/ 418345 h 1946271"/>
                  <a:gd name="connsiteX1177" fmla="*/ 320229 w 1896822"/>
                  <a:gd name="connsiteY1177" fmla="*/ 421487 h 1946271"/>
                  <a:gd name="connsiteX1178" fmla="*/ 320847 w 1896822"/>
                  <a:gd name="connsiteY1178" fmla="*/ 417883 h 1946271"/>
                  <a:gd name="connsiteX1179" fmla="*/ 346289 w 1896822"/>
                  <a:gd name="connsiteY1179" fmla="*/ 426016 h 1946271"/>
                  <a:gd name="connsiteX1180" fmla="*/ 344080 w 1896822"/>
                  <a:gd name="connsiteY1180" fmla="*/ 427217 h 1946271"/>
                  <a:gd name="connsiteX1181" fmla="*/ 344257 w 1896822"/>
                  <a:gd name="connsiteY1181" fmla="*/ 434148 h 1946271"/>
                  <a:gd name="connsiteX1182" fmla="*/ 346289 w 1896822"/>
                  <a:gd name="connsiteY1182" fmla="*/ 426016 h 1946271"/>
                  <a:gd name="connsiteX1183" fmla="*/ 558744 w 1896822"/>
                  <a:gd name="connsiteY1183" fmla="*/ 431006 h 1946271"/>
                  <a:gd name="connsiteX1184" fmla="*/ 556624 w 1896822"/>
                  <a:gd name="connsiteY1184" fmla="*/ 433409 h 1946271"/>
                  <a:gd name="connsiteX1185" fmla="*/ 561129 w 1896822"/>
                  <a:gd name="connsiteY1185" fmla="*/ 433224 h 1946271"/>
                  <a:gd name="connsiteX1186" fmla="*/ 558744 w 1896822"/>
                  <a:gd name="connsiteY1186" fmla="*/ 431006 h 1946271"/>
                  <a:gd name="connsiteX1187" fmla="*/ 544698 w 1896822"/>
                  <a:gd name="connsiteY1187" fmla="*/ 431560 h 1946271"/>
                  <a:gd name="connsiteX1188" fmla="*/ 542313 w 1896822"/>
                  <a:gd name="connsiteY1188" fmla="*/ 433778 h 1946271"/>
                  <a:gd name="connsiteX1189" fmla="*/ 547083 w 1896822"/>
                  <a:gd name="connsiteY1189" fmla="*/ 433593 h 1946271"/>
                  <a:gd name="connsiteX1190" fmla="*/ 544698 w 1896822"/>
                  <a:gd name="connsiteY1190" fmla="*/ 431560 h 1946271"/>
                  <a:gd name="connsiteX1191" fmla="*/ 284982 w 1896822"/>
                  <a:gd name="connsiteY1191" fmla="*/ 419270 h 1946271"/>
                  <a:gd name="connsiteX1192" fmla="*/ 262102 w 1896822"/>
                  <a:gd name="connsiteY1192" fmla="*/ 468155 h 1946271"/>
                  <a:gd name="connsiteX1193" fmla="*/ 266696 w 1896822"/>
                  <a:gd name="connsiteY1193" fmla="*/ 474069 h 1946271"/>
                  <a:gd name="connsiteX1194" fmla="*/ 268639 w 1896822"/>
                  <a:gd name="connsiteY1194" fmla="*/ 472868 h 1946271"/>
                  <a:gd name="connsiteX1195" fmla="*/ 271643 w 1896822"/>
                  <a:gd name="connsiteY1195" fmla="*/ 480815 h 1946271"/>
                  <a:gd name="connsiteX1196" fmla="*/ 267049 w 1896822"/>
                  <a:gd name="connsiteY1196" fmla="*/ 474624 h 1946271"/>
                  <a:gd name="connsiteX1197" fmla="*/ 264929 w 1896822"/>
                  <a:gd name="connsiteY1197" fmla="*/ 478043 h 1946271"/>
                  <a:gd name="connsiteX1198" fmla="*/ 276413 w 1896822"/>
                  <a:gd name="connsiteY1198" fmla="*/ 474254 h 1946271"/>
                  <a:gd name="connsiteX1199" fmla="*/ 278356 w 1896822"/>
                  <a:gd name="connsiteY1199" fmla="*/ 450227 h 1946271"/>
                  <a:gd name="connsiteX1200" fmla="*/ 285777 w 1896822"/>
                  <a:gd name="connsiteY1200" fmla="*/ 460208 h 1946271"/>
                  <a:gd name="connsiteX1201" fmla="*/ 284982 w 1896822"/>
                  <a:gd name="connsiteY1201" fmla="*/ 419270 h 1946271"/>
                  <a:gd name="connsiteX1202" fmla="*/ 434009 w 1896822"/>
                  <a:gd name="connsiteY1202" fmla="*/ 439138 h 1946271"/>
                  <a:gd name="connsiteX1203" fmla="*/ 431624 w 1896822"/>
                  <a:gd name="connsiteY1203" fmla="*/ 441356 h 1946271"/>
                  <a:gd name="connsiteX1204" fmla="*/ 436395 w 1896822"/>
                  <a:gd name="connsiteY1204" fmla="*/ 440894 h 1946271"/>
                  <a:gd name="connsiteX1205" fmla="*/ 434009 w 1896822"/>
                  <a:gd name="connsiteY1205" fmla="*/ 439138 h 1946271"/>
                  <a:gd name="connsiteX1206" fmla="*/ 532949 w 1896822"/>
                  <a:gd name="connsiteY1206" fmla="*/ 440894 h 1946271"/>
                  <a:gd name="connsiteX1207" fmla="*/ 521642 w 1896822"/>
                  <a:gd name="connsiteY1207" fmla="*/ 465106 h 1946271"/>
                  <a:gd name="connsiteX1208" fmla="*/ 512543 w 1896822"/>
                  <a:gd name="connsiteY1208" fmla="*/ 479244 h 1946271"/>
                  <a:gd name="connsiteX1209" fmla="*/ 507772 w 1896822"/>
                  <a:gd name="connsiteY1209" fmla="*/ 472498 h 1946271"/>
                  <a:gd name="connsiteX1210" fmla="*/ 501235 w 1896822"/>
                  <a:gd name="connsiteY1210" fmla="*/ 503641 h 1946271"/>
                  <a:gd name="connsiteX1211" fmla="*/ 512543 w 1896822"/>
                  <a:gd name="connsiteY1211" fmla="*/ 479244 h 1946271"/>
                  <a:gd name="connsiteX1212" fmla="*/ 515546 w 1896822"/>
                  <a:gd name="connsiteY1212" fmla="*/ 509833 h 1946271"/>
                  <a:gd name="connsiteX1213" fmla="*/ 534009 w 1896822"/>
                  <a:gd name="connsiteY1213" fmla="*/ 488763 h 1946271"/>
                  <a:gd name="connsiteX1214" fmla="*/ 542931 w 1896822"/>
                  <a:gd name="connsiteY1214" fmla="*/ 454201 h 1946271"/>
                  <a:gd name="connsiteX1215" fmla="*/ 532949 w 1896822"/>
                  <a:gd name="connsiteY1215" fmla="*/ 440894 h 1946271"/>
                  <a:gd name="connsiteX1216" fmla="*/ 520052 w 1896822"/>
                  <a:gd name="connsiteY1216" fmla="*/ 509555 h 1946271"/>
                  <a:gd name="connsiteX1217" fmla="*/ 506182 w 1896822"/>
                  <a:gd name="connsiteY1217" fmla="*/ 523879 h 1946271"/>
                  <a:gd name="connsiteX1218" fmla="*/ 517931 w 1896822"/>
                  <a:gd name="connsiteY1218" fmla="*/ 519905 h 1946271"/>
                  <a:gd name="connsiteX1219" fmla="*/ 520317 w 1896822"/>
                  <a:gd name="connsiteY1219" fmla="*/ 523325 h 1946271"/>
                  <a:gd name="connsiteX1220" fmla="*/ 520052 w 1896822"/>
                  <a:gd name="connsiteY1220" fmla="*/ 509555 h 1946271"/>
                  <a:gd name="connsiteX1221" fmla="*/ 1689659 w 1896822"/>
                  <a:gd name="connsiteY1221" fmla="*/ 522678 h 1946271"/>
                  <a:gd name="connsiteX1222" fmla="*/ 1686302 w 1896822"/>
                  <a:gd name="connsiteY1222" fmla="*/ 528038 h 1946271"/>
                  <a:gd name="connsiteX1223" fmla="*/ 1700613 w 1896822"/>
                  <a:gd name="connsiteY1223" fmla="*/ 534414 h 1946271"/>
                  <a:gd name="connsiteX1224" fmla="*/ 1689659 w 1896822"/>
                  <a:gd name="connsiteY1224" fmla="*/ 522678 h 1946271"/>
                  <a:gd name="connsiteX1225" fmla="*/ 1707503 w 1896822"/>
                  <a:gd name="connsiteY1225" fmla="*/ 530810 h 1946271"/>
                  <a:gd name="connsiteX1226" fmla="*/ 1703175 w 1896822"/>
                  <a:gd name="connsiteY1226" fmla="*/ 544672 h 1946271"/>
                  <a:gd name="connsiteX1227" fmla="*/ 1714924 w 1896822"/>
                  <a:gd name="connsiteY1227" fmla="*/ 540698 h 1946271"/>
                  <a:gd name="connsiteX1228" fmla="*/ 1707503 w 1896822"/>
                  <a:gd name="connsiteY1228" fmla="*/ 530810 h 1946271"/>
                  <a:gd name="connsiteX1229" fmla="*/ 1722256 w 1896822"/>
                  <a:gd name="connsiteY1229" fmla="*/ 532566 h 1946271"/>
                  <a:gd name="connsiteX1230" fmla="*/ 1717044 w 1896822"/>
                  <a:gd name="connsiteY1230" fmla="*/ 537186 h 1946271"/>
                  <a:gd name="connsiteX1231" fmla="*/ 1728970 w 1896822"/>
                  <a:gd name="connsiteY1231" fmla="*/ 546889 h 1946271"/>
                  <a:gd name="connsiteX1232" fmla="*/ 1738510 w 1896822"/>
                  <a:gd name="connsiteY1232" fmla="*/ 539959 h 1946271"/>
                  <a:gd name="connsiteX1233" fmla="*/ 1722256 w 1896822"/>
                  <a:gd name="connsiteY1233" fmla="*/ 532566 h 1946271"/>
                  <a:gd name="connsiteX1234" fmla="*/ 1751761 w 1896822"/>
                  <a:gd name="connsiteY1234" fmla="*/ 542731 h 1946271"/>
                  <a:gd name="connsiteX1235" fmla="*/ 1750436 w 1896822"/>
                  <a:gd name="connsiteY1235" fmla="*/ 549662 h 1946271"/>
                  <a:gd name="connsiteX1236" fmla="*/ 1767044 w 1896822"/>
                  <a:gd name="connsiteY1236" fmla="*/ 559180 h 1946271"/>
                  <a:gd name="connsiteX1237" fmla="*/ 1751761 w 1896822"/>
                  <a:gd name="connsiteY1237" fmla="*/ 542731 h 1946271"/>
                  <a:gd name="connsiteX1238" fmla="*/ 292667 w 1896822"/>
                  <a:gd name="connsiteY1238" fmla="*/ 456604 h 1946271"/>
                  <a:gd name="connsiteX1239" fmla="*/ 292667 w 1896822"/>
                  <a:gd name="connsiteY1239" fmla="*/ 456604 h 1946271"/>
                  <a:gd name="connsiteX1240" fmla="*/ 283745 w 1896822"/>
                  <a:gd name="connsiteY1240" fmla="*/ 478875 h 1946271"/>
                  <a:gd name="connsiteX1241" fmla="*/ 281360 w 1896822"/>
                  <a:gd name="connsiteY1241" fmla="*/ 481000 h 1946271"/>
                  <a:gd name="connsiteX1242" fmla="*/ 286130 w 1896822"/>
                  <a:gd name="connsiteY1242" fmla="*/ 480815 h 1946271"/>
                  <a:gd name="connsiteX1243" fmla="*/ 283745 w 1896822"/>
                  <a:gd name="connsiteY1243" fmla="*/ 478875 h 1946271"/>
                  <a:gd name="connsiteX1244" fmla="*/ 491341 w 1896822"/>
                  <a:gd name="connsiteY1244" fmla="*/ 483403 h 1946271"/>
                  <a:gd name="connsiteX1245" fmla="*/ 484804 w 1896822"/>
                  <a:gd name="connsiteY1245" fmla="*/ 507615 h 1946271"/>
                  <a:gd name="connsiteX1246" fmla="*/ 491341 w 1896822"/>
                  <a:gd name="connsiteY1246" fmla="*/ 483403 h 1946271"/>
                  <a:gd name="connsiteX1247" fmla="*/ 503444 w 1896822"/>
                  <a:gd name="connsiteY1247" fmla="*/ 506783 h 1946271"/>
                  <a:gd name="connsiteX1248" fmla="*/ 491871 w 1896822"/>
                  <a:gd name="connsiteY1248" fmla="*/ 510572 h 1946271"/>
                  <a:gd name="connsiteX1249" fmla="*/ 471465 w 1896822"/>
                  <a:gd name="connsiteY1249" fmla="*/ 555853 h 1946271"/>
                  <a:gd name="connsiteX1250" fmla="*/ 504239 w 1896822"/>
                  <a:gd name="connsiteY1250" fmla="*/ 534229 h 1946271"/>
                  <a:gd name="connsiteX1251" fmla="*/ 499292 w 1896822"/>
                  <a:gd name="connsiteY1251" fmla="*/ 527483 h 1946271"/>
                  <a:gd name="connsiteX1252" fmla="*/ 499469 w 1896822"/>
                  <a:gd name="connsiteY1252" fmla="*/ 527206 h 1946271"/>
                  <a:gd name="connsiteX1253" fmla="*/ 498850 w 1896822"/>
                  <a:gd name="connsiteY1253" fmla="*/ 523325 h 1946271"/>
                  <a:gd name="connsiteX1254" fmla="*/ 500264 w 1896822"/>
                  <a:gd name="connsiteY1254" fmla="*/ 525080 h 1946271"/>
                  <a:gd name="connsiteX1255" fmla="*/ 503444 w 1896822"/>
                  <a:gd name="connsiteY1255" fmla="*/ 506783 h 1946271"/>
                  <a:gd name="connsiteX1256" fmla="*/ 472437 w 1896822"/>
                  <a:gd name="connsiteY1256" fmla="*/ 484235 h 1946271"/>
                  <a:gd name="connsiteX1257" fmla="*/ 463338 w 1896822"/>
                  <a:gd name="connsiteY1257" fmla="*/ 505027 h 1946271"/>
                  <a:gd name="connsiteX1258" fmla="*/ 472437 w 1896822"/>
                  <a:gd name="connsiteY1258" fmla="*/ 484235 h 1946271"/>
                  <a:gd name="connsiteX1259" fmla="*/ 468108 w 1896822"/>
                  <a:gd name="connsiteY1259" fmla="*/ 504842 h 1946271"/>
                  <a:gd name="connsiteX1260" fmla="*/ 452031 w 1896822"/>
                  <a:gd name="connsiteY1260" fmla="*/ 522493 h 1946271"/>
                  <a:gd name="connsiteX1261" fmla="*/ 443903 w 1896822"/>
                  <a:gd name="connsiteY1261" fmla="*/ 530995 h 1946271"/>
                  <a:gd name="connsiteX1262" fmla="*/ 427649 w 1896822"/>
                  <a:gd name="connsiteY1262" fmla="*/ 548460 h 1946271"/>
                  <a:gd name="connsiteX1263" fmla="*/ 443727 w 1896822"/>
                  <a:gd name="connsiteY1263" fmla="*/ 530625 h 1946271"/>
                  <a:gd name="connsiteX1264" fmla="*/ 442667 w 1896822"/>
                  <a:gd name="connsiteY1264" fmla="*/ 529608 h 1946271"/>
                  <a:gd name="connsiteX1265" fmla="*/ 444875 w 1896822"/>
                  <a:gd name="connsiteY1265" fmla="*/ 526097 h 1946271"/>
                  <a:gd name="connsiteX1266" fmla="*/ 430829 w 1896822"/>
                  <a:gd name="connsiteY1266" fmla="*/ 519721 h 1946271"/>
                  <a:gd name="connsiteX1267" fmla="*/ 412543 w 1896822"/>
                  <a:gd name="connsiteY1267" fmla="*/ 568144 h 1946271"/>
                  <a:gd name="connsiteX1268" fmla="*/ 400794 w 1896822"/>
                  <a:gd name="connsiteY1268" fmla="*/ 572118 h 1946271"/>
                  <a:gd name="connsiteX1269" fmla="*/ 410776 w 1896822"/>
                  <a:gd name="connsiteY1269" fmla="*/ 592171 h 1946271"/>
                  <a:gd name="connsiteX1270" fmla="*/ 394080 w 1896822"/>
                  <a:gd name="connsiteY1270" fmla="*/ 582652 h 1946271"/>
                  <a:gd name="connsiteX1271" fmla="*/ 389487 w 1896822"/>
                  <a:gd name="connsiteY1271" fmla="*/ 596329 h 1946271"/>
                  <a:gd name="connsiteX1272" fmla="*/ 386748 w 1896822"/>
                  <a:gd name="connsiteY1272" fmla="*/ 579418 h 1946271"/>
                  <a:gd name="connsiteX1273" fmla="*/ 391342 w 1896822"/>
                  <a:gd name="connsiteY1273" fmla="*/ 565741 h 1946271"/>
                  <a:gd name="connsiteX1274" fmla="*/ 391077 w 1896822"/>
                  <a:gd name="connsiteY1274" fmla="*/ 552064 h 1946271"/>
                  <a:gd name="connsiteX1275" fmla="*/ 372437 w 1896822"/>
                  <a:gd name="connsiteY1275" fmla="*/ 566296 h 1946271"/>
                  <a:gd name="connsiteX1276" fmla="*/ 374999 w 1896822"/>
                  <a:gd name="connsiteY1276" fmla="*/ 576461 h 1946271"/>
                  <a:gd name="connsiteX1277" fmla="*/ 361130 w 1896822"/>
                  <a:gd name="connsiteY1277" fmla="*/ 590507 h 1946271"/>
                  <a:gd name="connsiteX1278" fmla="*/ 372879 w 1896822"/>
                  <a:gd name="connsiteY1278" fmla="*/ 586811 h 1946271"/>
                  <a:gd name="connsiteX1279" fmla="*/ 368462 w 1896822"/>
                  <a:gd name="connsiteY1279" fmla="*/ 607419 h 1946271"/>
                  <a:gd name="connsiteX1280" fmla="*/ 384716 w 1896822"/>
                  <a:gd name="connsiteY1280" fmla="*/ 596514 h 1946271"/>
                  <a:gd name="connsiteX1281" fmla="*/ 378003 w 1896822"/>
                  <a:gd name="connsiteY1281" fmla="*/ 613795 h 1946271"/>
                  <a:gd name="connsiteX1282" fmla="*/ 387720 w 1896822"/>
                  <a:gd name="connsiteY1282" fmla="*/ 627287 h 1946271"/>
                  <a:gd name="connsiteX1283" fmla="*/ 408568 w 1896822"/>
                  <a:gd name="connsiteY1283" fmla="*/ 602428 h 1946271"/>
                  <a:gd name="connsiteX1284" fmla="*/ 410953 w 1896822"/>
                  <a:gd name="connsiteY1284" fmla="*/ 605848 h 1946271"/>
                  <a:gd name="connsiteX1285" fmla="*/ 420052 w 1896822"/>
                  <a:gd name="connsiteY1285" fmla="*/ 591709 h 1946271"/>
                  <a:gd name="connsiteX1286" fmla="*/ 422437 w 1896822"/>
                  <a:gd name="connsiteY1286" fmla="*/ 595128 h 1946271"/>
                  <a:gd name="connsiteX1287" fmla="*/ 443285 w 1896822"/>
                  <a:gd name="connsiteY1287" fmla="*/ 570547 h 1946271"/>
                  <a:gd name="connsiteX1288" fmla="*/ 445847 w 1896822"/>
                  <a:gd name="connsiteY1288" fmla="*/ 573873 h 1946271"/>
                  <a:gd name="connsiteX1289" fmla="*/ 455034 w 1896822"/>
                  <a:gd name="connsiteY1289" fmla="*/ 559827 h 1946271"/>
                  <a:gd name="connsiteX1290" fmla="*/ 459539 w 1896822"/>
                  <a:gd name="connsiteY1290" fmla="*/ 559827 h 1946271"/>
                  <a:gd name="connsiteX1291" fmla="*/ 464133 w 1896822"/>
                  <a:gd name="connsiteY1291" fmla="*/ 538942 h 1946271"/>
                  <a:gd name="connsiteX1292" fmla="*/ 473055 w 1896822"/>
                  <a:gd name="connsiteY1292" fmla="*/ 518150 h 1946271"/>
                  <a:gd name="connsiteX1293" fmla="*/ 468108 w 1896822"/>
                  <a:gd name="connsiteY1293" fmla="*/ 504842 h 1946271"/>
                  <a:gd name="connsiteX1294" fmla="*/ 478444 w 1896822"/>
                  <a:gd name="connsiteY1294" fmla="*/ 512605 h 1946271"/>
                  <a:gd name="connsiteX1295" fmla="*/ 480211 w 1896822"/>
                  <a:gd name="connsiteY1295" fmla="*/ 521291 h 1946271"/>
                  <a:gd name="connsiteX1296" fmla="*/ 480034 w 1896822"/>
                  <a:gd name="connsiteY1296" fmla="*/ 514545 h 1946271"/>
                  <a:gd name="connsiteX1297" fmla="*/ 478444 w 1896822"/>
                  <a:gd name="connsiteY1297" fmla="*/ 512605 h 1946271"/>
                  <a:gd name="connsiteX1298" fmla="*/ 1708298 w 1896822"/>
                  <a:gd name="connsiteY1298" fmla="*/ 573042 h 1946271"/>
                  <a:gd name="connsiteX1299" fmla="*/ 1705913 w 1896822"/>
                  <a:gd name="connsiteY1299" fmla="*/ 575260 h 1946271"/>
                  <a:gd name="connsiteX1300" fmla="*/ 1710684 w 1896822"/>
                  <a:gd name="connsiteY1300" fmla="*/ 575075 h 1946271"/>
                  <a:gd name="connsiteX1301" fmla="*/ 1708298 w 1896822"/>
                  <a:gd name="connsiteY1301" fmla="*/ 573042 h 1946271"/>
                  <a:gd name="connsiteX1302" fmla="*/ 1715719 w 1896822"/>
                  <a:gd name="connsiteY1302" fmla="*/ 588567 h 1946271"/>
                  <a:gd name="connsiteX1303" fmla="*/ 1711125 w 1896822"/>
                  <a:gd name="connsiteY1303" fmla="*/ 595498 h 1946271"/>
                  <a:gd name="connsiteX1304" fmla="*/ 1725171 w 1896822"/>
                  <a:gd name="connsiteY1304" fmla="*/ 601689 h 1946271"/>
                  <a:gd name="connsiteX1305" fmla="*/ 1715719 w 1896822"/>
                  <a:gd name="connsiteY1305" fmla="*/ 588567 h 1946271"/>
                  <a:gd name="connsiteX1306" fmla="*/ 1729942 w 1896822"/>
                  <a:gd name="connsiteY1306" fmla="*/ 603075 h 1946271"/>
                  <a:gd name="connsiteX1307" fmla="*/ 1727821 w 1896822"/>
                  <a:gd name="connsiteY1307" fmla="*/ 605201 h 1946271"/>
                  <a:gd name="connsiteX1308" fmla="*/ 1732503 w 1896822"/>
                  <a:gd name="connsiteY1308" fmla="*/ 605016 h 1946271"/>
                  <a:gd name="connsiteX1309" fmla="*/ 1729942 w 1896822"/>
                  <a:gd name="connsiteY1309" fmla="*/ 603075 h 1946271"/>
                  <a:gd name="connsiteX1310" fmla="*/ 161131 w 1896822"/>
                  <a:gd name="connsiteY1310" fmla="*/ 556777 h 1946271"/>
                  <a:gd name="connsiteX1311" fmla="*/ 157509 w 1896822"/>
                  <a:gd name="connsiteY1311" fmla="*/ 557239 h 1946271"/>
                  <a:gd name="connsiteX1312" fmla="*/ 164664 w 1896822"/>
                  <a:gd name="connsiteY1312" fmla="*/ 560381 h 1946271"/>
                  <a:gd name="connsiteX1313" fmla="*/ 161131 w 1896822"/>
                  <a:gd name="connsiteY1313" fmla="*/ 556777 h 1946271"/>
                  <a:gd name="connsiteX1314" fmla="*/ 447437 w 1896822"/>
                  <a:gd name="connsiteY1314" fmla="*/ 512143 h 1946271"/>
                  <a:gd name="connsiteX1315" fmla="*/ 444698 w 1896822"/>
                  <a:gd name="connsiteY1315" fmla="*/ 512328 h 1946271"/>
                  <a:gd name="connsiteX1316" fmla="*/ 447084 w 1896822"/>
                  <a:gd name="connsiteY1316" fmla="*/ 515747 h 1946271"/>
                  <a:gd name="connsiteX1317" fmla="*/ 447437 w 1896822"/>
                  <a:gd name="connsiteY1317" fmla="*/ 512143 h 1946271"/>
                  <a:gd name="connsiteX1318" fmla="*/ 399204 w 1896822"/>
                  <a:gd name="connsiteY1318" fmla="*/ 544672 h 1946271"/>
                  <a:gd name="connsiteX1319" fmla="*/ 395670 w 1896822"/>
                  <a:gd name="connsiteY1319" fmla="*/ 544949 h 1946271"/>
                  <a:gd name="connsiteX1320" fmla="*/ 402826 w 1896822"/>
                  <a:gd name="connsiteY1320" fmla="*/ 548091 h 1946271"/>
                  <a:gd name="connsiteX1321" fmla="*/ 399204 w 1896822"/>
                  <a:gd name="connsiteY1321" fmla="*/ 544672 h 1946271"/>
                  <a:gd name="connsiteX1322" fmla="*/ 340900 w 1896822"/>
                  <a:gd name="connsiteY1322" fmla="*/ 612779 h 1946271"/>
                  <a:gd name="connsiteX1323" fmla="*/ 335512 w 1896822"/>
                  <a:gd name="connsiteY1323" fmla="*/ 615551 h 1946271"/>
                  <a:gd name="connsiteX1324" fmla="*/ 342844 w 1896822"/>
                  <a:gd name="connsiteY1324" fmla="*/ 625439 h 1946271"/>
                  <a:gd name="connsiteX1325" fmla="*/ 338338 w 1896822"/>
                  <a:gd name="connsiteY1325" fmla="*/ 632462 h 1946271"/>
                  <a:gd name="connsiteX1326" fmla="*/ 338515 w 1896822"/>
                  <a:gd name="connsiteY1326" fmla="*/ 646139 h 1946271"/>
                  <a:gd name="connsiteX1327" fmla="*/ 324204 w 1896822"/>
                  <a:gd name="connsiteY1327" fmla="*/ 639763 h 1946271"/>
                  <a:gd name="connsiteX1328" fmla="*/ 312720 w 1896822"/>
                  <a:gd name="connsiteY1328" fmla="*/ 664159 h 1946271"/>
                  <a:gd name="connsiteX1329" fmla="*/ 322437 w 1896822"/>
                  <a:gd name="connsiteY1329" fmla="*/ 677281 h 1946271"/>
                  <a:gd name="connsiteX1330" fmla="*/ 324999 w 1896822"/>
                  <a:gd name="connsiteY1330" fmla="*/ 675248 h 1946271"/>
                  <a:gd name="connsiteX1331" fmla="*/ 323232 w 1896822"/>
                  <a:gd name="connsiteY1331" fmla="*/ 678298 h 1946271"/>
                  <a:gd name="connsiteX1332" fmla="*/ 327384 w 1896822"/>
                  <a:gd name="connsiteY1332" fmla="*/ 684027 h 1946271"/>
                  <a:gd name="connsiteX1333" fmla="*/ 343639 w 1896822"/>
                  <a:gd name="connsiteY1333" fmla="*/ 666377 h 1946271"/>
                  <a:gd name="connsiteX1334" fmla="*/ 341077 w 1896822"/>
                  <a:gd name="connsiteY1334" fmla="*/ 656212 h 1946271"/>
                  <a:gd name="connsiteX1335" fmla="*/ 359981 w 1896822"/>
                  <a:gd name="connsiteY1335" fmla="*/ 655472 h 1946271"/>
                  <a:gd name="connsiteX1336" fmla="*/ 367083 w 1896822"/>
                  <a:gd name="connsiteY1336" fmla="*/ 640964 h 1946271"/>
                  <a:gd name="connsiteX1337" fmla="*/ 367137 w 1896822"/>
                  <a:gd name="connsiteY1337" fmla="*/ 640964 h 1946271"/>
                  <a:gd name="connsiteX1338" fmla="*/ 367099 w 1896822"/>
                  <a:gd name="connsiteY1338" fmla="*/ 640931 h 1946271"/>
                  <a:gd name="connsiteX1339" fmla="*/ 368683 w 1896822"/>
                  <a:gd name="connsiteY1339" fmla="*/ 637695 h 1946271"/>
                  <a:gd name="connsiteX1340" fmla="*/ 378444 w 1896822"/>
                  <a:gd name="connsiteY1340" fmla="*/ 627472 h 1946271"/>
                  <a:gd name="connsiteX1341" fmla="*/ 354769 w 1896822"/>
                  <a:gd name="connsiteY1341" fmla="*/ 628488 h 1946271"/>
                  <a:gd name="connsiteX1342" fmla="*/ 340900 w 1896822"/>
                  <a:gd name="connsiteY1342" fmla="*/ 612779 h 1946271"/>
                  <a:gd name="connsiteX1343" fmla="*/ 1754765 w 1896822"/>
                  <a:gd name="connsiteY1343" fmla="*/ 638007 h 1946271"/>
                  <a:gd name="connsiteX1344" fmla="*/ 1751761 w 1896822"/>
                  <a:gd name="connsiteY1344" fmla="*/ 638376 h 1946271"/>
                  <a:gd name="connsiteX1345" fmla="*/ 1754411 w 1896822"/>
                  <a:gd name="connsiteY1345" fmla="*/ 641703 h 1946271"/>
                  <a:gd name="connsiteX1346" fmla="*/ 1754765 w 1896822"/>
                  <a:gd name="connsiteY1346" fmla="*/ 638007 h 1946271"/>
                  <a:gd name="connsiteX1347" fmla="*/ 1761478 w 1896822"/>
                  <a:gd name="connsiteY1347" fmla="*/ 646139 h 1946271"/>
                  <a:gd name="connsiteX1348" fmla="*/ 1759093 w 1896822"/>
                  <a:gd name="connsiteY1348" fmla="*/ 648264 h 1946271"/>
                  <a:gd name="connsiteX1349" fmla="*/ 1763864 w 1896822"/>
                  <a:gd name="connsiteY1349" fmla="*/ 648080 h 1946271"/>
                  <a:gd name="connsiteX1350" fmla="*/ 1761478 w 1896822"/>
                  <a:gd name="connsiteY1350" fmla="*/ 646139 h 1946271"/>
                  <a:gd name="connsiteX1351" fmla="*/ 308745 w 1896822"/>
                  <a:gd name="connsiteY1351" fmla="*/ 692899 h 1946271"/>
                  <a:gd name="connsiteX1352" fmla="*/ 306360 w 1896822"/>
                  <a:gd name="connsiteY1352" fmla="*/ 694932 h 1946271"/>
                  <a:gd name="connsiteX1353" fmla="*/ 311130 w 1896822"/>
                  <a:gd name="connsiteY1353" fmla="*/ 694747 h 1946271"/>
                  <a:gd name="connsiteX1354" fmla="*/ 308745 w 1896822"/>
                  <a:gd name="connsiteY1354" fmla="*/ 692899 h 1946271"/>
                  <a:gd name="connsiteX1355" fmla="*/ 1779588 w 1896822"/>
                  <a:gd name="connsiteY1355" fmla="*/ 753059 h 1946271"/>
                  <a:gd name="connsiteX1356" fmla="*/ 1775171 w 1896822"/>
                  <a:gd name="connsiteY1356" fmla="*/ 757032 h 1946271"/>
                  <a:gd name="connsiteX1357" fmla="*/ 1782768 w 1896822"/>
                  <a:gd name="connsiteY1357" fmla="*/ 773666 h 1946271"/>
                  <a:gd name="connsiteX1358" fmla="*/ 1782768 w 1896822"/>
                  <a:gd name="connsiteY1358" fmla="*/ 787436 h 1946271"/>
                  <a:gd name="connsiteX1359" fmla="*/ 1791867 w 1896822"/>
                  <a:gd name="connsiteY1359" fmla="*/ 766551 h 1946271"/>
                  <a:gd name="connsiteX1360" fmla="*/ 1779588 w 1896822"/>
                  <a:gd name="connsiteY1360" fmla="*/ 753059 h 1946271"/>
                  <a:gd name="connsiteX1361" fmla="*/ 196643 w 1896822"/>
                  <a:gd name="connsiteY1361" fmla="*/ 758418 h 1946271"/>
                  <a:gd name="connsiteX1362" fmla="*/ 194258 w 1896822"/>
                  <a:gd name="connsiteY1362" fmla="*/ 760636 h 1946271"/>
                  <a:gd name="connsiteX1363" fmla="*/ 199028 w 1896822"/>
                  <a:gd name="connsiteY1363" fmla="*/ 760451 h 1946271"/>
                  <a:gd name="connsiteX1364" fmla="*/ 196643 w 1896822"/>
                  <a:gd name="connsiteY1364" fmla="*/ 758418 h 1946271"/>
                  <a:gd name="connsiteX1365" fmla="*/ 1749994 w 1896822"/>
                  <a:gd name="connsiteY1365" fmla="*/ 790208 h 1946271"/>
                  <a:gd name="connsiteX1366" fmla="*/ 1747609 w 1896822"/>
                  <a:gd name="connsiteY1366" fmla="*/ 792148 h 1946271"/>
                  <a:gd name="connsiteX1367" fmla="*/ 1752380 w 1896822"/>
                  <a:gd name="connsiteY1367" fmla="*/ 791964 h 1946271"/>
                  <a:gd name="connsiteX1368" fmla="*/ 1749994 w 1896822"/>
                  <a:gd name="connsiteY1368" fmla="*/ 790208 h 1946271"/>
                  <a:gd name="connsiteX1369" fmla="*/ 1823227 w 1896822"/>
                  <a:gd name="connsiteY1369" fmla="*/ 803053 h 1946271"/>
                  <a:gd name="connsiteX1370" fmla="*/ 1814305 w 1896822"/>
                  <a:gd name="connsiteY1370" fmla="*/ 823753 h 1946271"/>
                  <a:gd name="connsiteX1371" fmla="*/ 1826231 w 1896822"/>
                  <a:gd name="connsiteY1371" fmla="*/ 833456 h 1946271"/>
                  <a:gd name="connsiteX1372" fmla="*/ 1833121 w 1896822"/>
                  <a:gd name="connsiteY1372" fmla="*/ 823106 h 1946271"/>
                  <a:gd name="connsiteX1373" fmla="*/ 1823227 w 1896822"/>
                  <a:gd name="connsiteY1373" fmla="*/ 803053 h 1946271"/>
                  <a:gd name="connsiteX1374" fmla="*/ 1780736 w 1896822"/>
                  <a:gd name="connsiteY1374" fmla="*/ 804439 h 1946271"/>
                  <a:gd name="connsiteX1375" fmla="*/ 1776231 w 1896822"/>
                  <a:gd name="connsiteY1375" fmla="*/ 811370 h 1946271"/>
                  <a:gd name="connsiteX1376" fmla="*/ 1783563 w 1896822"/>
                  <a:gd name="connsiteY1376" fmla="*/ 821535 h 1946271"/>
                  <a:gd name="connsiteX1377" fmla="*/ 1780736 w 1896822"/>
                  <a:gd name="connsiteY1377" fmla="*/ 804439 h 1946271"/>
                  <a:gd name="connsiteX1378" fmla="*/ 1799818 w 1896822"/>
                  <a:gd name="connsiteY1378" fmla="*/ 813218 h 1946271"/>
                  <a:gd name="connsiteX1379" fmla="*/ 1797432 w 1896822"/>
                  <a:gd name="connsiteY1379" fmla="*/ 814142 h 1946271"/>
                  <a:gd name="connsiteX1380" fmla="*/ 1800171 w 1896822"/>
                  <a:gd name="connsiteY1380" fmla="*/ 831054 h 1946271"/>
                  <a:gd name="connsiteX1381" fmla="*/ 1806973 w 1896822"/>
                  <a:gd name="connsiteY1381" fmla="*/ 820519 h 1946271"/>
                  <a:gd name="connsiteX1382" fmla="*/ 1799818 w 1896822"/>
                  <a:gd name="connsiteY1382" fmla="*/ 813218 h 1946271"/>
                  <a:gd name="connsiteX1383" fmla="*/ 92845 w 1896822"/>
                  <a:gd name="connsiteY1383" fmla="*/ 838354 h 1946271"/>
                  <a:gd name="connsiteX1384" fmla="*/ 86926 w 1896822"/>
                  <a:gd name="connsiteY1384" fmla="*/ 839555 h 1946271"/>
                  <a:gd name="connsiteX1385" fmla="*/ 82774 w 1896822"/>
                  <a:gd name="connsiteY1385" fmla="*/ 860255 h 1946271"/>
                  <a:gd name="connsiteX1386" fmla="*/ 87721 w 1896822"/>
                  <a:gd name="connsiteY1386" fmla="*/ 880494 h 1946271"/>
                  <a:gd name="connsiteX1387" fmla="*/ 89664 w 1896822"/>
                  <a:gd name="connsiteY1387" fmla="*/ 856651 h 1946271"/>
                  <a:gd name="connsiteX1388" fmla="*/ 92845 w 1896822"/>
                  <a:gd name="connsiteY1388" fmla="*/ 838354 h 1946271"/>
                  <a:gd name="connsiteX1389" fmla="*/ 1786125 w 1896822"/>
                  <a:gd name="connsiteY1389" fmla="*/ 840017 h 1946271"/>
                  <a:gd name="connsiteX1390" fmla="*/ 1783916 w 1896822"/>
                  <a:gd name="connsiteY1390" fmla="*/ 841958 h 1946271"/>
                  <a:gd name="connsiteX1391" fmla="*/ 1788510 w 1896822"/>
                  <a:gd name="connsiteY1391" fmla="*/ 841773 h 1946271"/>
                  <a:gd name="connsiteX1392" fmla="*/ 1786125 w 1896822"/>
                  <a:gd name="connsiteY1392" fmla="*/ 840017 h 1946271"/>
                  <a:gd name="connsiteX1393" fmla="*/ 1064219 w 1896822"/>
                  <a:gd name="connsiteY1393" fmla="*/ 851476 h 1946271"/>
                  <a:gd name="connsiteX1394" fmla="*/ 1052735 w 1896822"/>
                  <a:gd name="connsiteY1394" fmla="*/ 868942 h 1946271"/>
                  <a:gd name="connsiteX1395" fmla="*/ 1038601 w 1896822"/>
                  <a:gd name="connsiteY1395" fmla="*/ 869589 h 1946271"/>
                  <a:gd name="connsiteX1396" fmla="*/ 1029060 w 1896822"/>
                  <a:gd name="connsiteY1396" fmla="*/ 862843 h 1946271"/>
                  <a:gd name="connsiteX1397" fmla="*/ 1022170 w 1896822"/>
                  <a:gd name="connsiteY1397" fmla="*/ 873285 h 1946271"/>
                  <a:gd name="connsiteX1398" fmla="*/ 1003266 w 1896822"/>
                  <a:gd name="connsiteY1398" fmla="*/ 867371 h 1946271"/>
                  <a:gd name="connsiteX1399" fmla="*/ 1003707 w 1896822"/>
                  <a:gd name="connsiteY1399" fmla="*/ 894540 h 1946271"/>
                  <a:gd name="connsiteX1400" fmla="*/ 1015191 w 1896822"/>
                  <a:gd name="connsiteY1400" fmla="*/ 877074 h 1946271"/>
                  <a:gd name="connsiteX1401" fmla="*/ 1024732 w 1896822"/>
                  <a:gd name="connsiteY1401" fmla="*/ 883635 h 1946271"/>
                  <a:gd name="connsiteX1402" fmla="*/ 1020138 w 1896822"/>
                  <a:gd name="connsiteY1402" fmla="*/ 897497 h 1946271"/>
                  <a:gd name="connsiteX1403" fmla="*/ 1034272 w 1896822"/>
                  <a:gd name="connsiteY1403" fmla="*/ 890012 h 1946271"/>
                  <a:gd name="connsiteX1404" fmla="*/ 1046110 w 1896822"/>
                  <a:gd name="connsiteY1404" fmla="*/ 893154 h 1946271"/>
                  <a:gd name="connsiteX1405" fmla="*/ 1062806 w 1896822"/>
                  <a:gd name="connsiteY1405" fmla="*/ 902672 h 1946271"/>
                  <a:gd name="connsiteX1406" fmla="*/ 1071905 w 1896822"/>
                  <a:gd name="connsiteY1406" fmla="*/ 888626 h 1946271"/>
                  <a:gd name="connsiteX1407" fmla="*/ 1090633 w 1896822"/>
                  <a:gd name="connsiteY1407" fmla="*/ 881048 h 1946271"/>
                  <a:gd name="connsiteX1408" fmla="*/ 1100350 w 1896822"/>
                  <a:gd name="connsiteY1408" fmla="*/ 887794 h 1946271"/>
                  <a:gd name="connsiteX1409" fmla="*/ 1114396 w 1896822"/>
                  <a:gd name="connsiteY1409" fmla="*/ 887055 h 1946271"/>
                  <a:gd name="connsiteX1410" fmla="*/ 1107682 w 1896822"/>
                  <a:gd name="connsiteY1410" fmla="*/ 904428 h 1946271"/>
                  <a:gd name="connsiteX1411" fmla="*/ 1126322 w 1896822"/>
                  <a:gd name="connsiteY1411" fmla="*/ 890012 h 1946271"/>
                  <a:gd name="connsiteX1412" fmla="*/ 1118990 w 1896822"/>
                  <a:gd name="connsiteY1412" fmla="*/ 873285 h 1946271"/>
                  <a:gd name="connsiteX1413" fmla="*/ 1095138 w 1896822"/>
                  <a:gd name="connsiteY1413" fmla="*/ 867371 h 1946271"/>
                  <a:gd name="connsiteX1414" fmla="*/ 1086039 w 1896822"/>
                  <a:gd name="connsiteY1414" fmla="*/ 881233 h 1946271"/>
                  <a:gd name="connsiteX1415" fmla="*/ 1071728 w 1896822"/>
                  <a:gd name="connsiteY1415" fmla="*/ 874949 h 1946271"/>
                  <a:gd name="connsiteX1416" fmla="*/ 1064573 w 1896822"/>
                  <a:gd name="connsiteY1416" fmla="*/ 864968 h 1946271"/>
                  <a:gd name="connsiteX1417" fmla="*/ 1064219 w 1896822"/>
                  <a:gd name="connsiteY1417" fmla="*/ 851476 h 1946271"/>
                  <a:gd name="connsiteX1418" fmla="*/ 1799376 w 1896822"/>
                  <a:gd name="connsiteY1418" fmla="*/ 853509 h 1946271"/>
                  <a:gd name="connsiteX1419" fmla="*/ 1793457 w 1896822"/>
                  <a:gd name="connsiteY1419" fmla="*/ 855265 h 1946271"/>
                  <a:gd name="connsiteX1420" fmla="*/ 1805383 w 1896822"/>
                  <a:gd name="connsiteY1420" fmla="*/ 858222 h 1946271"/>
                  <a:gd name="connsiteX1421" fmla="*/ 1799376 w 1896822"/>
                  <a:gd name="connsiteY1421" fmla="*/ 853509 h 1946271"/>
                  <a:gd name="connsiteX1422" fmla="*/ 1131445 w 1896822"/>
                  <a:gd name="connsiteY1422" fmla="*/ 884467 h 1946271"/>
                  <a:gd name="connsiteX1423" fmla="*/ 1133477 w 1896822"/>
                  <a:gd name="connsiteY1423" fmla="*/ 893154 h 1946271"/>
                  <a:gd name="connsiteX1424" fmla="*/ 1133300 w 1896822"/>
                  <a:gd name="connsiteY1424" fmla="*/ 886408 h 1946271"/>
                  <a:gd name="connsiteX1425" fmla="*/ 1131445 w 1896822"/>
                  <a:gd name="connsiteY1425" fmla="*/ 884467 h 1946271"/>
                  <a:gd name="connsiteX1426" fmla="*/ 1144608 w 1896822"/>
                  <a:gd name="connsiteY1426" fmla="*/ 891398 h 1946271"/>
                  <a:gd name="connsiteX1427" fmla="*/ 1142753 w 1896822"/>
                  <a:gd name="connsiteY1427" fmla="*/ 892969 h 1946271"/>
                  <a:gd name="connsiteX1428" fmla="*/ 1144608 w 1896822"/>
                  <a:gd name="connsiteY1428" fmla="*/ 891398 h 1946271"/>
                  <a:gd name="connsiteX1429" fmla="*/ 1803970 w 1896822"/>
                  <a:gd name="connsiteY1429" fmla="*/ 892137 h 1946271"/>
                  <a:gd name="connsiteX1430" fmla="*/ 1801231 w 1896822"/>
                  <a:gd name="connsiteY1430" fmla="*/ 892599 h 1946271"/>
                  <a:gd name="connsiteX1431" fmla="*/ 1803793 w 1896822"/>
                  <a:gd name="connsiteY1431" fmla="*/ 895926 h 1946271"/>
                  <a:gd name="connsiteX1432" fmla="*/ 1803970 w 1896822"/>
                  <a:gd name="connsiteY1432" fmla="*/ 892137 h 1946271"/>
                  <a:gd name="connsiteX1433" fmla="*/ 1171374 w 1896822"/>
                  <a:gd name="connsiteY1433" fmla="*/ 898514 h 1946271"/>
                  <a:gd name="connsiteX1434" fmla="*/ 1155120 w 1896822"/>
                  <a:gd name="connsiteY1434" fmla="*/ 923095 h 1946271"/>
                  <a:gd name="connsiteX1435" fmla="*/ 1152470 w 1896822"/>
                  <a:gd name="connsiteY1435" fmla="*/ 906091 h 1946271"/>
                  <a:gd name="connsiteX1436" fmla="*/ 1136481 w 1896822"/>
                  <a:gd name="connsiteY1436" fmla="*/ 930673 h 1946271"/>
                  <a:gd name="connsiteX1437" fmla="*/ 1117753 w 1896822"/>
                  <a:gd name="connsiteY1437" fmla="*/ 938250 h 1946271"/>
                  <a:gd name="connsiteX1438" fmla="*/ 1106269 w 1896822"/>
                  <a:gd name="connsiteY1438" fmla="*/ 969393 h 1946271"/>
                  <a:gd name="connsiteX1439" fmla="*/ 1118018 w 1896822"/>
                  <a:gd name="connsiteY1439" fmla="*/ 958673 h 1946271"/>
                  <a:gd name="connsiteX1440" fmla="*/ 1127470 w 1896822"/>
                  <a:gd name="connsiteY1440" fmla="*/ 964957 h 1946271"/>
                  <a:gd name="connsiteX1441" fmla="*/ 1148760 w 1896822"/>
                  <a:gd name="connsiteY1441" fmla="*/ 954053 h 1946271"/>
                  <a:gd name="connsiteX1442" fmla="*/ 1146551 w 1896822"/>
                  <a:gd name="connsiteY1442" fmla="*/ 964403 h 1946271"/>
                  <a:gd name="connsiteX1443" fmla="*/ 1153530 w 1896822"/>
                  <a:gd name="connsiteY1443" fmla="*/ 967545 h 1946271"/>
                  <a:gd name="connsiteX1444" fmla="*/ 1160244 w 1896822"/>
                  <a:gd name="connsiteY1444" fmla="*/ 943333 h 1946271"/>
                  <a:gd name="connsiteX1445" fmla="*/ 1188424 w 1896822"/>
                  <a:gd name="connsiteY1445" fmla="*/ 935386 h 1946271"/>
                  <a:gd name="connsiteX1446" fmla="*/ 1186215 w 1896822"/>
                  <a:gd name="connsiteY1446" fmla="*/ 945921 h 1946271"/>
                  <a:gd name="connsiteX1447" fmla="*/ 1200350 w 1896822"/>
                  <a:gd name="connsiteY1447" fmla="*/ 938620 h 1946271"/>
                  <a:gd name="connsiteX1448" fmla="*/ 1176940 w 1896822"/>
                  <a:gd name="connsiteY1448" fmla="*/ 959875 h 1946271"/>
                  <a:gd name="connsiteX1449" fmla="*/ 1189042 w 1896822"/>
                  <a:gd name="connsiteY1449" fmla="*/ 969578 h 1946271"/>
                  <a:gd name="connsiteX1450" fmla="*/ 1179855 w 1896822"/>
                  <a:gd name="connsiteY1450" fmla="*/ 983624 h 1946271"/>
                  <a:gd name="connsiteX1451" fmla="*/ 1198760 w 1896822"/>
                  <a:gd name="connsiteY1451" fmla="*/ 989816 h 1946271"/>
                  <a:gd name="connsiteX1452" fmla="*/ 1187452 w 1896822"/>
                  <a:gd name="connsiteY1452" fmla="*/ 1014212 h 1946271"/>
                  <a:gd name="connsiteX1453" fmla="*/ 1199113 w 1896822"/>
                  <a:gd name="connsiteY1453" fmla="*/ 1010424 h 1946271"/>
                  <a:gd name="connsiteX1454" fmla="*/ 1215456 w 1896822"/>
                  <a:gd name="connsiteY1454" fmla="*/ 999334 h 1946271"/>
                  <a:gd name="connsiteX1455" fmla="*/ 1203353 w 1896822"/>
                  <a:gd name="connsiteY1455" fmla="*/ 975862 h 1946271"/>
                  <a:gd name="connsiteX1456" fmla="*/ 1215014 w 1896822"/>
                  <a:gd name="connsiteY1456" fmla="*/ 972165 h 1946271"/>
                  <a:gd name="connsiteX1457" fmla="*/ 1231268 w 1896822"/>
                  <a:gd name="connsiteY1457" fmla="*/ 961261 h 1946271"/>
                  <a:gd name="connsiteX1458" fmla="*/ 1224554 w 1896822"/>
                  <a:gd name="connsiteY1458" fmla="*/ 978727 h 1946271"/>
                  <a:gd name="connsiteX1459" fmla="*/ 1231887 w 1896822"/>
                  <a:gd name="connsiteY1459" fmla="*/ 988615 h 1946271"/>
                  <a:gd name="connsiteX1460" fmla="*/ 1220579 w 1896822"/>
                  <a:gd name="connsiteY1460" fmla="*/ 1012826 h 1946271"/>
                  <a:gd name="connsiteX1461" fmla="*/ 1232063 w 1896822"/>
                  <a:gd name="connsiteY1461" fmla="*/ 995361 h 1946271"/>
                  <a:gd name="connsiteX1462" fmla="*/ 1243636 w 1896822"/>
                  <a:gd name="connsiteY1462" fmla="*/ 991572 h 1946271"/>
                  <a:gd name="connsiteX1463" fmla="*/ 1247964 w 1896822"/>
                  <a:gd name="connsiteY1463" fmla="*/ 970964 h 1946271"/>
                  <a:gd name="connsiteX1464" fmla="*/ 1234095 w 1896822"/>
                  <a:gd name="connsiteY1464" fmla="*/ 978264 h 1946271"/>
                  <a:gd name="connsiteX1465" fmla="*/ 1252293 w 1896822"/>
                  <a:gd name="connsiteY1465" fmla="*/ 943518 h 1946271"/>
                  <a:gd name="connsiteX1466" fmla="*/ 1226145 w 1896822"/>
                  <a:gd name="connsiteY1466" fmla="*/ 934277 h 1946271"/>
                  <a:gd name="connsiteX1467" fmla="*/ 1219342 w 1896822"/>
                  <a:gd name="connsiteY1467" fmla="*/ 951465 h 1946271"/>
                  <a:gd name="connsiteX1468" fmla="*/ 1203088 w 1896822"/>
                  <a:gd name="connsiteY1468" fmla="*/ 962370 h 1946271"/>
                  <a:gd name="connsiteX1469" fmla="*/ 1214660 w 1896822"/>
                  <a:gd name="connsiteY1469" fmla="*/ 944719 h 1946271"/>
                  <a:gd name="connsiteX1470" fmla="*/ 1200350 w 1896822"/>
                  <a:gd name="connsiteY1470" fmla="*/ 938620 h 1946271"/>
                  <a:gd name="connsiteX1471" fmla="*/ 1211834 w 1896822"/>
                  <a:gd name="connsiteY1471" fmla="*/ 927900 h 1946271"/>
                  <a:gd name="connsiteX1472" fmla="*/ 1197346 w 1896822"/>
                  <a:gd name="connsiteY1472" fmla="*/ 914778 h 1946271"/>
                  <a:gd name="connsiteX1473" fmla="*/ 1178707 w 1896822"/>
                  <a:gd name="connsiteY1473" fmla="*/ 922356 h 1946271"/>
                  <a:gd name="connsiteX1474" fmla="*/ 1183035 w 1896822"/>
                  <a:gd name="connsiteY1474" fmla="*/ 901471 h 1946271"/>
                  <a:gd name="connsiteX1475" fmla="*/ 1171374 w 1896822"/>
                  <a:gd name="connsiteY1475" fmla="*/ 898514 h 1946271"/>
                  <a:gd name="connsiteX1476" fmla="*/ 1261657 w 1896822"/>
                  <a:gd name="connsiteY1476" fmla="*/ 943148 h 1946271"/>
                  <a:gd name="connsiteX1477" fmla="*/ 1250350 w 1896822"/>
                  <a:gd name="connsiteY1477" fmla="*/ 960614 h 1946271"/>
                  <a:gd name="connsiteX1478" fmla="*/ 1257505 w 1896822"/>
                  <a:gd name="connsiteY1478" fmla="*/ 970594 h 1946271"/>
                  <a:gd name="connsiteX1479" fmla="*/ 1261657 w 1896822"/>
                  <a:gd name="connsiteY1479" fmla="*/ 943148 h 1946271"/>
                  <a:gd name="connsiteX1480" fmla="*/ 1809182 w 1896822"/>
                  <a:gd name="connsiteY1480" fmla="*/ 944719 h 1946271"/>
                  <a:gd name="connsiteX1481" fmla="*/ 1806973 w 1896822"/>
                  <a:gd name="connsiteY1481" fmla="*/ 946937 h 1946271"/>
                  <a:gd name="connsiteX1482" fmla="*/ 1811567 w 1896822"/>
                  <a:gd name="connsiteY1482" fmla="*/ 946937 h 1946271"/>
                  <a:gd name="connsiteX1483" fmla="*/ 1809182 w 1896822"/>
                  <a:gd name="connsiteY1483" fmla="*/ 944719 h 1946271"/>
                  <a:gd name="connsiteX1484" fmla="*/ 1814128 w 1896822"/>
                  <a:gd name="connsiteY1484" fmla="*/ 951465 h 1946271"/>
                  <a:gd name="connsiteX1485" fmla="*/ 1811743 w 1896822"/>
                  <a:gd name="connsiteY1485" fmla="*/ 953683 h 1946271"/>
                  <a:gd name="connsiteX1486" fmla="*/ 1816514 w 1896822"/>
                  <a:gd name="connsiteY1486" fmla="*/ 953498 h 1946271"/>
                  <a:gd name="connsiteX1487" fmla="*/ 1814128 w 1896822"/>
                  <a:gd name="connsiteY1487" fmla="*/ 951465 h 1946271"/>
                  <a:gd name="connsiteX1488" fmla="*/ 1297964 w 1896822"/>
                  <a:gd name="connsiteY1488" fmla="*/ 995176 h 1946271"/>
                  <a:gd name="connsiteX1489" fmla="*/ 1295756 w 1896822"/>
                  <a:gd name="connsiteY1489" fmla="*/ 996562 h 1946271"/>
                  <a:gd name="connsiteX1490" fmla="*/ 1295756 w 1896822"/>
                  <a:gd name="connsiteY1490" fmla="*/ 1003308 h 1946271"/>
                  <a:gd name="connsiteX1491" fmla="*/ 1297964 w 1896822"/>
                  <a:gd name="connsiteY1491" fmla="*/ 995176 h 1946271"/>
                  <a:gd name="connsiteX1492" fmla="*/ 1338070 w 1896822"/>
                  <a:gd name="connsiteY1492" fmla="*/ 997763 h 1946271"/>
                  <a:gd name="connsiteX1493" fmla="*/ 1329324 w 1896822"/>
                  <a:gd name="connsiteY1493" fmla="*/ 1001460 h 1946271"/>
                  <a:gd name="connsiteX1494" fmla="*/ 1328706 w 1896822"/>
                  <a:gd name="connsiteY1494" fmla="*/ 1001737 h 1946271"/>
                  <a:gd name="connsiteX1495" fmla="*/ 1326321 w 1896822"/>
                  <a:gd name="connsiteY1495" fmla="*/ 998687 h 1946271"/>
                  <a:gd name="connsiteX1496" fmla="*/ 1315455 w 1896822"/>
                  <a:gd name="connsiteY1496" fmla="*/ 1036853 h 1946271"/>
                  <a:gd name="connsiteX1497" fmla="*/ 1329501 w 1896822"/>
                  <a:gd name="connsiteY1497" fmla="*/ 1036206 h 1946271"/>
                  <a:gd name="connsiteX1498" fmla="*/ 1343370 w 1896822"/>
                  <a:gd name="connsiteY1498" fmla="*/ 1021975 h 1946271"/>
                  <a:gd name="connsiteX1499" fmla="*/ 1357681 w 1896822"/>
                  <a:gd name="connsiteY1499" fmla="*/ 1028259 h 1946271"/>
                  <a:gd name="connsiteX1500" fmla="*/ 1352558 w 1896822"/>
                  <a:gd name="connsiteY1500" fmla="*/ 1015044 h 1946271"/>
                  <a:gd name="connsiteX1501" fmla="*/ 1345402 w 1896822"/>
                  <a:gd name="connsiteY1501" fmla="*/ 1004879 h 1946271"/>
                  <a:gd name="connsiteX1502" fmla="*/ 1338070 w 1896822"/>
                  <a:gd name="connsiteY1502" fmla="*/ 997763 h 1946271"/>
                  <a:gd name="connsiteX1503" fmla="*/ 1829146 w 1896822"/>
                  <a:gd name="connsiteY1503" fmla="*/ 1004509 h 1946271"/>
                  <a:gd name="connsiteX1504" fmla="*/ 1819870 w 1896822"/>
                  <a:gd name="connsiteY1504" fmla="*/ 1011255 h 1946271"/>
                  <a:gd name="connsiteX1505" fmla="*/ 1841514 w 1896822"/>
                  <a:gd name="connsiteY1505" fmla="*/ 1034450 h 1946271"/>
                  <a:gd name="connsiteX1506" fmla="*/ 1850789 w 1896822"/>
                  <a:gd name="connsiteY1506" fmla="*/ 1027058 h 1946271"/>
                  <a:gd name="connsiteX1507" fmla="*/ 1829146 w 1896822"/>
                  <a:gd name="connsiteY1507" fmla="*/ 1004509 h 1946271"/>
                  <a:gd name="connsiteX1508" fmla="*/ 1836743 w 1896822"/>
                  <a:gd name="connsiteY1508" fmla="*/ 1034635 h 1946271"/>
                  <a:gd name="connsiteX1509" fmla="*/ 1829941 w 1896822"/>
                  <a:gd name="connsiteY1509" fmla="*/ 1045170 h 1946271"/>
                  <a:gd name="connsiteX1510" fmla="*/ 1836743 w 1896822"/>
                  <a:gd name="connsiteY1510" fmla="*/ 1034635 h 1946271"/>
                  <a:gd name="connsiteX1511" fmla="*/ 1846284 w 1896822"/>
                  <a:gd name="connsiteY1511" fmla="*/ 1035467 h 1946271"/>
                  <a:gd name="connsiteX1512" fmla="*/ 1844075 w 1896822"/>
                  <a:gd name="connsiteY1512" fmla="*/ 1037777 h 1946271"/>
                  <a:gd name="connsiteX1513" fmla="*/ 1848669 w 1896822"/>
                  <a:gd name="connsiteY1513" fmla="*/ 1037592 h 1946271"/>
                  <a:gd name="connsiteX1514" fmla="*/ 1846284 w 1896822"/>
                  <a:gd name="connsiteY1514" fmla="*/ 1035467 h 1946271"/>
                  <a:gd name="connsiteX1515" fmla="*/ 1276763 w 1896822"/>
                  <a:gd name="connsiteY1515" fmla="*/ 997116 h 1946271"/>
                  <a:gd name="connsiteX1516" fmla="*/ 1265455 w 1896822"/>
                  <a:gd name="connsiteY1516" fmla="*/ 1021513 h 1946271"/>
                  <a:gd name="connsiteX1517" fmla="*/ 1286480 w 1896822"/>
                  <a:gd name="connsiteY1517" fmla="*/ 1003678 h 1946271"/>
                  <a:gd name="connsiteX1518" fmla="*/ 1276763 w 1896822"/>
                  <a:gd name="connsiteY1518" fmla="*/ 997116 h 1946271"/>
                  <a:gd name="connsiteX1519" fmla="*/ 989396 w 1896822"/>
                  <a:gd name="connsiteY1519" fmla="*/ 877259 h 1946271"/>
                  <a:gd name="connsiteX1520" fmla="*/ 986834 w 1896822"/>
                  <a:gd name="connsiteY1520" fmla="*/ 878091 h 1946271"/>
                  <a:gd name="connsiteX1521" fmla="*/ 991781 w 1896822"/>
                  <a:gd name="connsiteY1521" fmla="*/ 884837 h 1946271"/>
                  <a:gd name="connsiteX1522" fmla="*/ 989396 w 1896822"/>
                  <a:gd name="connsiteY1522" fmla="*/ 877259 h 1946271"/>
                  <a:gd name="connsiteX1523" fmla="*/ 996905 w 1896822"/>
                  <a:gd name="connsiteY1523" fmla="*/ 887794 h 1946271"/>
                  <a:gd name="connsiteX1524" fmla="*/ 994167 w 1896822"/>
                  <a:gd name="connsiteY1524" fmla="*/ 888164 h 1946271"/>
                  <a:gd name="connsiteX1525" fmla="*/ 996552 w 1896822"/>
                  <a:gd name="connsiteY1525" fmla="*/ 891583 h 1946271"/>
                  <a:gd name="connsiteX1526" fmla="*/ 996905 w 1896822"/>
                  <a:gd name="connsiteY1526" fmla="*/ 887794 h 1946271"/>
                  <a:gd name="connsiteX1527" fmla="*/ 83922 w 1896822"/>
                  <a:gd name="connsiteY1527" fmla="*/ 904428 h 1946271"/>
                  <a:gd name="connsiteX1528" fmla="*/ 81184 w 1896822"/>
                  <a:gd name="connsiteY1528" fmla="*/ 904705 h 1946271"/>
                  <a:gd name="connsiteX1529" fmla="*/ 83569 w 1896822"/>
                  <a:gd name="connsiteY1529" fmla="*/ 908032 h 1946271"/>
                  <a:gd name="connsiteX1530" fmla="*/ 83922 w 1896822"/>
                  <a:gd name="connsiteY1530" fmla="*/ 904428 h 1946271"/>
                  <a:gd name="connsiteX1531" fmla="*/ 30124 w 1896822"/>
                  <a:gd name="connsiteY1531" fmla="*/ 926884 h 1946271"/>
                  <a:gd name="connsiteX1532" fmla="*/ 29771 w 1896822"/>
                  <a:gd name="connsiteY1532" fmla="*/ 934000 h 1946271"/>
                  <a:gd name="connsiteX1533" fmla="*/ 36661 w 1896822"/>
                  <a:gd name="connsiteY1533" fmla="*/ 930303 h 1946271"/>
                  <a:gd name="connsiteX1534" fmla="*/ 30124 w 1896822"/>
                  <a:gd name="connsiteY1534" fmla="*/ 926884 h 1946271"/>
                  <a:gd name="connsiteX1535" fmla="*/ 43816 w 1896822"/>
                  <a:gd name="connsiteY1535" fmla="*/ 934831 h 1946271"/>
                  <a:gd name="connsiteX1536" fmla="*/ 41431 w 1896822"/>
                  <a:gd name="connsiteY1536" fmla="*/ 936772 h 1946271"/>
                  <a:gd name="connsiteX1537" fmla="*/ 46202 w 1896822"/>
                  <a:gd name="connsiteY1537" fmla="*/ 936587 h 1946271"/>
                  <a:gd name="connsiteX1538" fmla="*/ 43816 w 1896822"/>
                  <a:gd name="connsiteY1538" fmla="*/ 934831 h 1946271"/>
                  <a:gd name="connsiteX1539" fmla="*/ 121820 w 1896822"/>
                  <a:gd name="connsiteY1539" fmla="*/ 942132 h 1946271"/>
                  <a:gd name="connsiteX1540" fmla="*/ 119435 w 1896822"/>
                  <a:gd name="connsiteY1540" fmla="*/ 944165 h 1946271"/>
                  <a:gd name="connsiteX1541" fmla="*/ 124205 w 1896822"/>
                  <a:gd name="connsiteY1541" fmla="*/ 943980 h 1946271"/>
                  <a:gd name="connsiteX1542" fmla="*/ 121820 w 1896822"/>
                  <a:gd name="connsiteY1542" fmla="*/ 942132 h 1946271"/>
                  <a:gd name="connsiteX1543" fmla="*/ 126767 w 1896822"/>
                  <a:gd name="connsiteY1543" fmla="*/ 947492 h 1946271"/>
                  <a:gd name="connsiteX1544" fmla="*/ 119611 w 1896822"/>
                  <a:gd name="connsiteY1544" fmla="*/ 951096 h 1946271"/>
                  <a:gd name="connsiteX1545" fmla="*/ 113074 w 1896822"/>
                  <a:gd name="connsiteY1545" fmla="*/ 982053 h 1946271"/>
                  <a:gd name="connsiteX1546" fmla="*/ 117844 w 1896822"/>
                  <a:gd name="connsiteY1546" fmla="*/ 988615 h 1946271"/>
                  <a:gd name="connsiteX1547" fmla="*/ 129329 w 1896822"/>
                  <a:gd name="connsiteY1547" fmla="*/ 957472 h 1946271"/>
                  <a:gd name="connsiteX1548" fmla="*/ 126767 w 1896822"/>
                  <a:gd name="connsiteY1548" fmla="*/ 954238 h 1946271"/>
                  <a:gd name="connsiteX1549" fmla="*/ 126767 w 1896822"/>
                  <a:gd name="connsiteY1549" fmla="*/ 947492 h 1946271"/>
                  <a:gd name="connsiteX1550" fmla="*/ 1170138 w 1896822"/>
                  <a:gd name="connsiteY1550" fmla="*/ 970317 h 1946271"/>
                  <a:gd name="connsiteX1551" fmla="*/ 1135244 w 1896822"/>
                  <a:gd name="connsiteY1551" fmla="*/ 1002291 h 1946271"/>
                  <a:gd name="connsiteX1552" fmla="*/ 1149555 w 1896822"/>
                  <a:gd name="connsiteY1552" fmla="*/ 1001922 h 1946271"/>
                  <a:gd name="connsiteX1553" fmla="*/ 1158830 w 1896822"/>
                  <a:gd name="connsiteY1553" fmla="*/ 1001460 h 1946271"/>
                  <a:gd name="connsiteX1554" fmla="*/ 1165809 w 1896822"/>
                  <a:gd name="connsiteY1554" fmla="*/ 991017 h 1946271"/>
                  <a:gd name="connsiteX1555" fmla="*/ 1175350 w 1896822"/>
                  <a:gd name="connsiteY1555" fmla="*/ 990832 h 1946271"/>
                  <a:gd name="connsiteX1556" fmla="*/ 1170138 w 1896822"/>
                  <a:gd name="connsiteY1556" fmla="*/ 970317 h 1946271"/>
                  <a:gd name="connsiteX1557" fmla="*/ 1177558 w 1896822"/>
                  <a:gd name="connsiteY1557" fmla="*/ 996192 h 1946271"/>
                  <a:gd name="connsiteX1558" fmla="*/ 1175350 w 1896822"/>
                  <a:gd name="connsiteY1558" fmla="*/ 997578 h 1946271"/>
                  <a:gd name="connsiteX1559" fmla="*/ 1175526 w 1896822"/>
                  <a:gd name="connsiteY1559" fmla="*/ 1004509 h 1946271"/>
                  <a:gd name="connsiteX1560" fmla="*/ 1177558 w 1896822"/>
                  <a:gd name="connsiteY1560" fmla="*/ 996192 h 1946271"/>
                  <a:gd name="connsiteX1561" fmla="*/ 39841 w 1896822"/>
                  <a:gd name="connsiteY1561" fmla="*/ 969578 h 1946271"/>
                  <a:gd name="connsiteX1562" fmla="*/ 37456 w 1896822"/>
                  <a:gd name="connsiteY1562" fmla="*/ 971149 h 1946271"/>
                  <a:gd name="connsiteX1563" fmla="*/ 44611 w 1896822"/>
                  <a:gd name="connsiteY1563" fmla="*/ 981037 h 1946271"/>
                  <a:gd name="connsiteX1564" fmla="*/ 35513 w 1896822"/>
                  <a:gd name="connsiteY1564" fmla="*/ 995176 h 1946271"/>
                  <a:gd name="connsiteX1565" fmla="*/ 44611 w 1896822"/>
                  <a:gd name="connsiteY1565" fmla="*/ 981037 h 1946271"/>
                  <a:gd name="connsiteX1566" fmla="*/ 46820 w 1896822"/>
                  <a:gd name="connsiteY1566" fmla="*/ 970964 h 1946271"/>
                  <a:gd name="connsiteX1567" fmla="*/ 39841 w 1896822"/>
                  <a:gd name="connsiteY1567" fmla="*/ 969578 h 1946271"/>
                  <a:gd name="connsiteX1568" fmla="*/ 45230 w 1896822"/>
                  <a:gd name="connsiteY1568" fmla="*/ 1004047 h 1946271"/>
                  <a:gd name="connsiteX1569" fmla="*/ 42845 w 1896822"/>
                  <a:gd name="connsiteY1569" fmla="*/ 1005064 h 1946271"/>
                  <a:gd name="connsiteX1570" fmla="*/ 47438 w 1896822"/>
                  <a:gd name="connsiteY1570" fmla="*/ 1011810 h 1946271"/>
                  <a:gd name="connsiteX1571" fmla="*/ 45230 w 1896822"/>
                  <a:gd name="connsiteY1571" fmla="*/ 1004047 h 1946271"/>
                  <a:gd name="connsiteX1572" fmla="*/ 1189837 w 1896822"/>
                  <a:gd name="connsiteY1572" fmla="*/ 1017354 h 1946271"/>
                  <a:gd name="connsiteX1573" fmla="*/ 1187452 w 1896822"/>
                  <a:gd name="connsiteY1573" fmla="*/ 1020958 h 1946271"/>
                  <a:gd name="connsiteX1574" fmla="*/ 1180473 w 1896822"/>
                  <a:gd name="connsiteY1574" fmla="*/ 1024747 h 1946271"/>
                  <a:gd name="connsiteX1575" fmla="*/ 1189837 w 1896822"/>
                  <a:gd name="connsiteY1575" fmla="*/ 1017354 h 1946271"/>
                  <a:gd name="connsiteX1576" fmla="*/ 1300968 w 1896822"/>
                  <a:gd name="connsiteY1576" fmla="*/ 1030477 h 1946271"/>
                  <a:gd name="connsiteX1577" fmla="*/ 1285067 w 1896822"/>
                  <a:gd name="connsiteY1577" fmla="*/ 1054873 h 1946271"/>
                  <a:gd name="connsiteX1578" fmla="*/ 1300968 w 1896822"/>
                  <a:gd name="connsiteY1578" fmla="*/ 1030477 h 1946271"/>
                  <a:gd name="connsiteX1579" fmla="*/ 1306268 w 1896822"/>
                  <a:gd name="connsiteY1579" fmla="*/ 1057461 h 1946271"/>
                  <a:gd name="connsiteX1580" fmla="*/ 1301498 w 1896822"/>
                  <a:gd name="connsiteY1580" fmla="*/ 1057646 h 1946271"/>
                  <a:gd name="connsiteX1581" fmla="*/ 1301763 w 1896822"/>
                  <a:gd name="connsiteY1581" fmla="*/ 1064392 h 1946271"/>
                  <a:gd name="connsiteX1582" fmla="*/ 1271816 w 1896822"/>
                  <a:gd name="connsiteY1582" fmla="*/ 1109858 h 1946271"/>
                  <a:gd name="connsiteX1583" fmla="*/ 1257682 w 1896822"/>
                  <a:gd name="connsiteY1583" fmla="*/ 1110412 h 1946271"/>
                  <a:gd name="connsiteX1584" fmla="*/ 1260243 w 1896822"/>
                  <a:gd name="connsiteY1584" fmla="*/ 1134254 h 1946271"/>
                  <a:gd name="connsiteX1585" fmla="*/ 1267222 w 1896822"/>
                  <a:gd name="connsiteY1585" fmla="*/ 1123720 h 1946271"/>
                  <a:gd name="connsiteX1586" fmla="*/ 1274554 w 1896822"/>
                  <a:gd name="connsiteY1586" fmla="*/ 1133885 h 1946271"/>
                  <a:gd name="connsiteX1587" fmla="*/ 1283653 w 1896822"/>
                  <a:gd name="connsiteY1587" fmla="*/ 1119746 h 1946271"/>
                  <a:gd name="connsiteX1588" fmla="*/ 1323759 w 1896822"/>
                  <a:gd name="connsiteY1588" fmla="*/ 1108102 h 1946271"/>
                  <a:gd name="connsiteX1589" fmla="*/ 1309095 w 1896822"/>
                  <a:gd name="connsiteY1589" fmla="*/ 1088049 h 1946271"/>
                  <a:gd name="connsiteX1590" fmla="*/ 1320579 w 1896822"/>
                  <a:gd name="connsiteY1590" fmla="*/ 1077514 h 1946271"/>
                  <a:gd name="connsiteX1591" fmla="*/ 1306268 w 1896822"/>
                  <a:gd name="connsiteY1591" fmla="*/ 1057461 h 1946271"/>
                  <a:gd name="connsiteX1592" fmla="*/ 1325526 w 1896822"/>
                  <a:gd name="connsiteY1592" fmla="*/ 1060048 h 1946271"/>
                  <a:gd name="connsiteX1593" fmla="*/ 1322787 w 1896822"/>
                  <a:gd name="connsiteY1593" fmla="*/ 1060418 h 1946271"/>
                  <a:gd name="connsiteX1594" fmla="*/ 1325172 w 1896822"/>
                  <a:gd name="connsiteY1594" fmla="*/ 1063652 h 1946271"/>
                  <a:gd name="connsiteX1595" fmla="*/ 1325526 w 1896822"/>
                  <a:gd name="connsiteY1595" fmla="*/ 1060048 h 1946271"/>
                  <a:gd name="connsiteX1596" fmla="*/ 1332063 w 1896822"/>
                  <a:gd name="connsiteY1596" fmla="*/ 1060048 h 1946271"/>
                  <a:gd name="connsiteX1597" fmla="*/ 1327734 w 1896822"/>
                  <a:gd name="connsiteY1597" fmla="*/ 1073725 h 1946271"/>
                  <a:gd name="connsiteX1598" fmla="*/ 1332505 w 1896822"/>
                  <a:gd name="connsiteY1598" fmla="*/ 1073540 h 1946271"/>
                  <a:gd name="connsiteX1599" fmla="*/ 1332063 w 1896822"/>
                  <a:gd name="connsiteY1599" fmla="*/ 1060048 h 1946271"/>
                  <a:gd name="connsiteX1600" fmla="*/ 1350172 w 1896822"/>
                  <a:gd name="connsiteY1600" fmla="*/ 1071507 h 1946271"/>
                  <a:gd name="connsiteX1601" fmla="*/ 1339660 w 1896822"/>
                  <a:gd name="connsiteY1601" fmla="*/ 1076682 h 1946271"/>
                  <a:gd name="connsiteX1602" fmla="*/ 1353706 w 1896822"/>
                  <a:gd name="connsiteY1602" fmla="*/ 1076313 h 1946271"/>
                  <a:gd name="connsiteX1603" fmla="*/ 1350172 w 1896822"/>
                  <a:gd name="connsiteY1603" fmla="*/ 1071507 h 1946271"/>
                  <a:gd name="connsiteX1604" fmla="*/ 1814128 w 1896822"/>
                  <a:gd name="connsiteY1604" fmla="*/ 1089990 h 1946271"/>
                  <a:gd name="connsiteX1605" fmla="*/ 1809976 w 1896822"/>
                  <a:gd name="connsiteY1605" fmla="*/ 1110597 h 1946271"/>
                  <a:gd name="connsiteX1606" fmla="*/ 1819076 w 1896822"/>
                  <a:gd name="connsiteY1606" fmla="*/ 1103482 h 1946271"/>
                  <a:gd name="connsiteX1607" fmla="*/ 1814128 w 1896822"/>
                  <a:gd name="connsiteY1607" fmla="*/ 1089990 h 1946271"/>
                  <a:gd name="connsiteX1608" fmla="*/ 1330120 w 1896822"/>
                  <a:gd name="connsiteY1608" fmla="*/ 1109673 h 1946271"/>
                  <a:gd name="connsiteX1609" fmla="*/ 1325968 w 1896822"/>
                  <a:gd name="connsiteY1609" fmla="*/ 1111429 h 1946271"/>
                  <a:gd name="connsiteX1610" fmla="*/ 1321551 w 1896822"/>
                  <a:gd name="connsiteY1610" fmla="*/ 1132037 h 1946271"/>
                  <a:gd name="connsiteX1611" fmla="*/ 1335862 w 1896822"/>
                  <a:gd name="connsiteY1611" fmla="*/ 1124736 h 1946271"/>
                  <a:gd name="connsiteX1612" fmla="*/ 1330120 w 1896822"/>
                  <a:gd name="connsiteY1612" fmla="*/ 1109673 h 1946271"/>
                  <a:gd name="connsiteX1613" fmla="*/ 1347964 w 1896822"/>
                  <a:gd name="connsiteY1613" fmla="*/ 1129726 h 1946271"/>
                  <a:gd name="connsiteX1614" fmla="*/ 1350172 w 1896822"/>
                  <a:gd name="connsiteY1614" fmla="*/ 1137858 h 1946271"/>
                  <a:gd name="connsiteX1615" fmla="*/ 1350172 w 1896822"/>
                  <a:gd name="connsiteY1615" fmla="*/ 1137858 h 1946271"/>
                  <a:gd name="connsiteX1616" fmla="*/ 1347964 w 1896822"/>
                  <a:gd name="connsiteY1616" fmla="*/ 1129726 h 1946271"/>
                  <a:gd name="connsiteX1617" fmla="*/ 1362098 w 1896822"/>
                  <a:gd name="connsiteY1617" fmla="*/ 1140816 h 1946271"/>
                  <a:gd name="connsiteX1618" fmla="*/ 1362275 w 1896822"/>
                  <a:gd name="connsiteY1618" fmla="*/ 1161239 h 1946271"/>
                  <a:gd name="connsiteX1619" fmla="*/ 1371374 w 1896822"/>
                  <a:gd name="connsiteY1619" fmla="*/ 1147377 h 1946271"/>
                  <a:gd name="connsiteX1620" fmla="*/ 1362098 w 1896822"/>
                  <a:gd name="connsiteY1620" fmla="*/ 1140816 h 1946271"/>
                  <a:gd name="connsiteX1621" fmla="*/ 1778616 w 1896822"/>
                  <a:gd name="connsiteY1621" fmla="*/ 1149133 h 1946271"/>
                  <a:gd name="connsiteX1622" fmla="*/ 1775171 w 1896822"/>
                  <a:gd name="connsiteY1622" fmla="*/ 1149502 h 1946271"/>
                  <a:gd name="connsiteX1623" fmla="*/ 1782150 w 1896822"/>
                  <a:gd name="connsiteY1623" fmla="*/ 1152737 h 1946271"/>
                  <a:gd name="connsiteX1624" fmla="*/ 1778616 w 1896822"/>
                  <a:gd name="connsiteY1624" fmla="*/ 1149133 h 1946271"/>
                  <a:gd name="connsiteX1625" fmla="*/ 1785153 w 1896822"/>
                  <a:gd name="connsiteY1625" fmla="*/ 1159021 h 1946271"/>
                  <a:gd name="connsiteX1626" fmla="*/ 1782326 w 1896822"/>
                  <a:gd name="connsiteY1626" fmla="*/ 1159483 h 1946271"/>
                  <a:gd name="connsiteX1627" fmla="*/ 1784712 w 1896822"/>
                  <a:gd name="connsiteY1627" fmla="*/ 1162809 h 1946271"/>
                  <a:gd name="connsiteX1628" fmla="*/ 1785153 w 1896822"/>
                  <a:gd name="connsiteY1628" fmla="*/ 1159021 h 1946271"/>
                  <a:gd name="connsiteX1629" fmla="*/ 1286833 w 1896822"/>
                  <a:gd name="connsiteY1629" fmla="*/ 1030846 h 1946271"/>
                  <a:gd name="connsiteX1630" fmla="*/ 1268636 w 1896822"/>
                  <a:gd name="connsiteY1630" fmla="*/ 1065778 h 1946271"/>
                  <a:gd name="connsiteX1631" fmla="*/ 1275349 w 1896822"/>
                  <a:gd name="connsiteY1631" fmla="*/ 1048312 h 1946271"/>
                  <a:gd name="connsiteX1632" fmla="*/ 1286833 w 1896822"/>
                  <a:gd name="connsiteY1632" fmla="*/ 1030846 h 1946271"/>
                  <a:gd name="connsiteX1633" fmla="*/ 1258830 w 1896822"/>
                  <a:gd name="connsiteY1633" fmla="*/ 1052471 h 1946271"/>
                  <a:gd name="connsiteX1634" fmla="*/ 1247346 w 1896822"/>
                  <a:gd name="connsiteY1634" fmla="*/ 1069936 h 1946271"/>
                  <a:gd name="connsiteX1635" fmla="*/ 1242576 w 1896822"/>
                  <a:gd name="connsiteY1635" fmla="*/ 1070121 h 1946271"/>
                  <a:gd name="connsiteX1636" fmla="*/ 1238247 w 1896822"/>
                  <a:gd name="connsiteY1636" fmla="*/ 1090821 h 1946271"/>
                  <a:gd name="connsiteX1637" fmla="*/ 1261657 w 1896822"/>
                  <a:gd name="connsiteY1637" fmla="*/ 1076313 h 1946271"/>
                  <a:gd name="connsiteX1638" fmla="*/ 1258830 w 1896822"/>
                  <a:gd name="connsiteY1638" fmla="*/ 1052471 h 1946271"/>
                  <a:gd name="connsiteX1639" fmla="*/ 1264395 w 1896822"/>
                  <a:gd name="connsiteY1639" fmla="*/ 1088603 h 1946271"/>
                  <a:gd name="connsiteX1640" fmla="*/ 1261834 w 1896822"/>
                  <a:gd name="connsiteY1640" fmla="*/ 1089990 h 1946271"/>
                  <a:gd name="connsiteX1641" fmla="*/ 1259890 w 1896822"/>
                  <a:gd name="connsiteY1641" fmla="*/ 1100155 h 1946271"/>
                  <a:gd name="connsiteX1642" fmla="*/ 1264395 w 1896822"/>
                  <a:gd name="connsiteY1642" fmla="*/ 1088603 h 1946271"/>
                  <a:gd name="connsiteX1643" fmla="*/ 1228706 w 1896822"/>
                  <a:gd name="connsiteY1643" fmla="*/ 1077514 h 1946271"/>
                  <a:gd name="connsiteX1644" fmla="*/ 1219342 w 1896822"/>
                  <a:gd name="connsiteY1644" fmla="*/ 1084630 h 1946271"/>
                  <a:gd name="connsiteX1645" fmla="*/ 1224113 w 1896822"/>
                  <a:gd name="connsiteY1645" fmla="*/ 1091191 h 1946271"/>
                  <a:gd name="connsiteX1646" fmla="*/ 1228706 w 1896822"/>
                  <a:gd name="connsiteY1646" fmla="*/ 1077514 h 1946271"/>
                  <a:gd name="connsiteX1647" fmla="*/ 57156 w 1896822"/>
                  <a:gd name="connsiteY1647" fmla="*/ 1079455 h 1946271"/>
                  <a:gd name="connsiteX1648" fmla="*/ 53534 w 1896822"/>
                  <a:gd name="connsiteY1648" fmla="*/ 1079732 h 1946271"/>
                  <a:gd name="connsiteX1649" fmla="*/ 60512 w 1896822"/>
                  <a:gd name="connsiteY1649" fmla="*/ 1082874 h 1946271"/>
                  <a:gd name="connsiteX1650" fmla="*/ 57156 w 1896822"/>
                  <a:gd name="connsiteY1650" fmla="*/ 1079455 h 1946271"/>
                  <a:gd name="connsiteX1651" fmla="*/ 1231887 w 1896822"/>
                  <a:gd name="connsiteY1651" fmla="*/ 1097567 h 1946271"/>
                  <a:gd name="connsiteX1652" fmla="*/ 1229148 w 1896822"/>
                  <a:gd name="connsiteY1652" fmla="*/ 1097937 h 1946271"/>
                  <a:gd name="connsiteX1653" fmla="*/ 1231533 w 1896822"/>
                  <a:gd name="connsiteY1653" fmla="*/ 1101356 h 1946271"/>
                  <a:gd name="connsiteX1654" fmla="*/ 1231887 w 1896822"/>
                  <a:gd name="connsiteY1654" fmla="*/ 1097567 h 1946271"/>
                  <a:gd name="connsiteX1655" fmla="*/ 1207858 w 1896822"/>
                  <a:gd name="connsiteY1655" fmla="*/ 1102095 h 1946271"/>
                  <a:gd name="connsiteX1656" fmla="*/ 1193989 w 1896822"/>
                  <a:gd name="connsiteY1656" fmla="*/ 1116419 h 1946271"/>
                  <a:gd name="connsiteX1657" fmla="*/ 1207858 w 1896822"/>
                  <a:gd name="connsiteY1657" fmla="*/ 1102095 h 1946271"/>
                  <a:gd name="connsiteX1658" fmla="*/ 1238600 w 1896822"/>
                  <a:gd name="connsiteY1658" fmla="*/ 1105884 h 1946271"/>
                  <a:gd name="connsiteX1659" fmla="*/ 1236215 w 1896822"/>
                  <a:gd name="connsiteY1659" fmla="*/ 1107825 h 1946271"/>
                  <a:gd name="connsiteX1660" fmla="*/ 1240986 w 1896822"/>
                  <a:gd name="connsiteY1660" fmla="*/ 1107640 h 1946271"/>
                  <a:gd name="connsiteX1661" fmla="*/ 1238600 w 1896822"/>
                  <a:gd name="connsiteY1661" fmla="*/ 1105884 h 1946271"/>
                  <a:gd name="connsiteX1662" fmla="*/ 1184272 w 1896822"/>
                  <a:gd name="connsiteY1662" fmla="*/ 1102927 h 1946271"/>
                  <a:gd name="connsiteX1663" fmla="*/ 1179678 w 1896822"/>
                  <a:gd name="connsiteY1663" fmla="*/ 1109858 h 1946271"/>
                  <a:gd name="connsiteX1664" fmla="*/ 1184449 w 1896822"/>
                  <a:gd name="connsiteY1664" fmla="*/ 1116604 h 1946271"/>
                  <a:gd name="connsiteX1665" fmla="*/ 1189042 w 1896822"/>
                  <a:gd name="connsiteY1665" fmla="*/ 1109673 h 1946271"/>
                  <a:gd name="connsiteX1666" fmla="*/ 1184272 w 1896822"/>
                  <a:gd name="connsiteY1666" fmla="*/ 1102927 h 1946271"/>
                  <a:gd name="connsiteX1667" fmla="*/ 61131 w 1896822"/>
                  <a:gd name="connsiteY1667" fmla="*/ 1103482 h 1946271"/>
                  <a:gd name="connsiteX1668" fmla="*/ 54329 w 1896822"/>
                  <a:gd name="connsiteY1668" fmla="*/ 1120762 h 1946271"/>
                  <a:gd name="connsiteX1669" fmla="*/ 61308 w 1896822"/>
                  <a:gd name="connsiteY1669" fmla="*/ 1123904 h 1946271"/>
                  <a:gd name="connsiteX1670" fmla="*/ 71643 w 1896822"/>
                  <a:gd name="connsiteY1670" fmla="*/ 1164380 h 1946271"/>
                  <a:gd name="connsiteX1671" fmla="*/ 76414 w 1896822"/>
                  <a:gd name="connsiteY1671" fmla="*/ 1177873 h 1946271"/>
                  <a:gd name="connsiteX1672" fmla="*/ 83922 w 1896822"/>
                  <a:gd name="connsiteY1672" fmla="*/ 1201530 h 1946271"/>
                  <a:gd name="connsiteX1673" fmla="*/ 90459 w 1896822"/>
                  <a:gd name="connsiteY1673" fmla="*/ 1170572 h 1946271"/>
                  <a:gd name="connsiteX1674" fmla="*/ 87898 w 1896822"/>
                  <a:gd name="connsiteY1674" fmla="*/ 1160407 h 1946271"/>
                  <a:gd name="connsiteX1675" fmla="*/ 73587 w 1896822"/>
                  <a:gd name="connsiteY1675" fmla="*/ 1147377 h 1946271"/>
                  <a:gd name="connsiteX1676" fmla="*/ 66078 w 1896822"/>
                  <a:gd name="connsiteY1676" fmla="*/ 1123720 h 1946271"/>
                  <a:gd name="connsiteX1677" fmla="*/ 61131 w 1896822"/>
                  <a:gd name="connsiteY1677" fmla="*/ 1103482 h 1946271"/>
                  <a:gd name="connsiteX1678" fmla="*/ 1248936 w 1896822"/>
                  <a:gd name="connsiteY1678" fmla="*/ 1127693 h 1946271"/>
                  <a:gd name="connsiteX1679" fmla="*/ 1246198 w 1896822"/>
                  <a:gd name="connsiteY1679" fmla="*/ 1127878 h 1946271"/>
                  <a:gd name="connsiteX1680" fmla="*/ 1248583 w 1896822"/>
                  <a:gd name="connsiteY1680" fmla="*/ 1131297 h 1946271"/>
                  <a:gd name="connsiteX1681" fmla="*/ 1248936 w 1896822"/>
                  <a:gd name="connsiteY1681" fmla="*/ 1127693 h 1946271"/>
                  <a:gd name="connsiteX1682" fmla="*/ 1236657 w 1896822"/>
                  <a:gd name="connsiteY1682" fmla="*/ 1130466 h 1946271"/>
                  <a:gd name="connsiteX1683" fmla="*/ 1234272 w 1896822"/>
                  <a:gd name="connsiteY1683" fmla="*/ 1131852 h 1946271"/>
                  <a:gd name="connsiteX1684" fmla="*/ 1234448 w 1896822"/>
                  <a:gd name="connsiteY1684" fmla="*/ 1138598 h 1946271"/>
                  <a:gd name="connsiteX1685" fmla="*/ 1236657 w 1896822"/>
                  <a:gd name="connsiteY1685" fmla="*/ 1130466 h 1946271"/>
                  <a:gd name="connsiteX1686" fmla="*/ 1279678 w 1896822"/>
                  <a:gd name="connsiteY1686" fmla="*/ 1136842 h 1946271"/>
                  <a:gd name="connsiteX1687" fmla="*/ 1276940 w 1896822"/>
                  <a:gd name="connsiteY1687" fmla="*/ 1137027 h 1946271"/>
                  <a:gd name="connsiteX1688" fmla="*/ 1279325 w 1896822"/>
                  <a:gd name="connsiteY1688" fmla="*/ 1140446 h 1946271"/>
                  <a:gd name="connsiteX1689" fmla="*/ 1279678 w 1896822"/>
                  <a:gd name="connsiteY1689" fmla="*/ 1136842 h 1946271"/>
                  <a:gd name="connsiteX1690" fmla="*/ 1310862 w 1896822"/>
                  <a:gd name="connsiteY1690" fmla="*/ 1139245 h 1946271"/>
                  <a:gd name="connsiteX1691" fmla="*/ 1291780 w 1896822"/>
                  <a:gd name="connsiteY1691" fmla="*/ 1170572 h 1946271"/>
                  <a:gd name="connsiteX1692" fmla="*/ 1307858 w 1896822"/>
                  <a:gd name="connsiteY1692" fmla="*/ 1152922 h 1946271"/>
                  <a:gd name="connsiteX1693" fmla="*/ 1321992 w 1896822"/>
                  <a:gd name="connsiteY1693" fmla="*/ 1145806 h 1946271"/>
                  <a:gd name="connsiteX1694" fmla="*/ 1310862 w 1896822"/>
                  <a:gd name="connsiteY1694" fmla="*/ 1139245 h 1946271"/>
                  <a:gd name="connsiteX1695" fmla="*/ 1327293 w 1896822"/>
                  <a:gd name="connsiteY1695" fmla="*/ 1165027 h 1946271"/>
                  <a:gd name="connsiteX1696" fmla="*/ 1315455 w 1896822"/>
                  <a:gd name="connsiteY1696" fmla="*/ 1176764 h 1946271"/>
                  <a:gd name="connsiteX1697" fmla="*/ 1308476 w 1896822"/>
                  <a:gd name="connsiteY1697" fmla="*/ 1180275 h 1946271"/>
                  <a:gd name="connsiteX1698" fmla="*/ 1308476 w 1896822"/>
                  <a:gd name="connsiteY1698" fmla="*/ 1193952 h 1946271"/>
                  <a:gd name="connsiteX1699" fmla="*/ 1331886 w 1896822"/>
                  <a:gd name="connsiteY1699" fmla="*/ 1172513 h 1946271"/>
                  <a:gd name="connsiteX1700" fmla="*/ 1327293 w 1896822"/>
                  <a:gd name="connsiteY1700" fmla="*/ 1165027 h 1946271"/>
                  <a:gd name="connsiteX1701" fmla="*/ 1754411 w 1896822"/>
                  <a:gd name="connsiteY1701" fmla="*/ 1180922 h 1946271"/>
                  <a:gd name="connsiteX1702" fmla="*/ 1750171 w 1896822"/>
                  <a:gd name="connsiteY1702" fmla="*/ 1201530 h 1946271"/>
                  <a:gd name="connsiteX1703" fmla="*/ 1754411 w 1896822"/>
                  <a:gd name="connsiteY1703" fmla="*/ 1180922 h 1946271"/>
                  <a:gd name="connsiteX1704" fmla="*/ 1339042 w 1896822"/>
                  <a:gd name="connsiteY1704" fmla="*/ 1182493 h 1946271"/>
                  <a:gd name="connsiteX1705" fmla="*/ 1322964 w 1896822"/>
                  <a:gd name="connsiteY1705" fmla="*/ 1213820 h 1946271"/>
                  <a:gd name="connsiteX1706" fmla="*/ 1339042 w 1896822"/>
                  <a:gd name="connsiteY1706" fmla="*/ 1182493 h 1946271"/>
                  <a:gd name="connsiteX1707" fmla="*/ 1760153 w 1896822"/>
                  <a:gd name="connsiteY1707" fmla="*/ 1204117 h 1946271"/>
                  <a:gd name="connsiteX1708" fmla="*/ 1757150 w 1896822"/>
                  <a:gd name="connsiteY1708" fmla="*/ 1204672 h 1946271"/>
                  <a:gd name="connsiteX1709" fmla="*/ 1769076 w 1896822"/>
                  <a:gd name="connsiteY1709" fmla="*/ 1214467 h 1946271"/>
                  <a:gd name="connsiteX1710" fmla="*/ 1760153 w 1896822"/>
                  <a:gd name="connsiteY1710" fmla="*/ 1204117 h 1946271"/>
                  <a:gd name="connsiteX1711" fmla="*/ 1248759 w 1896822"/>
                  <a:gd name="connsiteY1711" fmla="*/ 1138228 h 1946271"/>
                  <a:gd name="connsiteX1712" fmla="*/ 1230296 w 1896822"/>
                  <a:gd name="connsiteY1712" fmla="*/ 1166229 h 1946271"/>
                  <a:gd name="connsiteX1713" fmla="*/ 1248759 w 1896822"/>
                  <a:gd name="connsiteY1713" fmla="*/ 1138228 h 1946271"/>
                  <a:gd name="connsiteX1714" fmla="*/ 1274908 w 1896822"/>
                  <a:gd name="connsiteY1714" fmla="*/ 1149964 h 1946271"/>
                  <a:gd name="connsiteX1715" fmla="*/ 1272346 w 1896822"/>
                  <a:gd name="connsiteY1715" fmla="*/ 1150888 h 1946271"/>
                  <a:gd name="connsiteX1716" fmla="*/ 1277293 w 1896822"/>
                  <a:gd name="connsiteY1716" fmla="*/ 1157450 h 1946271"/>
                  <a:gd name="connsiteX1717" fmla="*/ 1274908 w 1896822"/>
                  <a:gd name="connsiteY1717" fmla="*/ 1149964 h 1946271"/>
                  <a:gd name="connsiteX1718" fmla="*/ 1208830 w 1896822"/>
                  <a:gd name="connsiteY1718" fmla="*/ 1158097 h 1946271"/>
                  <a:gd name="connsiteX1719" fmla="*/ 1206445 w 1896822"/>
                  <a:gd name="connsiteY1719" fmla="*/ 1160222 h 1946271"/>
                  <a:gd name="connsiteX1720" fmla="*/ 1211215 w 1896822"/>
                  <a:gd name="connsiteY1720" fmla="*/ 1160037 h 1946271"/>
                  <a:gd name="connsiteX1721" fmla="*/ 1208830 w 1896822"/>
                  <a:gd name="connsiteY1721" fmla="*/ 1158097 h 1946271"/>
                  <a:gd name="connsiteX1722" fmla="*/ 1287452 w 1896822"/>
                  <a:gd name="connsiteY1722" fmla="*/ 1191365 h 1946271"/>
                  <a:gd name="connsiteX1723" fmla="*/ 1271198 w 1896822"/>
                  <a:gd name="connsiteY1723" fmla="*/ 1208830 h 1946271"/>
                  <a:gd name="connsiteX1724" fmla="*/ 1287452 w 1896822"/>
                  <a:gd name="connsiteY1724" fmla="*/ 1191365 h 1946271"/>
                  <a:gd name="connsiteX1725" fmla="*/ 28180 w 1896822"/>
                  <a:gd name="connsiteY1725" fmla="*/ 1111429 h 1946271"/>
                  <a:gd name="connsiteX1726" fmla="*/ 28534 w 1896822"/>
                  <a:gd name="connsiteY1726" fmla="*/ 1131852 h 1946271"/>
                  <a:gd name="connsiteX1727" fmla="*/ 28180 w 1896822"/>
                  <a:gd name="connsiteY1727" fmla="*/ 1111429 h 1946271"/>
                  <a:gd name="connsiteX1728" fmla="*/ 86307 w 1896822"/>
                  <a:gd name="connsiteY1728" fmla="*/ 1204857 h 1946271"/>
                  <a:gd name="connsiteX1729" fmla="*/ 100795 w 1896822"/>
                  <a:gd name="connsiteY1729" fmla="*/ 1224725 h 1946271"/>
                  <a:gd name="connsiteX1730" fmla="*/ 103004 w 1896822"/>
                  <a:gd name="connsiteY1730" fmla="*/ 1214467 h 1946271"/>
                  <a:gd name="connsiteX1731" fmla="*/ 86307 w 1896822"/>
                  <a:gd name="connsiteY1731" fmla="*/ 1204857 h 1946271"/>
                  <a:gd name="connsiteX1732" fmla="*/ 438161 w 1896822"/>
                  <a:gd name="connsiteY1732" fmla="*/ 1210494 h 1946271"/>
                  <a:gd name="connsiteX1733" fmla="*/ 435776 w 1896822"/>
                  <a:gd name="connsiteY1733" fmla="*/ 1212434 h 1946271"/>
                  <a:gd name="connsiteX1734" fmla="*/ 440547 w 1896822"/>
                  <a:gd name="connsiteY1734" fmla="*/ 1212249 h 1946271"/>
                  <a:gd name="connsiteX1735" fmla="*/ 438161 w 1896822"/>
                  <a:gd name="connsiteY1735" fmla="*/ 1210494 h 1946271"/>
                  <a:gd name="connsiteX1736" fmla="*/ 1294961 w 1896822"/>
                  <a:gd name="connsiteY1736" fmla="*/ 1210494 h 1946271"/>
                  <a:gd name="connsiteX1737" fmla="*/ 1292399 w 1896822"/>
                  <a:gd name="connsiteY1737" fmla="*/ 1211603 h 1946271"/>
                  <a:gd name="connsiteX1738" fmla="*/ 1290190 w 1896822"/>
                  <a:gd name="connsiteY1738" fmla="*/ 1221953 h 1946271"/>
                  <a:gd name="connsiteX1739" fmla="*/ 1294961 w 1896822"/>
                  <a:gd name="connsiteY1739" fmla="*/ 1210494 h 1946271"/>
                  <a:gd name="connsiteX1740" fmla="*/ 1318989 w 1896822"/>
                  <a:gd name="connsiteY1740" fmla="*/ 1217240 h 1946271"/>
                  <a:gd name="connsiteX1741" fmla="*/ 1316250 w 1896822"/>
                  <a:gd name="connsiteY1741" fmla="*/ 1217609 h 1946271"/>
                  <a:gd name="connsiteX1742" fmla="*/ 1318370 w 1896822"/>
                  <a:gd name="connsiteY1742" fmla="*/ 1220936 h 1946271"/>
                  <a:gd name="connsiteX1743" fmla="*/ 1318989 w 1896822"/>
                  <a:gd name="connsiteY1743" fmla="*/ 1217240 h 1946271"/>
                  <a:gd name="connsiteX1744" fmla="*/ 1245579 w 1896822"/>
                  <a:gd name="connsiteY1744" fmla="*/ 1215853 h 1946271"/>
                  <a:gd name="connsiteX1745" fmla="*/ 1242841 w 1896822"/>
                  <a:gd name="connsiteY1745" fmla="*/ 1216778 h 1946271"/>
                  <a:gd name="connsiteX1746" fmla="*/ 1247788 w 1896822"/>
                  <a:gd name="connsiteY1746" fmla="*/ 1223339 h 1946271"/>
                  <a:gd name="connsiteX1747" fmla="*/ 1245579 w 1896822"/>
                  <a:gd name="connsiteY1747" fmla="*/ 1215853 h 1946271"/>
                  <a:gd name="connsiteX1748" fmla="*/ 447702 w 1896822"/>
                  <a:gd name="connsiteY1748" fmla="*/ 1216778 h 1946271"/>
                  <a:gd name="connsiteX1749" fmla="*/ 445317 w 1896822"/>
                  <a:gd name="connsiteY1749" fmla="*/ 1218811 h 1946271"/>
                  <a:gd name="connsiteX1750" fmla="*/ 449999 w 1896822"/>
                  <a:gd name="connsiteY1750" fmla="*/ 1218811 h 1946271"/>
                  <a:gd name="connsiteX1751" fmla="*/ 447702 w 1896822"/>
                  <a:gd name="connsiteY1751" fmla="*/ 1216778 h 1946271"/>
                  <a:gd name="connsiteX1752" fmla="*/ 105742 w 1896822"/>
                  <a:gd name="connsiteY1752" fmla="*/ 1224725 h 1946271"/>
                  <a:gd name="connsiteX1753" fmla="*/ 100972 w 1896822"/>
                  <a:gd name="connsiteY1753" fmla="*/ 1231656 h 1946271"/>
                  <a:gd name="connsiteX1754" fmla="*/ 105742 w 1896822"/>
                  <a:gd name="connsiteY1754" fmla="*/ 1238217 h 1946271"/>
                  <a:gd name="connsiteX1755" fmla="*/ 110336 w 1896822"/>
                  <a:gd name="connsiteY1755" fmla="*/ 1231286 h 1946271"/>
                  <a:gd name="connsiteX1756" fmla="*/ 105742 w 1896822"/>
                  <a:gd name="connsiteY1756" fmla="*/ 1224725 h 1946271"/>
                  <a:gd name="connsiteX1757" fmla="*/ 1236038 w 1896822"/>
                  <a:gd name="connsiteY1757" fmla="*/ 1227312 h 1946271"/>
                  <a:gd name="connsiteX1758" fmla="*/ 1226763 w 1896822"/>
                  <a:gd name="connsiteY1758" fmla="*/ 1241451 h 1946271"/>
                  <a:gd name="connsiteX1759" fmla="*/ 1219608 w 1896822"/>
                  <a:gd name="connsiteY1759" fmla="*/ 1231471 h 1946271"/>
                  <a:gd name="connsiteX1760" fmla="*/ 1203353 w 1896822"/>
                  <a:gd name="connsiteY1760" fmla="*/ 1242191 h 1946271"/>
                  <a:gd name="connsiteX1761" fmla="*/ 1198318 w 1896822"/>
                  <a:gd name="connsiteY1761" fmla="*/ 1235445 h 1946271"/>
                  <a:gd name="connsiteX1762" fmla="*/ 1193812 w 1896822"/>
                  <a:gd name="connsiteY1762" fmla="*/ 1242375 h 1946271"/>
                  <a:gd name="connsiteX1763" fmla="*/ 1177293 w 1896822"/>
                  <a:gd name="connsiteY1763" fmla="*/ 1239788 h 1946271"/>
                  <a:gd name="connsiteX1764" fmla="*/ 1168018 w 1896822"/>
                  <a:gd name="connsiteY1764" fmla="*/ 1246811 h 1946271"/>
                  <a:gd name="connsiteX1765" fmla="*/ 1148936 w 1896822"/>
                  <a:gd name="connsiteY1765" fmla="*/ 1240804 h 1946271"/>
                  <a:gd name="connsiteX1766" fmla="*/ 1128265 w 1896822"/>
                  <a:gd name="connsiteY1766" fmla="*/ 1265386 h 1946271"/>
                  <a:gd name="connsiteX1767" fmla="*/ 1104855 w 1896822"/>
                  <a:gd name="connsiteY1767" fmla="*/ 1280079 h 1946271"/>
                  <a:gd name="connsiteX1768" fmla="*/ 1119166 w 1896822"/>
                  <a:gd name="connsiteY1768" fmla="*/ 1286271 h 1946271"/>
                  <a:gd name="connsiteX1769" fmla="*/ 1119166 w 1896822"/>
                  <a:gd name="connsiteY1769" fmla="*/ 1286271 h 1946271"/>
                  <a:gd name="connsiteX1770" fmla="*/ 1133035 w 1896822"/>
                  <a:gd name="connsiteY1770" fmla="*/ 1278878 h 1946271"/>
                  <a:gd name="connsiteX1771" fmla="*/ 1123936 w 1896822"/>
                  <a:gd name="connsiteY1771" fmla="*/ 1299763 h 1946271"/>
                  <a:gd name="connsiteX1772" fmla="*/ 1138247 w 1896822"/>
                  <a:gd name="connsiteY1772" fmla="*/ 1299116 h 1946271"/>
                  <a:gd name="connsiteX1773" fmla="*/ 1142753 w 1896822"/>
                  <a:gd name="connsiteY1773" fmla="*/ 1292185 h 1946271"/>
                  <a:gd name="connsiteX1774" fmla="*/ 1149908 w 1896822"/>
                  <a:gd name="connsiteY1774" fmla="*/ 1295419 h 1946271"/>
                  <a:gd name="connsiteX1775" fmla="*/ 1156887 w 1896822"/>
                  <a:gd name="connsiteY1775" fmla="*/ 1284885 h 1946271"/>
                  <a:gd name="connsiteX1776" fmla="*/ 1163866 w 1896822"/>
                  <a:gd name="connsiteY1776" fmla="*/ 1288027 h 1946271"/>
                  <a:gd name="connsiteX1777" fmla="*/ 1166162 w 1896822"/>
                  <a:gd name="connsiteY1777" fmla="*/ 1277769 h 1946271"/>
                  <a:gd name="connsiteX1778" fmla="*/ 1201145 w 1896822"/>
                  <a:gd name="connsiteY1778" fmla="*/ 1259287 h 1946271"/>
                  <a:gd name="connsiteX1779" fmla="*/ 1205650 w 1896822"/>
                  <a:gd name="connsiteY1779" fmla="*/ 1252356 h 1946271"/>
                  <a:gd name="connsiteX1780" fmla="*/ 1208477 w 1896822"/>
                  <a:gd name="connsiteY1780" fmla="*/ 1262429 h 1946271"/>
                  <a:gd name="connsiteX1781" fmla="*/ 1219961 w 1896822"/>
                  <a:gd name="connsiteY1781" fmla="*/ 1258640 h 1946271"/>
                  <a:gd name="connsiteX1782" fmla="*/ 1241250 w 1896822"/>
                  <a:gd name="connsiteY1782" fmla="*/ 1261227 h 1946271"/>
                  <a:gd name="connsiteX1783" fmla="*/ 1241250 w 1896822"/>
                  <a:gd name="connsiteY1783" fmla="*/ 1261227 h 1946271"/>
                  <a:gd name="connsiteX1784" fmla="*/ 1248759 w 1896822"/>
                  <a:gd name="connsiteY1784" fmla="*/ 1271208 h 1946271"/>
                  <a:gd name="connsiteX1785" fmla="*/ 1260067 w 1896822"/>
                  <a:gd name="connsiteY1785" fmla="*/ 1246996 h 1946271"/>
                  <a:gd name="connsiteX1786" fmla="*/ 1266780 w 1896822"/>
                  <a:gd name="connsiteY1786" fmla="*/ 1243207 h 1946271"/>
                  <a:gd name="connsiteX1787" fmla="*/ 1266780 w 1896822"/>
                  <a:gd name="connsiteY1787" fmla="*/ 1236461 h 1946271"/>
                  <a:gd name="connsiteX1788" fmla="*/ 1247964 w 1896822"/>
                  <a:gd name="connsiteY1788" fmla="*/ 1237016 h 1946271"/>
                  <a:gd name="connsiteX1789" fmla="*/ 1243371 w 1896822"/>
                  <a:gd name="connsiteY1789" fmla="*/ 1244224 h 1946271"/>
                  <a:gd name="connsiteX1790" fmla="*/ 1236038 w 1896822"/>
                  <a:gd name="connsiteY1790" fmla="*/ 1227312 h 1946271"/>
                  <a:gd name="connsiteX1791" fmla="*/ 1213070 w 1896822"/>
                  <a:gd name="connsiteY1791" fmla="*/ 1270561 h 1946271"/>
                  <a:gd name="connsiteX1792" fmla="*/ 1210862 w 1896822"/>
                  <a:gd name="connsiteY1792" fmla="*/ 1272594 h 1946271"/>
                  <a:gd name="connsiteX1793" fmla="*/ 1215632 w 1896822"/>
                  <a:gd name="connsiteY1793" fmla="*/ 1272594 h 1946271"/>
                  <a:gd name="connsiteX1794" fmla="*/ 1213070 w 1896822"/>
                  <a:gd name="connsiteY1794" fmla="*/ 1270561 h 1946271"/>
                  <a:gd name="connsiteX1795" fmla="*/ 1761478 w 1896822"/>
                  <a:gd name="connsiteY1795" fmla="*/ 1277769 h 1946271"/>
                  <a:gd name="connsiteX1796" fmla="*/ 1763334 w 1896822"/>
                  <a:gd name="connsiteY1796" fmla="*/ 1286456 h 1946271"/>
                  <a:gd name="connsiteX1797" fmla="*/ 1763069 w 1896822"/>
                  <a:gd name="connsiteY1797" fmla="*/ 1279525 h 1946271"/>
                  <a:gd name="connsiteX1798" fmla="*/ 1761478 w 1896822"/>
                  <a:gd name="connsiteY1798" fmla="*/ 1277769 h 1946271"/>
                  <a:gd name="connsiteX1799" fmla="*/ 480829 w 1896822"/>
                  <a:gd name="connsiteY1799" fmla="*/ 1227959 h 1946271"/>
                  <a:gd name="connsiteX1800" fmla="*/ 478621 w 1896822"/>
                  <a:gd name="connsiteY1800" fmla="*/ 1238217 h 1946271"/>
                  <a:gd name="connsiteX1801" fmla="*/ 488338 w 1896822"/>
                  <a:gd name="connsiteY1801" fmla="*/ 1251339 h 1946271"/>
                  <a:gd name="connsiteX1802" fmla="*/ 497437 w 1896822"/>
                  <a:gd name="connsiteY1802" fmla="*/ 1237478 h 1946271"/>
                  <a:gd name="connsiteX1803" fmla="*/ 480829 w 1896822"/>
                  <a:gd name="connsiteY1803" fmla="*/ 1227959 h 1946271"/>
                  <a:gd name="connsiteX1804" fmla="*/ 91431 w 1896822"/>
                  <a:gd name="connsiteY1804" fmla="*/ 1231841 h 1946271"/>
                  <a:gd name="connsiteX1805" fmla="*/ 86926 w 1896822"/>
                  <a:gd name="connsiteY1805" fmla="*/ 1239049 h 1946271"/>
                  <a:gd name="connsiteX1806" fmla="*/ 91873 w 1896822"/>
                  <a:gd name="connsiteY1806" fmla="*/ 1245610 h 1946271"/>
                  <a:gd name="connsiteX1807" fmla="*/ 96466 w 1896822"/>
                  <a:gd name="connsiteY1807" fmla="*/ 1238587 h 1946271"/>
                  <a:gd name="connsiteX1808" fmla="*/ 91431 w 1896822"/>
                  <a:gd name="connsiteY1808" fmla="*/ 1231841 h 1946271"/>
                  <a:gd name="connsiteX1809" fmla="*/ 464486 w 1896822"/>
                  <a:gd name="connsiteY1809" fmla="*/ 1238587 h 1946271"/>
                  <a:gd name="connsiteX1810" fmla="*/ 459981 w 1896822"/>
                  <a:gd name="connsiteY1810" fmla="*/ 1245795 h 1946271"/>
                  <a:gd name="connsiteX1811" fmla="*/ 464751 w 1896822"/>
                  <a:gd name="connsiteY1811" fmla="*/ 1252356 h 1946271"/>
                  <a:gd name="connsiteX1812" fmla="*/ 469257 w 1896822"/>
                  <a:gd name="connsiteY1812" fmla="*/ 1245425 h 1946271"/>
                  <a:gd name="connsiteX1813" fmla="*/ 464486 w 1896822"/>
                  <a:gd name="connsiteY1813" fmla="*/ 1238587 h 1946271"/>
                  <a:gd name="connsiteX1814" fmla="*/ 483744 w 1896822"/>
                  <a:gd name="connsiteY1814" fmla="*/ 1252910 h 1946271"/>
                  <a:gd name="connsiteX1815" fmla="*/ 481359 w 1896822"/>
                  <a:gd name="connsiteY1815" fmla="*/ 1255128 h 1946271"/>
                  <a:gd name="connsiteX1816" fmla="*/ 485953 w 1896822"/>
                  <a:gd name="connsiteY1816" fmla="*/ 1255128 h 1946271"/>
                  <a:gd name="connsiteX1817" fmla="*/ 483744 w 1896822"/>
                  <a:gd name="connsiteY1817" fmla="*/ 1252910 h 1946271"/>
                  <a:gd name="connsiteX1818" fmla="*/ 493285 w 1896822"/>
                  <a:gd name="connsiteY1818" fmla="*/ 1259472 h 1946271"/>
                  <a:gd name="connsiteX1819" fmla="*/ 490900 w 1896822"/>
                  <a:gd name="connsiteY1819" fmla="*/ 1261689 h 1946271"/>
                  <a:gd name="connsiteX1820" fmla="*/ 495670 w 1896822"/>
                  <a:gd name="connsiteY1820" fmla="*/ 1261412 h 1946271"/>
                  <a:gd name="connsiteX1821" fmla="*/ 493285 w 1896822"/>
                  <a:gd name="connsiteY1821" fmla="*/ 1259472 h 1946271"/>
                  <a:gd name="connsiteX1822" fmla="*/ 500440 w 1896822"/>
                  <a:gd name="connsiteY1822" fmla="*/ 1262614 h 1946271"/>
                  <a:gd name="connsiteX1823" fmla="*/ 498055 w 1896822"/>
                  <a:gd name="connsiteY1823" fmla="*/ 1264831 h 1946271"/>
                  <a:gd name="connsiteX1824" fmla="*/ 502649 w 1896822"/>
                  <a:gd name="connsiteY1824" fmla="*/ 1264647 h 1946271"/>
                  <a:gd name="connsiteX1825" fmla="*/ 500440 w 1896822"/>
                  <a:gd name="connsiteY1825" fmla="*/ 1262614 h 1946271"/>
                  <a:gd name="connsiteX1826" fmla="*/ 1090368 w 1896822"/>
                  <a:gd name="connsiteY1826" fmla="*/ 1266772 h 1946271"/>
                  <a:gd name="connsiteX1827" fmla="*/ 1085862 w 1896822"/>
                  <a:gd name="connsiteY1827" fmla="*/ 1273980 h 1946271"/>
                  <a:gd name="connsiteX1828" fmla="*/ 1078707 w 1896822"/>
                  <a:gd name="connsiteY1828" fmla="*/ 1270746 h 1946271"/>
                  <a:gd name="connsiteX1829" fmla="*/ 1069343 w 1896822"/>
                  <a:gd name="connsiteY1829" fmla="*/ 1277954 h 1946271"/>
                  <a:gd name="connsiteX1830" fmla="*/ 1064573 w 1896822"/>
                  <a:gd name="connsiteY1830" fmla="*/ 1284885 h 1946271"/>
                  <a:gd name="connsiteX1831" fmla="*/ 1081445 w 1896822"/>
                  <a:gd name="connsiteY1831" fmla="*/ 1294588 h 1946271"/>
                  <a:gd name="connsiteX1832" fmla="*/ 1076675 w 1896822"/>
                  <a:gd name="connsiteY1832" fmla="*/ 1287842 h 1946271"/>
                  <a:gd name="connsiteX1833" fmla="*/ 1093018 w 1896822"/>
                  <a:gd name="connsiteY1833" fmla="*/ 1283868 h 1946271"/>
                  <a:gd name="connsiteX1834" fmla="*/ 1097700 w 1896822"/>
                  <a:gd name="connsiteY1834" fmla="*/ 1276937 h 1946271"/>
                  <a:gd name="connsiteX1835" fmla="*/ 1102293 w 1896822"/>
                  <a:gd name="connsiteY1835" fmla="*/ 1269822 h 1946271"/>
                  <a:gd name="connsiteX1836" fmla="*/ 1090368 w 1896822"/>
                  <a:gd name="connsiteY1836" fmla="*/ 1266772 h 1946271"/>
                  <a:gd name="connsiteX1837" fmla="*/ 1763687 w 1896822"/>
                  <a:gd name="connsiteY1837" fmla="*/ 1299948 h 1946271"/>
                  <a:gd name="connsiteX1838" fmla="*/ 1754765 w 1896822"/>
                  <a:gd name="connsiteY1838" fmla="*/ 1327763 h 1946271"/>
                  <a:gd name="connsiteX1839" fmla="*/ 1763687 w 1896822"/>
                  <a:gd name="connsiteY1839" fmla="*/ 1299948 h 1946271"/>
                  <a:gd name="connsiteX1840" fmla="*/ 595140 w 1896822"/>
                  <a:gd name="connsiteY1840" fmla="*/ 1268805 h 1946271"/>
                  <a:gd name="connsiteX1841" fmla="*/ 590104 w 1896822"/>
                  <a:gd name="connsiteY1841" fmla="*/ 1271762 h 1946271"/>
                  <a:gd name="connsiteX1842" fmla="*/ 595140 w 1896822"/>
                  <a:gd name="connsiteY1842" fmla="*/ 1285069 h 1946271"/>
                  <a:gd name="connsiteX1843" fmla="*/ 604592 w 1896822"/>
                  <a:gd name="connsiteY1843" fmla="*/ 1284700 h 1946271"/>
                  <a:gd name="connsiteX1844" fmla="*/ 595140 w 1896822"/>
                  <a:gd name="connsiteY1844" fmla="*/ 1268805 h 1946271"/>
                  <a:gd name="connsiteX1845" fmla="*/ 1055297 w 1896822"/>
                  <a:gd name="connsiteY1845" fmla="*/ 1278508 h 1946271"/>
                  <a:gd name="connsiteX1846" fmla="*/ 1038778 w 1896822"/>
                  <a:gd name="connsiteY1846" fmla="*/ 1282482 h 1946271"/>
                  <a:gd name="connsiteX1847" fmla="*/ 1017753 w 1896822"/>
                  <a:gd name="connsiteY1847" fmla="*/ 1293386 h 1946271"/>
                  <a:gd name="connsiteX1848" fmla="*/ 1027294 w 1896822"/>
                  <a:gd name="connsiteY1848" fmla="*/ 1299763 h 1946271"/>
                  <a:gd name="connsiteX1849" fmla="*/ 1041163 w 1896822"/>
                  <a:gd name="connsiteY1849" fmla="*/ 1292370 h 1946271"/>
                  <a:gd name="connsiteX1850" fmla="*/ 1053089 w 1896822"/>
                  <a:gd name="connsiteY1850" fmla="*/ 1288673 h 1946271"/>
                  <a:gd name="connsiteX1851" fmla="*/ 1062629 w 1896822"/>
                  <a:gd name="connsiteY1851" fmla="*/ 1295142 h 1946271"/>
                  <a:gd name="connsiteX1852" fmla="*/ 1055297 w 1896822"/>
                  <a:gd name="connsiteY1852" fmla="*/ 1278508 h 1946271"/>
                  <a:gd name="connsiteX1853" fmla="*/ 611747 w 1896822"/>
                  <a:gd name="connsiteY1853" fmla="*/ 1282482 h 1946271"/>
                  <a:gd name="connsiteX1854" fmla="*/ 609362 w 1896822"/>
                  <a:gd name="connsiteY1854" fmla="*/ 1284700 h 1946271"/>
                  <a:gd name="connsiteX1855" fmla="*/ 613956 w 1896822"/>
                  <a:gd name="connsiteY1855" fmla="*/ 1284515 h 1946271"/>
                  <a:gd name="connsiteX1856" fmla="*/ 611747 w 1896822"/>
                  <a:gd name="connsiteY1856" fmla="*/ 1282482 h 1946271"/>
                  <a:gd name="connsiteX1857" fmla="*/ 701235 w 1896822"/>
                  <a:gd name="connsiteY1857" fmla="*/ 1284700 h 1946271"/>
                  <a:gd name="connsiteX1858" fmla="*/ 689751 w 1896822"/>
                  <a:gd name="connsiteY1858" fmla="*/ 1295142 h 1946271"/>
                  <a:gd name="connsiteX1859" fmla="*/ 678090 w 1896822"/>
                  <a:gd name="connsiteY1859" fmla="*/ 1299116 h 1946271"/>
                  <a:gd name="connsiteX1860" fmla="*/ 708832 w 1896822"/>
                  <a:gd name="connsiteY1860" fmla="*/ 1308080 h 1946271"/>
                  <a:gd name="connsiteX1861" fmla="*/ 718549 w 1896822"/>
                  <a:gd name="connsiteY1861" fmla="*/ 1314641 h 1946271"/>
                  <a:gd name="connsiteX1862" fmla="*/ 708567 w 1896822"/>
                  <a:gd name="connsiteY1862" fmla="*/ 1301334 h 1946271"/>
                  <a:gd name="connsiteX1863" fmla="*/ 713160 w 1896822"/>
                  <a:gd name="connsiteY1863" fmla="*/ 1287657 h 1946271"/>
                  <a:gd name="connsiteX1864" fmla="*/ 701235 w 1896822"/>
                  <a:gd name="connsiteY1864" fmla="*/ 1284700 h 1946271"/>
                  <a:gd name="connsiteX1865" fmla="*/ 727648 w 1896822"/>
                  <a:gd name="connsiteY1865" fmla="*/ 1295142 h 1946271"/>
                  <a:gd name="connsiteX1866" fmla="*/ 725263 w 1896822"/>
                  <a:gd name="connsiteY1866" fmla="*/ 1297360 h 1946271"/>
                  <a:gd name="connsiteX1867" fmla="*/ 729856 w 1896822"/>
                  <a:gd name="connsiteY1867" fmla="*/ 1297175 h 1946271"/>
                  <a:gd name="connsiteX1868" fmla="*/ 727648 w 1896822"/>
                  <a:gd name="connsiteY1868" fmla="*/ 1295142 h 1946271"/>
                  <a:gd name="connsiteX1869" fmla="*/ 1003884 w 1896822"/>
                  <a:gd name="connsiteY1869" fmla="*/ 1296344 h 1946271"/>
                  <a:gd name="connsiteX1870" fmla="*/ 1001322 w 1896822"/>
                  <a:gd name="connsiteY1870" fmla="*/ 1297545 h 1946271"/>
                  <a:gd name="connsiteX1871" fmla="*/ 1006092 w 1896822"/>
                  <a:gd name="connsiteY1871" fmla="*/ 1304106 h 1946271"/>
                  <a:gd name="connsiteX1872" fmla="*/ 1003884 w 1896822"/>
                  <a:gd name="connsiteY1872" fmla="*/ 1296344 h 1946271"/>
                  <a:gd name="connsiteX1873" fmla="*/ 1048760 w 1896822"/>
                  <a:gd name="connsiteY1873" fmla="*/ 1303921 h 1946271"/>
                  <a:gd name="connsiteX1874" fmla="*/ 1046375 w 1896822"/>
                  <a:gd name="connsiteY1874" fmla="*/ 1305862 h 1946271"/>
                  <a:gd name="connsiteX1875" fmla="*/ 1051145 w 1896822"/>
                  <a:gd name="connsiteY1875" fmla="*/ 1305862 h 1946271"/>
                  <a:gd name="connsiteX1876" fmla="*/ 1048760 w 1896822"/>
                  <a:gd name="connsiteY1876" fmla="*/ 1303921 h 1946271"/>
                  <a:gd name="connsiteX1877" fmla="*/ 974909 w 1896822"/>
                  <a:gd name="connsiteY1877" fmla="*/ 1302720 h 1946271"/>
                  <a:gd name="connsiteX1878" fmla="*/ 970757 w 1896822"/>
                  <a:gd name="connsiteY1878" fmla="*/ 1308911 h 1946271"/>
                  <a:gd name="connsiteX1879" fmla="*/ 974909 w 1896822"/>
                  <a:gd name="connsiteY1879" fmla="*/ 1302720 h 1946271"/>
                  <a:gd name="connsiteX1880" fmla="*/ 727648 w 1896822"/>
                  <a:gd name="connsiteY1880" fmla="*/ 1307525 h 1946271"/>
                  <a:gd name="connsiteX1881" fmla="*/ 723054 w 1896822"/>
                  <a:gd name="connsiteY1881" fmla="*/ 1314456 h 1946271"/>
                  <a:gd name="connsiteX1882" fmla="*/ 730475 w 1896822"/>
                  <a:gd name="connsiteY1882" fmla="*/ 1324529 h 1946271"/>
                  <a:gd name="connsiteX1883" fmla="*/ 727648 w 1896822"/>
                  <a:gd name="connsiteY1883" fmla="*/ 1307525 h 1946271"/>
                  <a:gd name="connsiteX1884" fmla="*/ 742931 w 1896822"/>
                  <a:gd name="connsiteY1884" fmla="*/ 1307710 h 1946271"/>
                  <a:gd name="connsiteX1885" fmla="*/ 737365 w 1896822"/>
                  <a:gd name="connsiteY1885" fmla="*/ 1313994 h 1946271"/>
                  <a:gd name="connsiteX1886" fmla="*/ 746906 w 1896822"/>
                  <a:gd name="connsiteY1886" fmla="*/ 1327116 h 1946271"/>
                  <a:gd name="connsiteX1887" fmla="*/ 742931 w 1896822"/>
                  <a:gd name="connsiteY1887" fmla="*/ 1307710 h 1946271"/>
                  <a:gd name="connsiteX1888" fmla="*/ 766164 w 1896822"/>
                  <a:gd name="connsiteY1888" fmla="*/ 1316027 h 1946271"/>
                  <a:gd name="connsiteX1889" fmla="*/ 763160 w 1896822"/>
                  <a:gd name="connsiteY1889" fmla="*/ 1316397 h 1946271"/>
                  <a:gd name="connsiteX1890" fmla="*/ 765545 w 1896822"/>
                  <a:gd name="connsiteY1890" fmla="*/ 1319816 h 1946271"/>
                  <a:gd name="connsiteX1891" fmla="*/ 766164 w 1896822"/>
                  <a:gd name="connsiteY1891" fmla="*/ 1316027 h 1946271"/>
                  <a:gd name="connsiteX1892" fmla="*/ 617136 w 1896822"/>
                  <a:gd name="connsiteY1892" fmla="*/ 1289043 h 1946271"/>
                  <a:gd name="connsiteX1893" fmla="*/ 618903 w 1896822"/>
                  <a:gd name="connsiteY1893" fmla="*/ 1297730 h 1946271"/>
                  <a:gd name="connsiteX1894" fmla="*/ 618903 w 1896822"/>
                  <a:gd name="connsiteY1894" fmla="*/ 1290984 h 1946271"/>
                  <a:gd name="connsiteX1895" fmla="*/ 617136 w 1896822"/>
                  <a:gd name="connsiteY1895" fmla="*/ 1289043 h 1946271"/>
                  <a:gd name="connsiteX1896" fmla="*/ 661571 w 1896822"/>
                  <a:gd name="connsiteY1896" fmla="*/ 1297545 h 1946271"/>
                  <a:gd name="connsiteX1897" fmla="*/ 659185 w 1896822"/>
                  <a:gd name="connsiteY1897" fmla="*/ 1299763 h 1946271"/>
                  <a:gd name="connsiteX1898" fmla="*/ 663956 w 1896822"/>
                  <a:gd name="connsiteY1898" fmla="*/ 1299763 h 1946271"/>
                  <a:gd name="connsiteX1899" fmla="*/ 661571 w 1896822"/>
                  <a:gd name="connsiteY1899" fmla="*/ 1297545 h 1946271"/>
                  <a:gd name="connsiteX1900" fmla="*/ 74382 w 1896822"/>
                  <a:gd name="connsiteY1900" fmla="*/ 1295419 h 1946271"/>
                  <a:gd name="connsiteX1901" fmla="*/ 76148 w 1896822"/>
                  <a:gd name="connsiteY1901" fmla="*/ 1304291 h 1946271"/>
                  <a:gd name="connsiteX1902" fmla="*/ 76148 w 1896822"/>
                  <a:gd name="connsiteY1902" fmla="*/ 1297360 h 1946271"/>
                  <a:gd name="connsiteX1903" fmla="*/ 74382 w 1896822"/>
                  <a:gd name="connsiteY1903" fmla="*/ 1295419 h 1946271"/>
                  <a:gd name="connsiteX1904" fmla="*/ 116696 w 1896822"/>
                  <a:gd name="connsiteY1904" fmla="*/ 1321202 h 1946271"/>
                  <a:gd name="connsiteX1905" fmla="*/ 114488 w 1896822"/>
                  <a:gd name="connsiteY1905" fmla="*/ 1323328 h 1946271"/>
                  <a:gd name="connsiteX1906" fmla="*/ 119258 w 1896822"/>
                  <a:gd name="connsiteY1906" fmla="*/ 1323143 h 1946271"/>
                  <a:gd name="connsiteX1907" fmla="*/ 116696 w 1896822"/>
                  <a:gd name="connsiteY1907" fmla="*/ 1321202 h 1946271"/>
                  <a:gd name="connsiteX1908" fmla="*/ 1582504 w 1896822"/>
                  <a:gd name="connsiteY1908" fmla="*/ 1470631 h 1946271"/>
                  <a:gd name="connsiteX1909" fmla="*/ 1577734 w 1896822"/>
                  <a:gd name="connsiteY1909" fmla="*/ 1470816 h 1946271"/>
                  <a:gd name="connsiteX1910" fmla="*/ 1573228 w 1896822"/>
                  <a:gd name="connsiteY1910" fmla="*/ 1477747 h 1946271"/>
                  <a:gd name="connsiteX1911" fmla="*/ 1582504 w 1896822"/>
                  <a:gd name="connsiteY1911" fmla="*/ 1470631 h 1946271"/>
                  <a:gd name="connsiteX1912" fmla="*/ 1568988 w 1896822"/>
                  <a:gd name="connsiteY1912" fmla="*/ 1474143 h 1946271"/>
                  <a:gd name="connsiteX1913" fmla="*/ 1566073 w 1896822"/>
                  <a:gd name="connsiteY1913" fmla="*/ 1474605 h 1946271"/>
                  <a:gd name="connsiteX1914" fmla="*/ 1568458 w 1896822"/>
                  <a:gd name="connsiteY1914" fmla="*/ 1477747 h 1946271"/>
                  <a:gd name="connsiteX1915" fmla="*/ 1568988 w 1896822"/>
                  <a:gd name="connsiteY1915" fmla="*/ 1474143 h 1946271"/>
                  <a:gd name="connsiteX1916" fmla="*/ 166696 w 1896822"/>
                  <a:gd name="connsiteY1916" fmla="*/ 1474974 h 1946271"/>
                  <a:gd name="connsiteX1917" fmla="*/ 169434 w 1896822"/>
                  <a:gd name="connsiteY1917" fmla="*/ 1505562 h 1946271"/>
                  <a:gd name="connsiteX1918" fmla="*/ 183304 w 1896822"/>
                  <a:gd name="connsiteY1918" fmla="*/ 1484677 h 1946271"/>
                  <a:gd name="connsiteX1919" fmla="*/ 166696 w 1896822"/>
                  <a:gd name="connsiteY1919" fmla="*/ 1474974 h 1946271"/>
                  <a:gd name="connsiteX1920" fmla="*/ 1557327 w 1896822"/>
                  <a:gd name="connsiteY1920" fmla="*/ 1484862 h 1946271"/>
                  <a:gd name="connsiteX1921" fmla="*/ 1554589 w 1896822"/>
                  <a:gd name="connsiteY1921" fmla="*/ 1485324 h 1946271"/>
                  <a:gd name="connsiteX1922" fmla="*/ 1556886 w 1896822"/>
                  <a:gd name="connsiteY1922" fmla="*/ 1488466 h 1946271"/>
                  <a:gd name="connsiteX1923" fmla="*/ 1557327 w 1896822"/>
                  <a:gd name="connsiteY1923" fmla="*/ 1484862 h 1946271"/>
                  <a:gd name="connsiteX1924" fmla="*/ 188339 w 1896822"/>
                  <a:gd name="connsiteY1924" fmla="*/ 1497985 h 1946271"/>
                  <a:gd name="connsiteX1925" fmla="*/ 181360 w 1896822"/>
                  <a:gd name="connsiteY1925" fmla="*/ 1501773 h 1946271"/>
                  <a:gd name="connsiteX1926" fmla="*/ 186130 w 1896822"/>
                  <a:gd name="connsiteY1926" fmla="*/ 1515265 h 1946271"/>
                  <a:gd name="connsiteX1927" fmla="*/ 188339 w 1896822"/>
                  <a:gd name="connsiteY1927" fmla="*/ 1497985 h 1946271"/>
                  <a:gd name="connsiteX1928" fmla="*/ 1561921 w 1896822"/>
                  <a:gd name="connsiteY1928" fmla="*/ 1501958 h 1946271"/>
                  <a:gd name="connsiteX1929" fmla="*/ 1554942 w 1896822"/>
                  <a:gd name="connsiteY1929" fmla="*/ 1512678 h 1946271"/>
                  <a:gd name="connsiteX1930" fmla="*/ 1561921 w 1896822"/>
                  <a:gd name="connsiteY1930" fmla="*/ 1501958 h 1946271"/>
                  <a:gd name="connsiteX1931" fmla="*/ 200795 w 1896822"/>
                  <a:gd name="connsiteY1931" fmla="*/ 1511107 h 1946271"/>
                  <a:gd name="connsiteX1932" fmla="*/ 198056 w 1896822"/>
                  <a:gd name="connsiteY1932" fmla="*/ 1511292 h 1946271"/>
                  <a:gd name="connsiteX1933" fmla="*/ 200441 w 1896822"/>
                  <a:gd name="connsiteY1933" fmla="*/ 1514619 h 1946271"/>
                  <a:gd name="connsiteX1934" fmla="*/ 200795 w 1896822"/>
                  <a:gd name="connsiteY1934" fmla="*/ 1511107 h 1946271"/>
                  <a:gd name="connsiteX1935" fmla="*/ 152827 w 1896822"/>
                  <a:gd name="connsiteY1935" fmla="*/ 1482275 h 1946271"/>
                  <a:gd name="connsiteX1936" fmla="*/ 148056 w 1896822"/>
                  <a:gd name="connsiteY1936" fmla="*/ 1489298 h 1946271"/>
                  <a:gd name="connsiteX1937" fmla="*/ 152827 w 1896822"/>
                  <a:gd name="connsiteY1937" fmla="*/ 1496044 h 1946271"/>
                  <a:gd name="connsiteX1938" fmla="*/ 157332 w 1896822"/>
                  <a:gd name="connsiteY1938" fmla="*/ 1488836 h 1946271"/>
                  <a:gd name="connsiteX1939" fmla="*/ 152827 w 1896822"/>
                  <a:gd name="connsiteY1939" fmla="*/ 1482275 h 1946271"/>
                  <a:gd name="connsiteX1940" fmla="*/ 1546638 w 1896822"/>
                  <a:gd name="connsiteY1940" fmla="*/ 1528573 h 1946271"/>
                  <a:gd name="connsiteX1941" fmla="*/ 1541073 w 1896822"/>
                  <a:gd name="connsiteY1941" fmla="*/ 1533470 h 1946271"/>
                  <a:gd name="connsiteX1942" fmla="*/ 1541073 w 1896822"/>
                  <a:gd name="connsiteY1942" fmla="*/ 1533470 h 1946271"/>
                  <a:gd name="connsiteX1943" fmla="*/ 1546638 w 1896822"/>
                  <a:gd name="connsiteY1943" fmla="*/ 1528573 h 1946271"/>
                  <a:gd name="connsiteX1944" fmla="*/ 1527204 w 1896822"/>
                  <a:gd name="connsiteY1944" fmla="*/ 1540863 h 1946271"/>
                  <a:gd name="connsiteX1945" fmla="*/ 1517663 w 1896822"/>
                  <a:gd name="connsiteY1945" fmla="*/ 1541233 h 1946271"/>
                  <a:gd name="connsiteX1946" fmla="*/ 1522610 w 1896822"/>
                  <a:gd name="connsiteY1946" fmla="*/ 1554540 h 1946271"/>
                  <a:gd name="connsiteX1947" fmla="*/ 1527204 w 1896822"/>
                  <a:gd name="connsiteY1947" fmla="*/ 1540863 h 1946271"/>
                  <a:gd name="connsiteX1948" fmla="*/ 1563864 w 1896822"/>
                  <a:gd name="connsiteY1948" fmla="*/ 1551121 h 1946271"/>
                  <a:gd name="connsiteX1949" fmla="*/ 1550967 w 1896822"/>
                  <a:gd name="connsiteY1949" fmla="*/ 1560270 h 1946271"/>
                  <a:gd name="connsiteX1950" fmla="*/ 1576938 w 1896822"/>
                  <a:gd name="connsiteY1950" fmla="*/ 1556111 h 1946271"/>
                  <a:gd name="connsiteX1951" fmla="*/ 1563864 w 1896822"/>
                  <a:gd name="connsiteY1951" fmla="*/ 1551121 h 1946271"/>
                  <a:gd name="connsiteX1952" fmla="*/ 255211 w 1896822"/>
                  <a:gd name="connsiteY1952" fmla="*/ 1544652 h 1946271"/>
                  <a:gd name="connsiteX1953" fmla="*/ 252826 w 1896822"/>
                  <a:gd name="connsiteY1953" fmla="*/ 1546778 h 1946271"/>
                  <a:gd name="connsiteX1954" fmla="*/ 257597 w 1896822"/>
                  <a:gd name="connsiteY1954" fmla="*/ 1546778 h 1946271"/>
                  <a:gd name="connsiteX1955" fmla="*/ 255211 w 1896822"/>
                  <a:gd name="connsiteY1955" fmla="*/ 1544652 h 1946271"/>
                  <a:gd name="connsiteX1956" fmla="*/ 242491 w 1896822"/>
                  <a:gd name="connsiteY1956" fmla="*/ 1560732 h 1946271"/>
                  <a:gd name="connsiteX1957" fmla="*/ 239134 w 1896822"/>
                  <a:gd name="connsiteY1957" fmla="*/ 1561101 h 1946271"/>
                  <a:gd name="connsiteX1958" fmla="*/ 246024 w 1896822"/>
                  <a:gd name="connsiteY1958" fmla="*/ 1564059 h 1946271"/>
                  <a:gd name="connsiteX1959" fmla="*/ 242491 w 1896822"/>
                  <a:gd name="connsiteY1959" fmla="*/ 1560732 h 1946271"/>
                  <a:gd name="connsiteX1960" fmla="*/ 187102 w 1896822"/>
                  <a:gd name="connsiteY1960" fmla="*/ 1569788 h 1946271"/>
                  <a:gd name="connsiteX1961" fmla="*/ 208745 w 1896822"/>
                  <a:gd name="connsiteY1961" fmla="*/ 1586052 h 1946271"/>
                  <a:gd name="connsiteX1962" fmla="*/ 187102 w 1896822"/>
                  <a:gd name="connsiteY1962" fmla="*/ 1569788 h 1946271"/>
                  <a:gd name="connsiteX1963" fmla="*/ 226236 w 1896822"/>
                  <a:gd name="connsiteY1963" fmla="*/ 1571636 h 1946271"/>
                  <a:gd name="connsiteX1964" fmla="*/ 222614 w 1896822"/>
                  <a:gd name="connsiteY1964" fmla="*/ 1571821 h 1946271"/>
                  <a:gd name="connsiteX1965" fmla="*/ 229770 w 1896822"/>
                  <a:gd name="connsiteY1965" fmla="*/ 1574963 h 1946271"/>
                  <a:gd name="connsiteX1966" fmla="*/ 226236 w 1896822"/>
                  <a:gd name="connsiteY1966" fmla="*/ 1571636 h 1946271"/>
                  <a:gd name="connsiteX1967" fmla="*/ 1412451 w 1896822"/>
                  <a:gd name="connsiteY1967" fmla="*/ 1596218 h 1946271"/>
                  <a:gd name="connsiteX1968" fmla="*/ 1391427 w 1896822"/>
                  <a:gd name="connsiteY1968" fmla="*/ 1614053 h 1946271"/>
                  <a:gd name="connsiteX1969" fmla="*/ 1412451 w 1896822"/>
                  <a:gd name="connsiteY1969" fmla="*/ 1596218 h 1946271"/>
                  <a:gd name="connsiteX1970" fmla="*/ 1427116 w 1896822"/>
                  <a:gd name="connsiteY1970" fmla="*/ 1596957 h 1946271"/>
                  <a:gd name="connsiteX1971" fmla="*/ 1417398 w 1896822"/>
                  <a:gd name="connsiteY1971" fmla="*/ 1609710 h 1946271"/>
                  <a:gd name="connsiteX1972" fmla="*/ 1431356 w 1896822"/>
                  <a:gd name="connsiteY1972" fmla="*/ 1602317 h 1946271"/>
                  <a:gd name="connsiteX1973" fmla="*/ 1427116 w 1896822"/>
                  <a:gd name="connsiteY1973" fmla="*/ 1596957 h 1946271"/>
                  <a:gd name="connsiteX1974" fmla="*/ 1436480 w 1896822"/>
                  <a:gd name="connsiteY1974" fmla="*/ 1615809 h 1946271"/>
                  <a:gd name="connsiteX1975" fmla="*/ 1419784 w 1896822"/>
                  <a:gd name="connsiteY1975" fmla="*/ 1620060 h 1946271"/>
                  <a:gd name="connsiteX1976" fmla="*/ 1429766 w 1896822"/>
                  <a:gd name="connsiteY1976" fmla="*/ 1633090 h 1946271"/>
                  <a:gd name="connsiteX1977" fmla="*/ 1436480 w 1896822"/>
                  <a:gd name="connsiteY1977" fmla="*/ 1615809 h 1946271"/>
                  <a:gd name="connsiteX1978" fmla="*/ 1410508 w 1896822"/>
                  <a:gd name="connsiteY1978" fmla="*/ 1620245 h 1946271"/>
                  <a:gd name="connsiteX1979" fmla="*/ 1401321 w 1896822"/>
                  <a:gd name="connsiteY1979" fmla="*/ 1634291 h 1946271"/>
                  <a:gd name="connsiteX1980" fmla="*/ 1387098 w 1896822"/>
                  <a:gd name="connsiteY1980" fmla="*/ 1627730 h 1946271"/>
                  <a:gd name="connsiteX1981" fmla="*/ 1380119 w 1896822"/>
                  <a:gd name="connsiteY1981" fmla="*/ 1638265 h 1946271"/>
                  <a:gd name="connsiteX1982" fmla="*/ 1370579 w 1896822"/>
                  <a:gd name="connsiteY1982" fmla="*/ 1631888 h 1946271"/>
                  <a:gd name="connsiteX1983" fmla="*/ 1368370 w 1896822"/>
                  <a:gd name="connsiteY1983" fmla="*/ 1648984 h 1946271"/>
                  <a:gd name="connsiteX1984" fmla="*/ 1380473 w 1896822"/>
                  <a:gd name="connsiteY1984" fmla="*/ 1651942 h 1946271"/>
                  <a:gd name="connsiteX1985" fmla="*/ 1408300 w 1896822"/>
                  <a:gd name="connsiteY1985" fmla="*/ 1630502 h 1946271"/>
                  <a:gd name="connsiteX1986" fmla="*/ 1415455 w 1896822"/>
                  <a:gd name="connsiteY1986" fmla="*/ 1633737 h 1946271"/>
                  <a:gd name="connsiteX1987" fmla="*/ 1422610 w 1896822"/>
                  <a:gd name="connsiteY1987" fmla="*/ 1636879 h 1946271"/>
                  <a:gd name="connsiteX1988" fmla="*/ 1410508 w 1896822"/>
                  <a:gd name="connsiteY1988" fmla="*/ 1620245 h 1946271"/>
                  <a:gd name="connsiteX1989" fmla="*/ 1409713 w 1896822"/>
                  <a:gd name="connsiteY1989" fmla="*/ 1642608 h 1946271"/>
                  <a:gd name="connsiteX1990" fmla="*/ 1403971 w 1896822"/>
                  <a:gd name="connsiteY1990" fmla="*/ 1644456 h 1946271"/>
                  <a:gd name="connsiteX1991" fmla="*/ 1415632 w 1896822"/>
                  <a:gd name="connsiteY1991" fmla="*/ 1647413 h 1946271"/>
                  <a:gd name="connsiteX1992" fmla="*/ 1409713 w 1896822"/>
                  <a:gd name="connsiteY1992" fmla="*/ 1642608 h 1946271"/>
                  <a:gd name="connsiteX1993" fmla="*/ 1359095 w 1896822"/>
                  <a:gd name="connsiteY1993" fmla="*/ 1642608 h 1946271"/>
                  <a:gd name="connsiteX1994" fmla="*/ 1342575 w 1896822"/>
                  <a:gd name="connsiteY1994" fmla="*/ 1646582 h 1946271"/>
                  <a:gd name="connsiteX1995" fmla="*/ 1333476 w 1896822"/>
                  <a:gd name="connsiteY1995" fmla="*/ 1660721 h 1946271"/>
                  <a:gd name="connsiteX1996" fmla="*/ 1317045 w 1896822"/>
                  <a:gd name="connsiteY1996" fmla="*/ 1671625 h 1946271"/>
                  <a:gd name="connsiteX1997" fmla="*/ 1298141 w 1896822"/>
                  <a:gd name="connsiteY1997" fmla="*/ 1672180 h 1946271"/>
                  <a:gd name="connsiteX1998" fmla="*/ 1303088 w 1896822"/>
                  <a:gd name="connsiteY1998" fmla="*/ 1685672 h 1946271"/>
                  <a:gd name="connsiteX1999" fmla="*/ 1295756 w 1896822"/>
                  <a:gd name="connsiteY1999" fmla="*/ 1675599 h 1946271"/>
                  <a:gd name="connsiteX2000" fmla="*/ 1284272 w 1896822"/>
                  <a:gd name="connsiteY2000" fmla="*/ 1686318 h 1946271"/>
                  <a:gd name="connsiteX2001" fmla="*/ 1276940 w 1896822"/>
                  <a:gd name="connsiteY2001" fmla="*/ 1676338 h 1946271"/>
                  <a:gd name="connsiteX2002" fmla="*/ 1267841 w 1896822"/>
                  <a:gd name="connsiteY2002" fmla="*/ 1690477 h 1946271"/>
                  <a:gd name="connsiteX2003" fmla="*/ 1225350 w 1896822"/>
                  <a:gd name="connsiteY2003" fmla="*/ 1698794 h 1946271"/>
                  <a:gd name="connsiteX2004" fmla="*/ 1216251 w 1896822"/>
                  <a:gd name="connsiteY2004" fmla="*/ 1712656 h 1946271"/>
                  <a:gd name="connsiteX2005" fmla="*/ 1209095 w 1896822"/>
                  <a:gd name="connsiteY2005" fmla="*/ 1702768 h 1946271"/>
                  <a:gd name="connsiteX2006" fmla="*/ 1197346 w 1896822"/>
                  <a:gd name="connsiteY2006" fmla="*/ 1713303 h 1946271"/>
                  <a:gd name="connsiteX2007" fmla="*/ 1197169 w 1896822"/>
                  <a:gd name="connsiteY2007" fmla="*/ 1699810 h 1946271"/>
                  <a:gd name="connsiteX2008" fmla="*/ 1166604 w 1896822"/>
                  <a:gd name="connsiteY2008" fmla="*/ 1704339 h 1946271"/>
                  <a:gd name="connsiteX2009" fmla="*/ 1157240 w 1896822"/>
                  <a:gd name="connsiteY2009" fmla="*/ 1718200 h 1946271"/>
                  <a:gd name="connsiteX2010" fmla="*/ 1121728 w 1896822"/>
                  <a:gd name="connsiteY2010" fmla="*/ 1709514 h 1946271"/>
                  <a:gd name="connsiteX2011" fmla="*/ 1108036 w 1896822"/>
                  <a:gd name="connsiteY2011" fmla="*/ 1737052 h 1946271"/>
                  <a:gd name="connsiteX2012" fmla="*/ 1079855 w 1896822"/>
                  <a:gd name="connsiteY2012" fmla="*/ 1745277 h 1946271"/>
                  <a:gd name="connsiteX2013" fmla="*/ 1106092 w 1896822"/>
                  <a:gd name="connsiteY2013" fmla="*/ 1754148 h 1946271"/>
                  <a:gd name="connsiteX2014" fmla="*/ 1119961 w 1896822"/>
                  <a:gd name="connsiteY2014" fmla="*/ 1740102 h 1946271"/>
                  <a:gd name="connsiteX2015" fmla="*/ 1122346 w 1896822"/>
                  <a:gd name="connsiteY2015" fmla="*/ 1740471 h 1946271"/>
                  <a:gd name="connsiteX2016" fmla="*/ 1127470 w 1896822"/>
                  <a:gd name="connsiteY2016" fmla="*/ 1727811 h 1946271"/>
                  <a:gd name="connsiteX2017" fmla="*/ 1132064 w 1896822"/>
                  <a:gd name="connsiteY2017" fmla="*/ 1721065 h 1946271"/>
                  <a:gd name="connsiteX2018" fmla="*/ 1141781 w 1896822"/>
                  <a:gd name="connsiteY2018" fmla="*/ 1727349 h 1946271"/>
                  <a:gd name="connsiteX2019" fmla="*/ 1123760 w 1896822"/>
                  <a:gd name="connsiteY2019" fmla="*/ 1740656 h 1946271"/>
                  <a:gd name="connsiteX2020" fmla="*/ 1146198 w 1896822"/>
                  <a:gd name="connsiteY2020" fmla="*/ 1749435 h 1946271"/>
                  <a:gd name="connsiteX2021" fmla="*/ 1169343 w 1896822"/>
                  <a:gd name="connsiteY2021" fmla="*/ 1728181 h 1946271"/>
                  <a:gd name="connsiteX2022" fmla="*/ 1195579 w 1896822"/>
                  <a:gd name="connsiteY2022" fmla="*/ 1737514 h 1946271"/>
                  <a:gd name="connsiteX2023" fmla="*/ 1211657 w 1896822"/>
                  <a:gd name="connsiteY2023" fmla="*/ 1719679 h 1946271"/>
                  <a:gd name="connsiteX2024" fmla="*/ 1242222 w 1896822"/>
                  <a:gd name="connsiteY2024" fmla="*/ 1715243 h 1946271"/>
                  <a:gd name="connsiteX2025" fmla="*/ 1256710 w 1896822"/>
                  <a:gd name="connsiteY2025" fmla="*/ 1728366 h 1946271"/>
                  <a:gd name="connsiteX2026" fmla="*/ 1272964 w 1896822"/>
                  <a:gd name="connsiteY2026" fmla="*/ 1717461 h 1946271"/>
                  <a:gd name="connsiteX2027" fmla="*/ 1261480 w 1896822"/>
                  <a:gd name="connsiteY2027" fmla="*/ 1728181 h 1946271"/>
                  <a:gd name="connsiteX2028" fmla="*/ 1278088 w 1896822"/>
                  <a:gd name="connsiteY2028" fmla="*/ 1737699 h 1946271"/>
                  <a:gd name="connsiteX2029" fmla="*/ 1280296 w 1896822"/>
                  <a:gd name="connsiteY2029" fmla="*/ 1727349 h 1946271"/>
                  <a:gd name="connsiteX2030" fmla="*/ 1317575 w 1896822"/>
                  <a:gd name="connsiteY2030" fmla="*/ 1712471 h 1946271"/>
                  <a:gd name="connsiteX2031" fmla="*/ 1305915 w 1896822"/>
                  <a:gd name="connsiteY2031" fmla="*/ 1709514 h 1946271"/>
                  <a:gd name="connsiteX2032" fmla="*/ 1310243 w 1896822"/>
                  <a:gd name="connsiteY2032" fmla="*/ 1695652 h 1946271"/>
                  <a:gd name="connsiteX2033" fmla="*/ 1329324 w 1896822"/>
                  <a:gd name="connsiteY2033" fmla="*/ 1701751 h 1946271"/>
                  <a:gd name="connsiteX2034" fmla="*/ 1331710 w 1896822"/>
                  <a:gd name="connsiteY2034" fmla="*/ 1704986 h 1946271"/>
                  <a:gd name="connsiteX2035" fmla="*/ 1329324 w 1896822"/>
                  <a:gd name="connsiteY2035" fmla="*/ 1701751 h 1946271"/>
                  <a:gd name="connsiteX2036" fmla="*/ 1368812 w 1896822"/>
                  <a:gd name="connsiteY2036" fmla="*/ 1662661 h 1946271"/>
                  <a:gd name="connsiteX2037" fmla="*/ 1368812 w 1896822"/>
                  <a:gd name="connsiteY2037" fmla="*/ 1662661 h 1946271"/>
                  <a:gd name="connsiteX2038" fmla="*/ 1359095 w 1896822"/>
                  <a:gd name="connsiteY2038" fmla="*/ 1642608 h 1946271"/>
                  <a:gd name="connsiteX2039" fmla="*/ 1349377 w 1896822"/>
                  <a:gd name="connsiteY2039" fmla="*/ 1697408 h 1946271"/>
                  <a:gd name="connsiteX2040" fmla="*/ 1345756 w 1896822"/>
                  <a:gd name="connsiteY2040" fmla="*/ 1697777 h 1946271"/>
                  <a:gd name="connsiteX2041" fmla="*/ 1352911 w 1896822"/>
                  <a:gd name="connsiteY2041" fmla="*/ 1700827 h 1946271"/>
                  <a:gd name="connsiteX2042" fmla="*/ 1349377 w 1896822"/>
                  <a:gd name="connsiteY2042" fmla="*/ 1697408 h 1946271"/>
                  <a:gd name="connsiteX2043" fmla="*/ 1323582 w 1896822"/>
                  <a:gd name="connsiteY2043" fmla="*/ 1708497 h 1946271"/>
                  <a:gd name="connsiteX2044" fmla="*/ 1319960 w 1896822"/>
                  <a:gd name="connsiteY2044" fmla="*/ 1708682 h 1946271"/>
                  <a:gd name="connsiteX2045" fmla="*/ 1327116 w 1896822"/>
                  <a:gd name="connsiteY2045" fmla="*/ 1712101 h 1946271"/>
                  <a:gd name="connsiteX2046" fmla="*/ 1323582 w 1896822"/>
                  <a:gd name="connsiteY2046" fmla="*/ 1708497 h 1946271"/>
                  <a:gd name="connsiteX2047" fmla="*/ 1231533 w 1896822"/>
                  <a:gd name="connsiteY2047" fmla="*/ 1740841 h 1946271"/>
                  <a:gd name="connsiteX2048" fmla="*/ 1233477 w 1896822"/>
                  <a:gd name="connsiteY2048" fmla="*/ 1749805 h 1946271"/>
                  <a:gd name="connsiteX2049" fmla="*/ 1233300 w 1896822"/>
                  <a:gd name="connsiteY2049" fmla="*/ 1742874 h 1946271"/>
                  <a:gd name="connsiteX2050" fmla="*/ 1231533 w 1896822"/>
                  <a:gd name="connsiteY2050" fmla="*/ 1740841 h 1946271"/>
                  <a:gd name="connsiteX2051" fmla="*/ 1219166 w 1896822"/>
                  <a:gd name="connsiteY2051" fmla="*/ 1743244 h 1946271"/>
                  <a:gd name="connsiteX2052" fmla="*/ 1205120 w 1896822"/>
                  <a:gd name="connsiteY2052" fmla="*/ 1750544 h 1946271"/>
                  <a:gd name="connsiteX2053" fmla="*/ 1190986 w 1896822"/>
                  <a:gd name="connsiteY2053" fmla="*/ 1751191 h 1946271"/>
                  <a:gd name="connsiteX2054" fmla="*/ 1171993 w 1896822"/>
                  <a:gd name="connsiteY2054" fmla="*/ 1745277 h 1946271"/>
                  <a:gd name="connsiteX2055" fmla="*/ 1151145 w 1896822"/>
                  <a:gd name="connsiteY2055" fmla="*/ 1762927 h 1946271"/>
                  <a:gd name="connsiteX2056" fmla="*/ 1134449 w 1896822"/>
                  <a:gd name="connsiteY2056" fmla="*/ 1753409 h 1946271"/>
                  <a:gd name="connsiteX2057" fmla="*/ 1118018 w 1896822"/>
                  <a:gd name="connsiteY2057" fmla="*/ 1757383 h 1946271"/>
                  <a:gd name="connsiteX2058" fmla="*/ 1104060 w 1896822"/>
                  <a:gd name="connsiteY2058" fmla="*/ 1771614 h 1946271"/>
                  <a:gd name="connsiteX2059" fmla="*/ 1085067 w 1896822"/>
                  <a:gd name="connsiteY2059" fmla="*/ 1765515 h 1946271"/>
                  <a:gd name="connsiteX2060" fmla="*/ 1075527 w 1896822"/>
                  <a:gd name="connsiteY2060" fmla="*/ 1758954 h 1946271"/>
                  <a:gd name="connsiteX2061" fmla="*/ 1061658 w 1896822"/>
                  <a:gd name="connsiteY2061" fmla="*/ 1779931 h 1946271"/>
                  <a:gd name="connsiteX2062" fmla="*/ 1097170 w 1896822"/>
                  <a:gd name="connsiteY2062" fmla="*/ 1775218 h 1946271"/>
                  <a:gd name="connsiteX2063" fmla="*/ 1099555 w 1896822"/>
                  <a:gd name="connsiteY2063" fmla="*/ 1785291 h 1946271"/>
                  <a:gd name="connsiteX2064" fmla="*/ 1113424 w 1896822"/>
                  <a:gd name="connsiteY2064" fmla="*/ 1771059 h 1946271"/>
                  <a:gd name="connsiteX2065" fmla="*/ 1134890 w 1896822"/>
                  <a:gd name="connsiteY2065" fmla="*/ 1780763 h 1946271"/>
                  <a:gd name="connsiteX2066" fmla="*/ 1163071 w 1896822"/>
                  <a:gd name="connsiteY2066" fmla="*/ 1765884 h 1946271"/>
                  <a:gd name="connsiteX2067" fmla="*/ 1172346 w 1896822"/>
                  <a:gd name="connsiteY2067" fmla="*/ 1772446 h 1946271"/>
                  <a:gd name="connsiteX2068" fmla="*/ 1186480 w 1896822"/>
                  <a:gd name="connsiteY2068" fmla="*/ 1758122 h 1946271"/>
                  <a:gd name="connsiteX2069" fmla="*/ 1197964 w 1896822"/>
                  <a:gd name="connsiteY2069" fmla="*/ 1754333 h 1946271"/>
                  <a:gd name="connsiteX2070" fmla="*/ 1212452 w 1896822"/>
                  <a:gd name="connsiteY2070" fmla="*/ 1760709 h 1946271"/>
                  <a:gd name="connsiteX2071" fmla="*/ 1219166 w 1896822"/>
                  <a:gd name="connsiteY2071" fmla="*/ 1750175 h 1946271"/>
                  <a:gd name="connsiteX2072" fmla="*/ 1219166 w 1896822"/>
                  <a:gd name="connsiteY2072" fmla="*/ 1743244 h 1946271"/>
                  <a:gd name="connsiteX2073" fmla="*/ 1072523 w 1896822"/>
                  <a:gd name="connsiteY2073" fmla="*/ 1729567 h 1946271"/>
                  <a:gd name="connsiteX2074" fmla="*/ 1070315 w 1896822"/>
                  <a:gd name="connsiteY2074" fmla="*/ 1731785 h 1946271"/>
                  <a:gd name="connsiteX2075" fmla="*/ 1075085 w 1896822"/>
                  <a:gd name="connsiteY2075" fmla="*/ 1731508 h 1946271"/>
                  <a:gd name="connsiteX2076" fmla="*/ 1072523 w 1896822"/>
                  <a:gd name="connsiteY2076" fmla="*/ 1729567 h 1946271"/>
                  <a:gd name="connsiteX2077" fmla="*/ 1051498 w 1896822"/>
                  <a:gd name="connsiteY2077" fmla="*/ 1732339 h 1946271"/>
                  <a:gd name="connsiteX2078" fmla="*/ 1037453 w 1896822"/>
                  <a:gd name="connsiteY2078" fmla="*/ 1746663 h 1946271"/>
                  <a:gd name="connsiteX2079" fmla="*/ 1051675 w 1896822"/>
                  <a:gd name="connsiteY2079" fmla="*/ 1746016 h 1946271"/>
                  <a:gd name="connsiteX2080" fmla="*/ 1042576 w 1896822"/>
                  <a:gd name="connsiteY2080" fmla="*/ 1760155 h 1946271"/>
                  <a:gd name="connsiteX2081" fmla="*/ 1051675 w 1896822"/>
                  <a:gd name="connsiteY2081" fmla="*/ 1746016 h 1946271"/>
                  <a:gd name="connsiteX2082" fmla="*/ 1051498 w 1896822"/>
                  <a:gd name="connsiteY2082" fmla="*/ 1732339 h 1946271"/>
                  <a:gd name="connsiteX2083" fmla="*/ 1061392 w 1896822"/>
                  <a:gd name="connsiteY2083" fmla="*/ 1733541 h 1946271"/>
                  <a:gd name="connsiteX2084" fmla="*/ 1063424 w 1896822"/>
                  <a:gd name="connsiteY2084" fmla="*/ 1742227 h 1946271"/>
                  <a:gd name="connsiteX2085" fmla="*/ 1063248 w 1896822"/>
                  <a:gd name="connsiteY2085" fmla="*/ 1735296 h 1946271"/>
                  <a:gd name="connsiteX2086" fmla="*/ 1061392 w 1896822"/>
                  <a:gd name="connsiteY2086" fmla="*/ 1733541 h 1946271"/>
                  <a:gd name="connsiteX2087" fmla="*/ 1051940 w 1896822"/>
                  <a:gd name="connsiteY2087" fmla="*/ 1766439 h 1946271"/>
                  <a:gd name="connsiteX2088" fmla="*/ 1047347 w 1896822"/>
                  <a:gd name="connsiteY2088" fmla="*/ 1773647 h 1946271"/>
                  <a:gd name="connsiteX2089" fmla="*/ 1052294 w 1896822"/>
                  <a:gd name="connsiteY2089" fmla="*/ 1780116 h 1946271"/>
                  <a:gd name="connsiteX2090" fmla="*/ 1056887 w 1896822"/>
                  <a:gd name="connsiteY2090" fmla="*/ 1773185 h 1946271"/>
                  <a:gd name="connsiteX2091" fmla="*/ 1051940 w 1896822"/>
                  <a:gd name="connsiteY2091" fmla="*/ 1766439 h 1946271"/>
                  <a:gd name="connsiteX2092" fmla="*/ 1039219 w 1896822"/>
                  <a:gd name="connsiteY2092" fmla="*/ 1775957 h 1946271"/>
                  <a:gd name="connsiteX2093" fmla="*/ 1028707 w 1896822"/>
                  <a:gd name="connsiteY2093" fmla="*/ 1781132 h 1946271"/>
                  <a:gd name="connsiteX2094" fmla="*/ 1042753 w 1896822"/>
                  <a:gd name="connsiteY2094" fmla="*/ 1780578 h 1946271"/>
                  <a:gd name="connsiteX2095" fmla="*/ 1039219 w 1896822"/>
                  <a:gd name="connsiteY2095" fmla="*/ 1775957 h 1946271"/>
                  <a:gd name="connsiteX2096" fmla="*/ 1010244 w 1896822"/>
                  <a:gd name="connsiteY2096" fmla="*/ 1776142 h 1946271"/>
                  <a:gd name="connsiteX2097" fmla="*/ 1012188 w 1896822"/>
                  <a:gd name="connsiteY2097" fmla="*/ 1785106 h 1946271"/>
                  <a:gd name="connsiteX2098" fmla="*/ 1012188 w 1896822"/>
                  <a:gd name="connsiteY2098" fmla="*/ 1778360 h 1946271"/>
                  <a:gd name="connsiteX2099" fmla="*/ 1010244 w 1896822"/>
                  <a:gd name="connsiteY2099" fmla="*/ 1776142 h 1946271"/>
                  <a:gd name="connsiteX2100" fmla="*/ 967135 w 1896822"/>
                  <a:gd name="connsiteY2100" fmla="*/ 1776604 h 1946271"/>
                  <a:gd name="connsiteX2101" fmla="*/ 955651 w 1896822"/>
                  <a:gd name="connsiteY2101" fmla="*/ 1794070 h 1946271"/>
                  <a:gd name="connsiteX2102" fmla="*/ 969785 w 1896822"/>
                  <a:gd name="connsiteY2102" fmla="*/ 1786677 h 1946271"/>
                  <a:gd name="connsiteX2103" fmla="*/ 974555 w 1896822"/>
                  <a:gd name="connsiteY2103" fmla="*/ 1786492 h 1946271"/>
                  <a:gd name="connsiteX2104" fmla="*/ 967135 w 1896822"/>
                  <a:gd name="connsiteY2104" fmla="*/ 1776604 h 1946271"/>
                  <a:gd name="connsiteX2105" fmla="*/ 996905 w 1896822"/>
                  <a:gd name="connsiteY2105" fmla="*/ 1784921 h 1946271"/>
                  <a:gd name="connsiteX2106" fmla="*/ 993372 w 1896822"/>
                  <a:gd name="connsiteY2106" fmla="*/ 1785753 h 1946271"/>
                  <a:gd name="connsiteX2107" fmla="*/ 1000527 w 1896822"/>
                  <a:gd name="connsiteY2107" fmla="*/ 1789080 h 1946271"/>
                  <a:gd name="connsiteX2108" fmla="*/ 996905 w 1896822"/>
                  <a:gd name="connsiteY2108" fmla="*/ 1784921 h 1946271"/>
                  <a:gd name="connsiteX2109" fmla="*/ 1290809 w 1896822"/>
                  <a:gd name="connsiteY2109" fmla="*/ 1804143 h 1946271"/>
                  <a:gd name="connsiteX2110" fmla="*/ 1288865 w 1896822"/>
                  <a:gd name="connsiteY2110" fmla="*/ 1805714 h 1946271"/>
                  <a:gd name="connsiteX2111" fmla="*/ 1288865 w 1896822"/>
                  <a:gd name="connsiteY2111" fmla="*/ 1812460 h 1946271"/>
                  <a:gd name="connsiteX2112" fmla="*/ 1290809 w 1896822"/>
                  <a:gd name="connsiteY2112" fmla="*/ 1804143 h 1946271"/>
                  <a:gd name="connsiteX2113" fmla="*/ 1263424 w 1896822"/>
                  <a:gd name="connsiteY2113" fmla="*/ 1820037 h 1946271"/>
                  <a:gd name="connsiteX2114" fmla="*/ 1260685 w 1896822"/>
                  <a:gd name="connsiteY2114" fmla="*/ 1820222 h 1946271"/>
                  <a:gd name="connsiteX2115" fmla="*/ 1263070 w 1896822"/>
                  <a:gd name="connsiteY2115" fmla="*/ 1823641 h 1946271"/>
                  <a:gd name="connsiteX2116" fmla="*/ 1263424 w 1896822"/>
                  <a:gd name="connsiteY2116" fmla="*/ 1820037 h 1946271"/>
                  <a:gd name="connsiteX2117" fmla="*/ 1303353 w 1896822"/>
                  <a:gd name="connsiteY2117" fmla="*/ 1839074 h 1946271"/>
                  <a:gd name="connsiteX2118" fmla="*/ 1282505 w 1896822"/>
                  <a:gd name="connsiteY2118" fmla="*/ 1857187 h 1946271"/>
                  <a:gd name="connsiteX2119" fmla="*/ 1268371 w 1896822"/>
                  <a:gd name="connsiteY2119" fmla="*/ 1857556 h 1946271"/>
                  <a:gd name="connsiteX2120" fmla="*/ 1258830 w 1896822"/>
                  <a:gd name="connsiteY2120" fmla="*/ 1851180 h 1946271"/>
                  <a:gd name="connsiteX2121" fmla="*/ 1280296 w 1896822"/>
                  <a:gd name="connsiteY2121" fmla="*/ 1867259 h 1946271"/>
                  <a:gd name="connsiteX2122" fmla="*/ 1291780 w 1896822"/>
                  <a:gd name="connsiteY2122" fmla="*/ 1856725 h 1946271"/>
                  <a:gd name="connsiteX2123" fmla="*/ 1303353 w 1896822"/>
                  <a:gd name="connsiteY2123" fmla="*/ 1839074 h 1946271"/>
                  <a:gd name="connsiteX2124" fmla="*/ 1324731 w 1896822"/>
                  <a:gd name="connsiteY2124" fmla="*/ 1841846 h 1946271"/>
                  <a:gd name="connsiteX2125" fmla="*/ 1322346 w 1896822"/>
                  <a:gd name="connsiteY2125" fmla="*/ 1845266 h 1946271"/>
                  <a:gd name="connsiteX2126" fmla="*/ 1319960 w 1896822"/>
                  <a:gd name="connsiteY2126" fmla="*/ 1842031 h 1946271"/>
                  <a:gd name="connsiteX2127" fmla="*/ 1315455 w 1896822"/>
                  <a:gd name="connsiteY2127" fmla="*/ 1849054 h 1946271"/>
                  <a:gd name="connsiteX2128" fmla="*/ 1324731 w 1896822"/>
                  <a:gd name="connsiteY2128" fmla="*/ 1841846 h 1946271"/>
                  <a:gd name="connsiteX2129" fmla="*/ 726500 w 1896822"/>
                  <a:gd name="connsiteY2129" fmla="*/ 1906165 h 1946271"/>
                  <a:gd name="connsiteX2130" fmla="*/ 724114 w 1896822"/>
                  <a:gd name="connsiteY2130" fmla="*/ 1908382 h 1946271"/>
                  <a:gd name="connsiteX2131" fmla="*/ 728885 w 1896822"/>
                  <a:gd name="connsiteY2131" fmla="*/ 1908105 h 1946271"/>
                  <a:gd name="connsiteX2132" fmla="*/ 726500 w 1896822"/>
                  <a:gd name="connsiteY2132" fmla="*/ 1906165 h 1946271"/>
                  <a:gd name="connsiteX2133" fmla="*/ 1644076 w 1896822"/>
                  <a:gd name="connsiteY2133" fmla="*/ 1590858 h 1946271"/>
                  <a:gd name="connsiteX2134" fmla="*/ 1641249 w 1896822"/>
                  <a:gd name="connsiteY2134" fmla="*/ 1591412 h 1946271"/>
                  <a:gd name="connsiteX2135" fmla="*/ 1643634 w 1896822"/>
                  <a:gd name="connsiteY2135" fmla="*/ 1594462 h 1946271"/>
                  <a:gd name="connsiteX2136" fmla="*/ 1644076 w 1896822"/>
                  <a:gd name="connsiteY2136" fmla="*/ 1590858 h 1946271"/>
                  <a:gd name="connsiteX2137" fmla="*/ 1601143 w 1896822"/>
                  <a:gd name="connsiteY2137" fmla="*/ 1596218 h 1946271"/>
                  <a:gd name="connsiteX2138" fmla="*/ 1601143 w 1896822"/>
                  <a:gd name="connsiteY2138" fmla="*/ 1596218 h 1946271"/>
                  <a:gd name="connsiteX2139" fmla="*/ 1601143 w 1896822"/>
                  <a:gd name="connsiteY2139" fmla="*/ 1596218 h 1946271"/>
                  <a:gd name="connsiteX2140" fmla="*/ 1812273 w 1896822"/>
                  <a:gd name="connsiteY2140" fmla="*/ 1123350 h 1946271"/>
                  <a:gd name="connsiteX2141" fmla="*/ 1809976 w 1896822"/>
                  <a:gd name="connsiteY2141" fmla="*/ 1124366 h 1946271"/>
                  <a:gd name="connsiteX2142" fmla="*/ 1819694 w 1896822"/>
                  <a:gd name="connsiteY2142" fmla="*/ 1130650 h 1946271"/>
                  <a:gd name="connsiteX2143" fmla="*/ 1812273 w 1896822"/>
                  <a:gd name="connsiteY2143" fmla="*/ 1123350 h 1946271"/>
                  <a:gd name="connsiteX2144" fmla="*/ 1852026 w 1896822"/>
                  <a:gd name="connsiteY2144" fmla="*/ 1064392 h 1946271"/>
                  <a:gd name="connsiteX2145" fmla="*/ 1849199 w 1896822"/>
                  <a:gd name="connsiteY2145" fmla="*/ 1064761 h 1946271"/>
                  <a:gd name="connsiteX2146" fmla="*/ 1851584 w 1896822"/>
                  <a:gd name="connsiteY2146" fmla="*/ 1068181 h 1946271"/>
                  <a:gd name="connsiteX2147" fmla="*/ 1852026 w 1896822"/>
                  <a:gd name="connsiteY2147" fmla="*/ 1064392 h 1946271"/>
                  <a:gd name="connsiteX2148" fmla="*/ 1876584 w 1896822"/>
                  <a:gd name="connsiteY2148" fmla="*/ 725705 h 1946271"/>
                  <a:gd name="connsiteX2149" fmla="*/ 1873846 w 1896822"/>
                  <a:gd name="connsiteY2149" fmla="*/ 726075 h 1946271"/>
                  <a:gd name="connsiteX2150" fmla="*/ 1876231 w 1896822"/>
                  <a:gd name="connsiteY2150" fmla="*/ 729494 h 1946271"/>
                  <a:gd name="connsiteX2151" fmla="*/ 1876584 w 1896822"/>
                  <a:gd name="connsiteY2151" fmla="*/ 725705 h 1946271"/>
                  <a:gd name="connsiteX2152" fmla="*/ 1770666 w 1896822"/>
                  <a:gd name="connsiteY2152" fmla="*/ 565926 h 1946271"/>
                  <a:gd name="connsiteX2153" fmla="*/ 1767309 w 1896822"/>
                  <a:gd name="connsiteY2153" fmla="*/ 566111 h 1946271"/>
                  <a:gd name="connsiteX2154" fmla="*/ 1774376 w 1896822"/>
                  <a:gd name="connsiteY2154" fmla="*/ 569345 h 1946271"/>
                  <a:gd name="connsiteX2155" fmla="*/ 1770666 w 1896822"/>
                  <a:gd name="connsiteY2155" fmla="*/ 565926 h 1946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Lst>
                <a:rect l="l" t="t" r="r" b="b"/>
                <a:pathLst>
                  <a:path w="1896822" h="1946271">
                    <a:moveTo>
                      <a:pt x="1200350" y="0"/>
                    </a:moveTo>
                    <a:cubicBezTo>
                      <a:pt x="1208477" y="14786"/>
                      <a:pt x="1216162" y="9981"/>
                      <a:pt x="1224378" y="26430"/>
                    </a:cubicBezTo>
                    <a:cubicBezTo>
                      <a:pt x="1228088" y="20608"/>
                      <a:pt x="1218812" y="15063"/>
                      <a:pt x="1221551" y="9334"/>
                    </a:cubicBezTo>
                    <a:cubicBezTo>
                      <a:pt x="1228441" y="-2125"/>
                      <a:pt x="1235774" y="5915"/>
                      <a:pt x="1243017" y="12106"/>
                    </a:cubicBezTo>
                    <a:cubicBezTo>
                      <a:pt x="1244342" y="13954"/>
                      <a:pt x="1247523" y="12938"/>
                      <a:pt x="1245226" y="8502"/>
                    </a:cubicBezTo>
                    <a:cubicBezTo>
                      <a:pt x="1259272" y="4344"/>
                      <a:pt x="1273583" y="3604"/>
                      <a:pt x="1288070" y="20608"/>
                    </a:cubicBezTo>
                    <a:cubicBezTo>
                      <a:pt x="1292045" y="24397"/>
                      <a:pt x="1295667" y="16912"/>
                      <a:pt x="1299554" y="16912"/>
                    </a:cubicBezTo>
                    <a:cubicBezTo>
                      <a:pt x="1303000" y="22456"/>
                      <a:pt x="1305915" y="23935"/>
                      <a:pt x="1309272" y="23196"/>
                    </a:cubicBezTo>
                    <a:cubicBezTo>
                      <a:pt x="1311303" y="22826"/>
                      <a:pt x="1310862" y="30866"/>
                      <a:pt x="1309272" y="29942"/>
                    </a:cubicBezTo>
                    <a:cubicBezTo>
                      <a:pt x="1317575" y="34932"/>
                      <a:pt x="1320932" y="27446"/>
                      <a:pt x="1325968" y="25968"/>
                    </a:cubicBezTo>
                    <a:cubicBezTo>
                      <a:pt x="1327999" y="25413"/>
                      <a:pt x="1330826" y="34377"/>
                      <a:pt x="1332858" y="29202"/>
                    </a:cubicBezTo>
                    <a:cubicBezTo>
                      <a:pt x="1333476" y="47777"/>
                      <a:pt x="1346992" y="42417"/>
                      <a:pt x="1354501" y="52397"/>
                    </a:cubicBezTo>
                    <a:cubicBezTo>
                      <a:pt x="1348847" y="66074"/>
                      <a:pt x="1367045" y="73467"/>
                      <a:pt x="1364660" y="79197"/>
                    </a:cubicBezTo>
                    <a:cubicBezTo>
                      <a:pt x="1367840" y="82523"/>
                      <a:pt x="1370755" y="77348"/>
                      <a:pt x="1373759" y="72081"/>
                    </a:cubicBezTo>
                    <a:cubicBezTo>
                      <a:pt x="1379501" y="70233"/>
                      <a:pt x="1384271" y="77903"/>
                      <a:pt x="1388070" y="78365"/>
                    </a:cubicBezTo>
                    <a:cubicBezTo>
                      <a:pt x="1389483" y="78550"/>
                      <a:pt x="1391162" y="71342"/>
                      <a:pt x="1392664" y="71249"/>
                    </a:cubicBezTo>
                    <a:cubicBezTo>
                      <a:pt x="1394077" y="71249"/>
                      <a:pt x="1396109" y="78457"/>
                      <a:pt x="1397610" y="78180"/>
                    </a:cubicBezTo>
                    <a:cubicBezTo>
                      <a:pt x="1406886" y="76147"/>
                      <a:pt x="1410685" y="60252"/>
                      <a:pt x="1416427" y="77441"/>
                    </a:cubicBezTo>
                    <a:cubicBezTo>
                      <a:pt x="1425084" y="83263"/>
                      <a:pt x="1414130" y="62008"/>
                      <a:pt x="1425349" y="56556"/>
                    </a:cubicBezTo>
                    <a:cubicBezTo>
                      <a:pt x="1436214" y="72081"/>
                      <a:pt x="1451939" y="87421"/>
                      <a:pt x="1449995" y="103408"/>
                    </a:cubicBezTo>
                    <a:cubicBezTo>
                      <a:pt x="1457062" y="107290"/>
                      <a:pt x="1464306" y="112834"/>
                      <a:pt x="1471374" y="112927"/>
                    </a:cubicBezTo>
                    <a:cubicBezTo>
                      <a:pt x="1483476" y="128729"/>
                      <a:pt x="1495578" y="149891"/>
                      <a:pt x="1507504" y="155990"/>
                    </a:cubicBezTo>
                    <a:cubicBezTo>
                      <a:pt x="1506974" y="164030"/>
                      <a:pt x="1501320" y="171977"/>
                      <a:pt x="1500790" y="180017"/>
                    </a:cubicBezTo>
                    <a:cubicBezTo>
                      <a:pt x="1505649" y="181865"/>
                      <a:pt x="1510243" y="185192"/>
                      <a:pt x="1515013" y="186301"/>
                    </a:cubicBezTo>
                    <a:cubicBezTo>
                      <a:pt x="1519518" y="187318"/>
                      <a:pt x="1522522" y="182974"/>
                      <a:pt x="1526939" y="189351"/>
                    </a:cubicBezTo>
                    <a:cubicBezTo>
                      <a:pt x="1523847" y="193602"/>
                      <a:pt x="1520667" y="189905"/>
                      <a:pt x="1517663" y="196466"/>
                    </a:cubicBezTo>
                    <a:cubicBezTo>
                      <a:pt x="1524818" y="212638"/>
                      <a:pt x="1536568" y="196374"/>
                      <a:pt x="1536921" y="216150"/>
                    </a:cubicBezTo>
                    <a:cubicBezTo>
                      <a:pt x="1528529" y="232137"/>
                      <a:pt x="1532592" y="203859"/>
                      <a:pt x="1522787" y="216704"/>
                    </a:cubicBezTo>
                    <a:cubicBezTo>
                      <a:pt x="1522787" y="232784"/>
                      <a:pt x="1528440" y="232692"/>
                      <a:pt x="1537274" y="243504"/>
                    </a:cubicBezTo>
                    <a:cubicBezTo>
                      <a:pt x="1536038" y="246923"/>
                      <a:pt x="1536656" y="250527"/>
                      <a:pt x="1539836" y="253854"/>
                    </a:cubicBezTo>
                    <a:cubicBezTo>
                      <a:pt x="1537716" y="260692"/>
                      <a:pt x="1537628" y="267346"/>
                      <a:pt x="1535508" y="274277"/>
                    </a:cubicBezTo>
                    <a:cubicBezTo>
                      <a:pt x="1539041" y="277603"/>
                      <a:pt x="1544076" y="275570"/>
                      <a:pt x="1538069" y="284349"/>
                    </a:cubicBezTo>
                    <a:cubicBezTo>
                      <a:pt x="1546196" y="284904"/>
                      <a:pt x="1562009" y="296732"/>
                      <a:pt x="1545402" y="301261"/>
                    </a:cubicBezTo>
                    <a:cubicBezTo>
                      <a:pt x="1556444" y="314568"/>
                      <a:pt x="1557416" y="300337"/>
                      <a:pt x="1557150" y="297472"/>
                    </a:cubicBezTo>
                    <a:cubicBezTo>
                      <a:pt x="1556797" y="294145"/>
                      <a:pt x="1568105" y="296270"/>
                      <a:pt x="1568811" y="293498"/>
                    </a:cubicBezTo>
                    <a:cubicBezTo>
                      <a:pt x="1570490" y="301353"/>
                      <a:pt x="1568370" y="309393"/>
                      <a:pt x="1562274" y="317525"/>
                    </a:cubicBezTo>
                    <a:cubicBezTo>
                      <a:pt x="1568635" y="316971"/>
                      <a:pt x="1574907" y="328707"/>
                      <a:pt x="1581355" y="337578"/>
                    </a:cubicBezTo>
                    <a:cubicBezTo>
                      <a:pt x="1576762" y="342846"/>
                      <a:pt x="1571903" y="339796"/>
                      <a:pt x="1567044" y="331202"/>
                    </a:cubicBezTo>
                    <a:cubicBezTo>
                      <a:pt x="1565189" y="340166"/>
                      <a:pt x="1566868" y="353750"/>
                      <a:pt x="1572433" y="358371"/>
                    </a:cubicBezTo>
                    <a:cubicBezTo>
                      <a:pt x="1573228" y="359018"/>
                      <a:pt x="1577998" y="359480"/>
                      <a:pt x="1576938" y="358186"/>
                    </a:cubicBezTo>
                    <a:cubicBezTo>
                      <a:pt x="1580472" y="362622"/>
                      <a:pt x="1577822" y="369552"/>
                      <a:pt x="1584271" y="374820"/>
                    </a:cubicBezTo>
                    <a:cubicBezTo>
                      <a:pt x="1589924" y="379440"/>
                      <a:pt x="1598405" y="377223"/>
                      <a:pt x="1603352" y="381196"/>
                    </a:cubicBezTo>
                    <a:cubicBezTo>
                      <a:pt x="1612539" y="388497"/>
                      <a:pt x="1609624" y="411137"/>
                      <a:pt x="1617839" y="394134"/>
                    </a:cubicBezTo>
                    <a:cubicBezTo>
                      <a:pt x="1623758" y="403005"/>
                      <a:pt x="1622080" y="412246"/>
                      <a:pt x="1622963" y="421303"/>
                    </a:cubicBezTo>
                    <a:cubicBezTo>
                      <a:pt x="1627292" y="428049"/>
                      <a:pt x="1630560" y="425092"/>
                      <a:pt x="1634889" y="431006"/>
                    </a:cubicBezTo>
                    <a:cubicBezTo>
                      <a:pt x="1639129" y="436828"/>
                      <a:pt x="1637804" y="443666"/>
                      <a:pt x="1642486" y="447917"/>
                    </a:cubicBezTo>
                    <a:cubicBezTo>
                      <a:pt x="1647168" y="452076"/>
                      <a:pt x="1654588" y="440709"/>
                      <a:pt x="1656708" y="454201"/>
                    </a:cubicBezTo>
                    <a:cubicBezTo>
                      <a:pt x="1666691" y="466769"/>
                      <a:pt x="1652468" y="458452"/>
                      <a:pt x="1654765" y="471297"/>
                    </a:cubicBezTo>
                    <a:cubicBezTo>
                      <a:pt x="1667044" y="490057"/>
                      <a:pt x="1663687" y="455125"/>
                      <a:pt x="1675966" y="473885"/>
                    </a:cubicBezTo>
                    <a:cubicBezTo>
                      <a:pt x="1672168" y="481277"/>
                      <a:pt x="1668104" y="477858"/>
                      <a:pt x="1664306" y="484604"/>
                    </a:cubicBezTo>
                    <a:cubicBezTo>
                      <a:pt x="1668988" y="483957"/>
                      <a:pt x="1673846" y="495878"/>
                      <a:pt x="1678352" y="484235"/>
                    </a:cubicBezTo>
                    <a:cubicBezTo>
                      <a:pt x="1682415" y="511496"/>
                      <a:pt x="1702821" y="487654"/>
                      <a:pt x="1714129" y="499852"/>
                    </a:cubicBezTo>
                    <a:cubicBezTo>
                      <a:pt x="1717132" y="495232"/>
                      <a:pt x="1720312" y="490426"/>
                      <a:pt x="1723404" y="485806"/>
                    </a:cubicBezTo>
                    <a:cubicBezTo>
                      <a:pt x="1729853" y="498558"/>
                      <a:pt x="1736037" y="499020"/>
                      <a:pt x="1742486" y="505582"/>
                    </a:cubicBezTo>
                    <a:cubicBezTo>
                      <a:pt x="1737892" y="512605"/>
                      <a:pt x="1732857" y="501053"/>
                      <a:pt x="1728351" y="512974"/>
                    </a:cubicBezTo>
                    <a:cubicBezTo>
                      <a:pt x="1734093" y="522770"/>
                      <a:pt x="1739482" y="519074"/>
                      <a:pt x="1744871" y="509001"/>
                    </a:cubicBezTo>
                    <a:cubicBezTo>
                      <a:pt x="1747786" y="513437"/>
                      <a:pt x="1745401" y="518057"/>
                      <a:pt x="1749994" y="522493"/>
                    </a:cubicBezTo>
                    <a:cubicBezTo>
                      <a:pt x="1756355" y="525173"/>
                      <a:pt x="1762362" y="516301"/>
                      <a:pt x="1768634" y="514915"/>
                    </a:cubicBezTo>
                    <a:cubicBezTo>
                      <a:pt x="1772698" y="520829"/>
                      <a:pt x="1776496" y="520737"/>
                      <a:pt x="1780383" y="517965"/>
                    </a:cubicBezTo>
                    <a:cubicBezTo>
                      <a:pt x="1784623" y="523417"/>
                      <a:pt x="1784888" y="529054"/>
                      <a:pt x="1783122" y="534784"/>
                    </a:cubicBezTo>
                    <a:cubicBezTo>
                      <a:pt x="1787980" y="544209"/>
                      <a:pt x="1792662" y="535615"/>
                      <a:pt x="1797609" y="547906"/>
                    </a:cubicBezTo>
                    <a:cubicBezTo>
                      <a:pt x="1789217" y="562784"/>
                      <a:pt x="1808475" y="555484"/>
                      <a:pt x="1797874" y="568329"/>
                    </a:cubicBezTo>
                    <a:cubicBezTo>
                      <a:pt x="1806796" y="582652"/>
                      <a:pt x="1815454" y="577015"/>
                      <a:pt x="1824464" y="591339"/>
                    </a:cubicBezTo>
                    <a:cubicBezTo>
                      <a:pt x="1818192" y="598547"/>
                      <a:pt x="1811390" y="577570"/>
                      <a:pt x="1805383" y="591894"/>
                    </a:cubicBezTo>
                    <a:cubicBezTo>
                      <a:pt x="1793016" y="579326"/>
                      <a:pt x="1794517" y="577200"/>
                      <a:pt x="1781355" y="572487"/>
                    </a:cubicBezTo>
                    <a:cubicBezTo>
                      <a:pt x="1772874" y="579603"/>
                      <a:pt x="1778793" y="586072"/>
                      <a:pt x="1772256" y="593095"/>
                    </a:cubicBezTo>
                    <a:cubicBezTo>
                      <a:pt x="1762097" y="578679"/>
                      <a:pt x="1759270" y="564170"/>
                      <a:pt x="1745666" y="549847"/>
                    </a:cubicBezTo>
                    <a:cubicBezTo>
                      <a:pt x="1735242" y="557055"/>
                      <a:pt x="1751673" y="563246"/>
                      <a:pt x="1741249" y="570547"/>
                    </a:cubicBezTo>
                    <a:cubicBezTo>
                      <a:pt x="1738864" y="568698"/>
                      <a:pt x="1736390" y="564078"/>
                      <a:pt x="1734093" y="567312"/>
                    </a:cubicBezTo>
                    <a:cubicBezTo>
                      <a:pt x="1732150" y="572857"/>
                      <a:pt x="1749994" y="583669"/>
                      <a:pt x="1756002" y="597253"/>
                    </a:cubicBezTo>
                    <a:cubicBezTo>
                      <a:pt x="1765454" y="598824"/>
                      <a:pt x="1774906" y="603815"/>
                      <a:pt x="1784358" y="603075"/>
                    </a:cubicBezTo>
                    <a:cubicBezTo>
                      <a:pt x="1790012" y="607788"/>
                      <a:pt x="1787627" y="628026"/>
                      <a:pt x="1796284" y="612779"/>
                    </a:cubicBezTo>
                    <a:cubicBezTo>
                      <a:pt x="1806531" y="627379"/>
                      <a:pt x="1807503" y="642165"/>
                      <a:pt x="1820224" y="632462"/>
                    </a:cubicBezTo>
                    <a:cubicBezTo>
                      <a:pt x="1822697" y="635789"/>
                      <a:pt x="1819252" y="642720"/>
                      <a:pt x="1815719" y="639393"/>
                    </a:cubicBezTo>
                    <a:cubicBezTo>
                      <a:pt x="1815012" y="647340"/>
                      <a:pt x="1817397" y="655288"/>
                      <a:pt x="1818280" y="663143"/>
                    </a:cubicBezTo>
                    <a:cubicBezTo>
                      <a:pt x="1813687" y="671367"/>
                      <a:pt x="1808740" y="652977"/>
                      <a:pt x="1803970" y="650113"/>
                    </a:cubicBezTo>
                    <a:cubicBezTo>
                      <a:pt x="1801673" y="654456"/>
                      <a:pt x="1799022" y="659631"/>
                      <a:pt x="1799641" y="663789"/>
                    </a:cubicBezTo>
                    <a:cubicBezTo>
                      <a:pt x="1800259" y="668502"/>
                      <a:pt x="1804146" y="663605"/>
                      <a:pt x="1804411" y="663789"/>
                    </a:cubicBezTo>
                    <a:cubicBezTo>
                      <a:pt x="1807061" y="665822"/>
                      <a:pt x="1805295" y="671275"/>
                      <a:pt x="1806973" y="673862"/>
                    </a:cubicBezTo>
                    <a:cubicBezTo>
                      <a:pt x="1810330" y="679222"/>
                      <a:pt x="1813510" y="677744"/>
                      <a:pt x="1816249" y="680239"/>
                    </a:cubicBezTo>
                    <a:cubicBezTo>
                      <a:pt x="1820754" y="684397"/>
                      <a:pt x="1824376" y="691790"/>
                      <a:pt x="1828351" y="696873"/>
                    </a:cubicBezTo>
                    <a:cubicBezTo>
                      <a:pt x="1829941" y="698813"/>
                      <a:pt x="1833651" y="697242"/>
                      <a:pt x="1833386" y="696873"/>
                    </a:cubicBezTo>
                    <a:cubicBezTo>
                      <a:pt x="1835683" y="699830"/>
                      <a:pt x="1833740" y="704912"/>
                      <a:pt x="1835772" y="706853"/>
                    </a:cubicBezTo>
                    <a:cubicBezTo>
                      <a:pt x="1838333" y="709256"/>
                      <a:pt x="1842132" y="702787"/>
                      <a:pt x="1842662" y="703249"/>
                    </a:cubicBezTo>
                    <a:cubicBezTo>
                      <a:pt x="1845754" y="705836"/>
                      <a:pt x="1844252" y="712028"/>
                      <a:pt x="1847874" y="716741"/>
                    </a:cubicBezTo>
                    <a:cubicBezTo>
                      <a:pt x="1855118" y="726352"/>
                      <a:pt x="1863598" y="720160"/>
                      <a:pt x="1869075" y="726259"/>
                    </a:cubicBezTo>
                    <a:cubicBezTo>
                      <a:pt x="1869605" y="711566"/>
                      <a:pt x="1870489" y="710365"/>
                      <a:pt x="1880559" y="708794"/>
                    </a:cubicBezTo>
                    <a:cubicBezTo>
                      <a:pt x="1881796" y="718959"/>
                      <a:pt x="1885330" y="728847"/>
                      <a:pt x="1878792" y="739382"/>
                    </a:cubicBezTo>
                    <a:cubicBezTo>
                      <a:pt x="1885153" y="745943"/>
                      <a:pt x="1887803" y="752874"/>
                      <a:pt x="1888686" y="759620"/>
                    </a:cubicBezTo>
                    <a:cubicBezTo>
                      <a:pt x="1885683" y="764240"/>
                      <a:pt x="1882503" y="768861"/>
                      <a:pt x="1879411" y="773481"/>
                    </a:cubicBezTo>
                    <a:cubicBezTo>
                      <a:pt x="1877026" y="771726"/>
                      <a:pt x="1874552" y="767013"/>
                      <a:pt x="1872256" y="770339"/>
                    </a:cubicBezTo>
                    <a:cubicBezTo>
                      <a:pt x="1865630" y="767197"/>
                      <a:pt x="1870930" y="756016"/>
                      <a:pt x="1869694" y="753428"/>
                    </a:cubicBezTo>
                    <a:cubicBezTo>
                      <a:pt x="1867927" y="750009"/>
                      <a:pt x="1863333" y="750379"/>
                      <a:pt x="1859976" y="746959"/>
                    </a:cubicBezTo>
                    <a:cubicBezTo>
                      <a:pt x="1855559" y="742339"/>
                      <a:pt x="1852468" y="734576"/>
                      <a:pt x="1847874" y="730418"/>
                    </a:cubicBezTo>
                    <a:cubicBezTo>
                      <a:pt x="1843015" y="726075"/>
                      <a:pt x="1835330" y="725150"/>
                      <a:pt x="1831178" y="720715"/>
                    </a:cubicBezTo>
                    <a:cubicBezTo>
                      <a:pt x="1827556" y="716926"/>
                      <a:pt x="1828351" y="709348"/>
                      <a:pt x="1826408" y="707407"/>
                    </a:cubicBezTo>
                    <a:cubicBezTo>
                      <a:pt x="1821107" y="702048"/>
                      <a:pt x="1815630" y="696041"/>
                      <a:pt x="1811920" y="694100"/>
                    </a:cubicBezTo>
                    <a:cubicBezTo>
                      <a:pt x="1810683" y="693453"/>
                      <a:pt x="1806178" y="698906"/>
                      <a:pt x="1804764" y="697704"/>
                    </a:cubicBezTo>
                    <a:cubicBezTo>
                      <a:pt x="1801584" y="694840"/>
                      <a:pt x="1805295" y="692807"/>
                      <a:pt x="1804764" y="690958"/>
                    </a:cubicBezTo>
                    <a:cubicBezTo>
                      <a:pt x="1801231" y="679037"/>
                      <a:pt x="1792220" y="677651"/>
                      <a:pt x="1790277" y="678021"/>
                    </a:cubicBezTo>
                    <a:cubicBezTo>
                      <a:pt x="1788245" y="678483"/>
                      <a:pt x="1788864" y="670166"/>
                      <a:pt x="1790277" y="671090"/>
                    </a:cubicBezTo>
                    <a:cubicBezTo>
                      <a:pt x="1786832" y="668872"/>
                      <a:pt x="1784093" y="669149"/>
                      <a:pt x="1780736" y="671275"/>
                    </a:cubicBezTo>
                    <a:cubicBezTo>
                      <a:pt x="1779941" y="670166"/>
                      <a:pt x="1779146" y="669242"/>
                      <a:pt x="1778351" y="668133"/>
                    </a:cubicBezTo>
                    <a:cubicBezTo>
                      <a:pt x="1781708" y="656027"/>
                      <a:pt x="1765984" y="656119"/>
                      <a:pt x="1761920" y="665176"/>
                    </a:cubicBezTo>
                    <a:cubicBezTo>
                      <a:pt x="1767662" y="678945"/>
                      <a:pt x="1772698" y="658337"/>
                      <a:pt x="1778351" y="668133"/>
                    </a:cubicBezTo>
                    <a:cubicBezTo>
                      <a:pt x="1774376" y="683381"/>
                      <a:pt x="1771196" y="677189"/>
                      <a:pt x="1762274" y="692529"/>
                    </a:cubicBezTo>
                    <a:cubicBezTo>
                      <a:pt x="1766337" y="699645"/>
                      <a:pt x="1770401" y="695856"/>
                      <a:pt x="1774376" y="702232"/>
                    </a:cubicBezTo>
                    <a:cubicBezTo>
                      <a:pt x="1772079" y="706853"/>
                      <a:pt x="1767397" y="711658"/>
                      <a:pt x="1769871" y="716187"/>
                    </a:cubicBezTo>
                    <a:cubicBezTo>
                      <a:pt x="1772344" y="719421"/>
                      <a:pt x="1776850" y="714246"/>
                      <a:pt x="1774376" y="709256"/>
                    </a:cubicBezTo>
                    <a:cubicBezTo>
                      <a:pt x="1777821" y="704635"/>
                      <a:pt x="1783033" y="713969"/>
                      <a:pt x="1777026" y="719329"/>
                    </a:cubicBezTo>
                    <a:cubicBezTo>
                      <a:pt x="1788510" y="726814"/>
                      <a:pt x="1790719" y="716649"/>
                      <a:pt x="1797874" y="701493"/>
                    </a:cubicBezTo>
                    <a:cubicBezTo>
                      <a:pt x="1801673" y="716649"/>
                      <a:pt x="1808298" y="727923"/>
                      <a:pt x="1807945" y="735408"/>
                    </a:cubicBezTo>
                    <a:cubicBezTo>
                      <a:pt x="1807856" y="737441"/>
                      <a:pt x="1812450" y="739844"/>
                      <a:pt x="1812715" y="741969"/>
                    </a:cubicBezTo>
                    <a:cubicBezTo>
                      <a:pt x="1812980" y="744649"/>
                      <a:pt x="1809712" y="749547"/>
                      <a:pt x="1810507" y="752227"/>
                    </a:cubicBezTo>
                    <a:cubicBezTo>
                      <a:pt x="1812008" y="756940"/>
                      <a:pt x="1814658" y="751580"/>
                      <a:pt x="1815277" y="752042"/>
                    </a:cubicBezTo>
                    <a:cubicBezTo>
                      <a:pt x="1817927" y="754168"/>
                      <a:pt x="1816425" y="759620"/>
                      <a:pt x="1817839" y="762207"/>
                    </a:cubicBezTo>
                    <a:cubicBezTo>
                      <a:pt x="1823227" y="771633"/>
                      <a:pt x="1842662" y="771910"/>
                      <a:pt x="1837362" y="795568"/>
                    </a:cubicBezTo>
                    <a:cubicBezTo>
                      <a:pt x="1840542" y="798525"/>
                      <a:pt x="1843545" y="796954"/>
                      <a:pt x="1846637" y="795290"/>
                    </a:cubicBezTo>
                    <a:cubicBezTo>
                      <a:pt x="1851142" y="800465"/>
                      <a:pt x="1843104" y="803515"/>
                      <a:pt x="1842309" y="809060"/>
                    </a:cubicBezTo>
                    <a:cubicBezTo>
                      <a:pt x="1840984" y="817562"/>
                      <a:pt x="1846107" y="814420"/>
                      <a:pt x="1847256" y="822737"/>
                    </a:cubicBezTo>
                    <a:cubicBezTo>
                      <a:pt x="1847697" y="825971"/>
                      <a:pt x="1842309" y="832625"/>
                      <a:pt x="1842662" y="836413"/>
                    </a:cubicBezTo>
                    <a:cubicBezTo>
                      <a:pt x="1843015" y="839925"/>
                      <a:pt x="1848227" y="842882"/>
                      <a:pt x="1845224" y="846486"/>
                    </a:cubicBezTo>
                    <a:cubicBezTo>
                      <a:pt x="1850878" y="854249"/>
                      <a:pt x="1856708" y="861919"/>
                      <a:pt x="1862362" y="869774"/>
                    </a:cubicBezTo>
                    <a:cubicBezTo>
                      <a:pt x="1850878" y="877721"/>
                      <a:pt x="1854146" y="893431"/>
                      <a:pt x="1843457" y="877259"/>
                    </a:cubicBezTo>
                    <a:cubicBezTo>
                      <a:pt x="1834976" y="884467"/>
                      <a:pt x="1840895" y="891028"/>
                      <a:pt x="1834358" y="898144"/>
                    </a:cubicBezTo>
                    <a:cubicBezTo>
                      <a:pt x="1834976" y="885484"/>
                      <a:pt x="1824552" y="848889"/>
                      <a:pt x="1809976" y="858038"/>
                    </a:cubicBezTo>
                    <a:cubicBezTo>
                      <a:pt x="1808475" y="868110"/>
                      <a:pt x="1814217" y="859239"/>
                      <a:pt x="1815100" y="871530"/>
                    </a:cubicBezTo>
                    <a:cubicBezTo>
                      <a:pt x="1815277" y="874672"/>
                      <a:pt x="1808298" y="878830"/>
                      <a:pt x="1808121" y="882064"/>
                    </a:cubicBezTo>
                    <a:cubicBezTo>
                      <a:pt x="1808210" y="880401"/>
                      <a:pt x="1812008" y="894725"/>
                      <a:pt x="1810772" y="892137"/>
                    </a:cubicBezTo>
                    <a:cubicBezTo>
                      <a:pt x="1814040" y="898514"/>
                      <a:pt x="1819517" y="894078"/>
                      <a:pt x="1820489" y="905445"/>
                    </a:cubicBezTo>
                    <a:cubicBezTo>
                      <a:pt x="1817397" y="909695"/>
                      <a:pt x="1813952" y="906184"/>
                      <a:pt x="1810948" y="912837"/>
                    </a:cubicBezTo>
                    <a:cubicBezTo>
                      <a:pt x="1807768" y="921986"/>
                      <a:pt x="1822609" y="930488"/>
                      <a:pt x="1811567" y="940006"/>
                    </a:cubicBezTo>
                    <a:cubicBezTo>
                      <a:pt x="1814747" y="944442"/>
                      <a:pt x="1818015" y="948693"/>
                      <a:pt x="1821284" y="953129"/>
                    </a:cubicBezTo>
                    <a:cubicBezTo>
                      <a:pt x="1816337" y="958951"/>
                      <a:pt x="1818899" y="964680"/>
                      <a:pt x="1814482" y="970594"/>
                    </a:cubicBezTo>
                    <a:cubicBezTo>
                      <a:pt x="1824111" y="980667"/>
                      <a:pt x="1833563" y="982146"/>
                      <a:pt x="1843280" y="996932"/>
                    </a:cubicBezTo>
                    <a:cubicBezTo>
                      <a:pt x="1850966" y="1006912"/>
                      <a:pt x="1842662" y="1017354"/>
                      <a:pt x="1855383" y="1027058"/>
                    </a:cubicBezTo>
                    <a:cubicBezTo>
                      <a:pt x="1847344" y="1034173"/>
                      <a:pt x="1855736" y="1040734"/>
                      <a:pt x="1851231" y="1047758"/>
                    </a:cubicBezTo>
                    <a:cubicBezTo>
                      <a:pt x="1857680" y="1056629"/>
                      <a:pt x="1864217" y="1065223"/>
                      <a:pt x="1870665" y="1074095"/>
                    </a:cubicBezTo>
                    <a:cubicBezTo>
                      <a:pt x="1883033" y="1061342"/>
                      <a:pt x="1864393" y="1049606"/>
                      <a:pt x="1872079" y="1037038"/>
                    </a:cubicBezTo>
                    <a:cubicBezTo>
                      <a:pt x="1868457" y="1032140"/>
                      <a:pt x="1865100" y="1027242"/>
                      <a:pt x="1861566" y="1022345"/>
                    </a:cubicBezTo>
                    <a:cubicBezTo>
                      <a:pt x="1872167" y="1012826"/>
                      <a:pt x="1852468" y="1004509"/>
                      <a:pt x="1860948" y="995176"/>
                    </a:cubicBezTo>
                    <a:cubicBezTo>
                      <a:pt x="1850259" y="987875"/>
                      <a:pt x="1834711" y="976693"/>
                      <a:pt x="1836743" y="961815"/>
                    </a:cubicBezTo>
                    <a:cubicBezTo>
                      <a:pt x="1846460" y="957102"/>
                      <a:pt x="1851408" y="973367"/>
                      <a:pt x="1865542" y="987968"/>
                    </a:cubicBezTo>
                    <a:cubicBezTo>
                      <a:pt x="1865895" y="1004509"/>
                      <a:pt x="1872432" y="1020774"/>
                      <a:pt x="1873227" y="1037223"/>
                    </a:cubicBezTo>
                    <a:cubicBezTo>
                      <a:pt x="1884093" y="1040457"/>
                      <a:pt x="1883651" y="1060880"/>
                      <a:pt x="1896019" y="1049329"/>
                    </a:cubicBezTo>
                    <a:cubicBezTo>
                      <a:pt x="1899287" y="1061897"/>
                      <a:pt x="1891690" y="1066979"/>
                      <a:pt x="1889305" y="1066794"/>
                    </a:cubicBezTo>
                    <a:cubicBezTo>
                      <a:pt x="1885771" y="1066425"/>
                      <a:pt x="1881354" y="1084722"/>
                      <a:pt x="1877644" y="1077514"/>
                    </a:cubicBezTo>
                    <a:cubicBezTo>
                      <a:pt x="1875701" y="1083244"/>
                      <a:pt x="1876142" y="1088881"/>
                      <a:pt x="1880383" y="1094333"/>
                    </a:cubicBezTo>
                    <a:cubicBezTo>
                      <a:pt x="1878262" y="1098214"/>
                      <a:pt x="1875347" y="1095534"/>
                      <a:pt x="1873227" y="1098122"/>
                    </a:cubicBezTo>
                    <a:cubicBezTo>
                      <a:pt x="1871284" y="1100524"/>
                      <a:pt x="1871195" y="1108379"/>
                      <a:pt x="1871284" y="1108287"/>
                    </a:cubicBezTo>
                    <a:cubicBezTo>
                      <a:pt x="1867132" y="1113554"/>
                      <a:pt x="1860153" y="1112168"/>
                      <a:pt x="1854941" y="1126122"/>
                    </a:cubicBezTo>
                    <a:cubicBezTo>
                      <a:pt x="1851319" y="1122518"/>
                      <a:pt x="1856796" y="1119561"/>
                      <a:pt x="1856973" y="1115772"/>
                    </a:cubicBezTo>
                    <a:cubicBezTo>
                      <a:pt x="1857061" y="1113185"/>
                      <a:pt x="1851761" y="1103851"/>
                      <a:pt x="1852202" y="1102095"/>
                    </a:cubicBezTo>
                    <a:cubicBezTo>
                      <a:pt x="1853351" y="1096643"/>
                      <a:pt x="1859800" y="1093594"/>
                      <a:pt x="1861302" y="1088234"/>
                    </a:cubicBezTo>
                    <a:cubicBezTo>
                      <a:pt x="1858121" y="1084630"/>
                      <a:pt x="1854853" y="1081488"/>
                      <a:pt x="1851849" y="1088603"/>
                    </a:cubicBezTo>
                    <a:cubicBezTo>
                      <a:pt x="1846107" y="1079824"/>
                      <a:pt x="1840542" y="1071785"/>
                      <a:pt x="1835153" y="1078900"/>
                    </a:cubicBezTo>
                    <a:cubicBezTo>
                      <a:pt x="1833740" y="1087125"/>
                      <a:pt x="1839305" y="1083059"/>
                      <a:pt x="1842485" y="1095719"/>
                    </a:cubicBezTo>
                    <a:cubicBezTo>
                      <a:pt x="1833033" y="1098122"/>
                      <a:pt x="1823316" y="1071785"/>
                      <a:pt x="1813687" y="1062821"/>
                    </a:cubicBezTo>
                    <a:cubicBezTo>
                      <a:pt x="1800878" y="1080379"/>
                      <a:pt x="1818634" y="1076220"/>
                      <a:pt x="1818634" y="1076313"/>
                    </a:cubicBezTo>
                    <a:cubicBezTo>
                      <a:pt x="1822874" y="1082319"/>
                      <a:pt x="1819870" y="1091745"/>
                      <a:pt x="1828351" y="1096366"/>
                    </a:cubicBezTo>
                    <a:cubicBezTo>
                      <a:pt x="1823757" y="1103297"/>
                      <a:pt x="1819164" y="1110228"/>
                      <a:pt x="1814482" y="1117158"/>
                    </a:cubicBezTo>
                    <a:cubicBezTo>
                      <a:pt x="1819340" y="1125106"/>
                      <a:pt x="1824199" y="1125013"/>
                      <a:pt x="1828793" y="1116789"/>
                    </a:cubicBezTo>
                    <a:cubicBezTo>
                      <a:pt x="1827733" y="1124736"/>
                      <a:pt x="1834093" y="1133423"/>
                      <a:pt x="1833916" y="1137027"/>
                    </a:cubicBezTo>
                    <a:cubicBezTo>
                      <a:pt x="1833828" y="1139060"/>
                      <a:pt x="1828969" y="1142109"/>
                      <a:pt x="1829146" y="1143958"/>
                    </a:cubicBezTo>
                    <a:cubicBezTo>
                      <a:pt x="1829941" y="1150149"/>
                      <a:pt x="1831796" y="1155047"/>
                      <a:pt x="1836566" y="1160869"/>
                    </a:cubicBezTo>
                    <a:cubicBezTo>
                      <a:pt x="1828704" y="1165305"/>
                      <a:pt x="1820931" y="1163456"/>
                      <a:pt x="1812892" y="1154862"/>
                    </a:cubicBezTo>
                    <a:cubicBezTo>
                      <a:pt x="1813157" y="1140076"/>
                      <a:pt x="1808298" y="1125660"/>
                      <a:pt x="1795666" y="1111244"/>
                    </a:cubicBezTo>
                    <a:cubicBezTo>
                      <a:pt x="1791690" y="1125753"/>
                      <a:pt x="1788687" y="1129449"/>
                      <a:pt x="1779411" y="1121964"/>
                    </a:cubicBezTo>
                    <a:cubicBezTo>
                      <a:pt x="1775436" y="1134717"/>
                      <a:pt x="1793457" y="1141463"/>
                      <a:pt x="1793899" y="1142017"/>
                    </a:cubicBezTo>
                    <a:cubicBezTo>
                      <a:pt x="1795577" y="1144142"/>
                      <a:pt x="1798758" y="1142017"/>
                      <a:pt x="1798581" y="1141832"/>
                    </a:cubicBezTo>
                    <a:cubicBezTo>
                      <a:pt x="1807768" y="1152182"/>
                      <a:pt x="1810683" y="1162070"/>
                      <a:pt x="1818104" y="1175100"/>
                    </a:cubicBezTo>
                    <a:cubicBezTo>
                      <a:pt x="1801496" y="1187021"/>
                      <a:pt x="1814482" y="1191827"/>
                      <a:pt x="1825789" y="1212434"/>
                    </a:cubicBezTo>
                    <a:cubicBezTo>
                      <a:pt x="1819694" y="1221213"/>
                      <a:pt x="1812892" y="1201899"/>
                      <a:pt x="1806973" y="1220012"/>
                    </a:cubicBezTo>
                    <a:cubicBezTo>
                      <a:pt x="1802821" y="1213266"/>
                      <a:pt x="1813422" y="1206058"/>
                      <a:pt x="1811567" y="1199312"/>
                    </a:cubicBezTo>
                    <a:cubicBezTo>
                      <a:pt x="1804853" y="1188223"/>
                      <a:pt x="1794694" y="1197556"/>
                      <a:pt x="1794694" y="1182863"/>
                    </a:cubicBezTo>
                    <a:cubicBezTo>
                      <a:pt x="1786832" y="1195615"/>
                      <a:pt x="1782326" y="1208276"/>
                      <a:pt x="1788068" y="1220566"/>
                    </a:cubicBezTo>
                    <a:cubicBezTo>
                      <a:pt x="1785065" y="1227035"/>
                      <a:pt x="1779411" y="1231563"/>
                      <a:pt x="1776584" y="1238217"/>
                    </a:cubicBezTo>
                    <a:cubicBezTo>
                      <a:pt x="1770842" y="1251986"/>
                      <a:pt x="1776938" y="1263907"/>
                      <a:pt x="1765277" y="1269360"/>
                    </a:cubicBezTo>
                    <a:cubicBezTo>
                      <a:pt x="1776761" y="1283314"/>
                      <a:pt x="1791425" y="1260488"/>
                      <a:pt x="1795666" y="1244409"/>
                    </a:cubicBezTo>
                    <a:cubicBezTo>
                      <a:pt x="1799376" y="1238587"/>
                      <a:pt x="1790277" y="1233134"/>
                      <a:pt x="1793104" y="1227312"/>
                    </a:cubicBezTo>
                    <a:cubicBezTo>
                      <a:pt x="1803263" y="1214190"/>
                      <a:pt x="1799376" y="1236369"/>
                      <a:pt x="1809712" y="1237016"/>
                    </a:cubicBezTo>
                    <a:cubicBezTo>
                      <a:pt x="1818987" y="1241267"/>
                      <a:pt x="1822167" y="1239418"/>
                      <a:pt x="1826584" y="1253557"/>
                    </a:cubicBezTo>
                    <a:cubicBezTo>
                      <a:pt x="1818987" y="1266680"/>
                      <a:pt x="1811125" y="1272132"/>
                      <a:pt x="1803174" y="1267973"/>
                    </a:cubicBezTo>
                    <a:cubicBezTo>
                      <a:pt x="1789835" y="1280172"/>
                      <a:pt x="1791160" y="1292740"/>
                      <a:pt x="1777821" y="1299578"/>
                    </a:cubicBezTo>
                    <a:cubicBezTo>
                      <a:pt x="1773846" y="1306139"/>
                      <a:pt x="1781178" y="1303182"/>
                      <a:pt x="1782592" y="1306139"/>
                    </a:cubicBezTo>
                    <a:cubicBezTo>
                      <a:pt x="1785242" y="1311869"/>
                      <a:pt x="1782856" y="1317506"/>
                      <a:pt x="1785153" y="1323143"/>
                    </a:cubicBezTo>
                    <a:cubicBezTo>
                      <a:pt x="1769517" y="1328780"/>
                      <a:pt x="1776143" y="1362048"/>
                      <a:pt x="1757592" y="1358259"/>
                    </a:cubicBezTo>
                    <a:cubicBezTo>
                      <a:pt x="1752998" y="1379698"/>
                      <a:pt x="1736920" y="1392544"/>
                      <a:pt x="1725436" y="1407329"/>
                    </a:cubicBezTo>
                    <a:cubicBezTo>
                      <a:pt x="1722168" y="1403078"/>
                      <a:pt x="1718988" y="1407514"/>
                      <a:pt x="1715896" y="1407514"/>
                    </a:cubicBezTo>
                    <a:cubicBezTo>
                      <a:pt x="1712715" y="1407514"/>
                      <a:pt x="1706797" y="1403078"/>
                      <a:pt x="1703970" y="1404742"/>
                    </a:cubicBezTo>
                    <a:cubicBezTo>
                      <a:pt x="1701320" y="1406220"/>
                      <a:pt x="1699730" y="1414075"/>
                      <a:pt x="1696991" y="1415277"/>
                    </a:cubicBezTo>
                    <a:cubicBezTo>
                      <a:pt x="1695931" y="1415646"/>
                      <a:pt x="1693546" y="1407976"/>
                      <a:pt x="1692486" y="1408531"/>
                    </a:cubicBezTo>
                    <a:cubicBezTo>
                      <a:pt x="1685330" y="1411765"/>
                      <a:pt x="1681178" y="1423871"/>
                      <a:pt x="1673581" y="1422762"/>
                    </a:cubicBezTo>
                    <a:cubicBezTo>
                      <a:pt x="1671108" y="1427475"/>
                      <a:pt x="1669076" y="1432003"/>
                      <a:pt x="1674023" y="1436439"/>
                    </a:cubicBezTo>
                    <a:cubicBezTo>
                      <a:pt x="1662981" y="1437086"/>
                      <a:pt x="1651850" y="1434406"/>
                      <a:pt x="1641249" y="1458063"/>
                    </a:cubicBezTo>
                    <a:cubicBezTo>
                      <a:pt x="1628617" y="1453350"/>
                      <a:pt x="1616338" y="1469522"/>
                      <a:pt x="1603970" y="1480149"/>
                    </a:cubicBezTo>
                    <a:cubicBezTo>
                      <a:pt x="1600525" y="1475714"/>
                      <a:pt x="1599730" y="1471001"/>
                      <a:pt x="1599023" y="1466472"/>
                    </a:cubicBezTo>
                    <a:cubicBezTo>
                      <a:pt x="1594960" y="1462222"/>
                      <a:pt x="1591073" y="1471925"/>
                      <a:pt x="1587274" y="1477192"/>
                    </a:cubicBezTo>
                    <a:cubicBezTo>
                      <a:pt x="1584712" y="1482922"/>
                      <a:pt x="1590101" y="1488559"/>
                      <a:pt x="1590101" y="1494196"/>
                    </a:cubicBezTo>
                    <a:cubicBezTo>
                      <a:pt x="1577292" y="1498447"/>
                      <a:pt x="1566956" y="1513602"/>
                      <a:pt x="1560066" y="1532916"/>
                    </a:cubicBezTo>
                    <a:cubicBezTo>
                      <a:pt x="1563334" y="1536243"/>
                      <a:pt x="1566161" y="1530791"/>
                      <a:pt x="1569253" y="1525523"/>
                    </a:cubicBezTo>
                    <a:cubicBezTo>
                      <a:pt x="1574112" y="1534395"/>
                      <a:pt x="1578970" y="1537721"/>
                      <a:pt x="1583740" y="1538646"/>
                    </a:cubicBezTo>
                    <a:cubicBezTo>
                      <a:pt x="1587804" y="1536335"/>
                      <a:pt x="1580825" y="1530421"/>
                      <a:pt x="1581179" y="1528573"/>
                    </a:cubicBezTo>
                    <a:cubicBezTo>
                      <a:pt x="1582416" y="1521919"/>
                      <a:pt x="1593634" y="1523767"/>
                      <a:pt x="1597433" y="1511107"/>
                    </a:cubicBezTo>
                    <a:cubicBezTo>
                      <a:pt x="1611832" y="1520718"/>
                      <a:pt x="1626850" y="1494288"/>
                      <a:pt x="1634712" y="1489298"/>
                    </a:cubicBezTo>
                    <a:cubicBezTo>
                      <a:pt x="1637186" y="1493734"/>
                      <a:pt x="1633740" y="1498262"/>
                      <a:pt x="1630384" y="1502975"/>
                    </a:cubicBezTo>
                    <a:cubicBezTo>
                      <a:pt x="1628970" y="1504731"/>
                      <a:pt x="1625083" y="1503899"/>
                      <a:pt x="1625613" y="1503160"/>
                    </a:cubicBezTo>
                    <a:cubicBezTo>
                      <a:pt x="1622610" y="1507595"/>
                      <a:pt x="1622963" y="1514803"/>
                      <a:pt x="1621196" y="1517021"/>
                    </a:cubicBezTo>
                    <a:cubicBezTo>
                      <a:pt x="1618104" y="1520995"/>
                      <a:pt x="1613246" y="1521457"/>
                      <a:pt x="1611656" y="1523952"/>
                    </a:cubicBezTo>
                    <a:cubicBezTo>
                      <a:pt x="1606267" y="1532639"/>
                      <a:pt x="1602822" y="1553431"/>
                      <a:pt x="1597786" y="1538276"/>
                    </a:cubicBezTo>
                    <a:cubicBezTo>
                      <a:pt x="1595578" y="1541880"/>
                      <a:pt x="1593193" y="1545114"/>
                      <a:pt x="1591073" y="1548811"/>
                    </a:cubicBezTo>
                    <a:cubicBezTo>
                      <a:pt x="1589836" y="1550844"/>
                      <a:pt x="1590543" y="1556481"/>
                      <a:pt x="1591073" y="1555742"/>
                    </a:cubicBezTo>
                    <a:cubicBezTo>
                      <a:pt x="1588599" y="1559623"/>
                      <a:pt x="1585419" y="1558421"/>
                      <a:pt x="1581709" y="1562672"/>
                    </a:cubicBezTo>
                    <a:cubicBezTo>
                      <a:pt x="1576585" y="1568402"/>
                      <a:pt x="1570136" y="1582818"/>
                      <a:pt x="1565631" y="1587254"/>
                    </a:cubicBezTo>
                    <a:cubicBezTo>
                      <a:pt x="1557857" y="1595016"/>
                      <a:pt x="1552380" y="1589102"/>
                      <a:pt x="1549377" y="1591227"/>
                    </a:cubicBezTo>
                    <a:cubicBezTo>
                      <a:pt x="1544783" y="1594647"/>
                      <a:pt x="1542398" y="1606013"/>
                      <a:pt x="1537716" y="1608878"/>
                    </a:cubicBezTo>
                    <a:cubicBezTo>
                      <a:pt x="1536744" y="1609432"/>
                      <a:pt x="1534006" y="1601855"/>
                      <a:pt x="1532946" y="1601947"/>
                    </a:cubicBezTo>
                    <a:cubicBezTo>
                      <a:pt x="1527469" y="1602317"/>
                      <a:pt x="1521285" y="1619136"/>
                      <a:pt x="1518988" y="1616271"/>
                    </a:cubicBezTo>
                    <a:cubicBezTo>
                      <a:pt x="1516073" y="1611835"/>
                      <a:pt x="1518635" y="1607122"/>
                      <a:pt x="1514041" y="1602779"/>
                    </a:cubicBezTo>
                    <a:cubicBezTo>
                      <a:pt x="1507239" y="1590765"/>
                      <a:pt x="1505119" y="1610449"/>
                      <a:pt x="1497787" y="1613683"/>
                    </a:cubicBezTo>
                    <a:cubicBezTo>
                      <a:pt x="1495137" y="1614885"/>
                      <a:pt x="1488423" y="1608786"/>
                      <a:pt x="1485861" y="1610726"/>
                    </a:cubicBezTo>
                    <a:cubicBezTo>
                      <a:pt x="1481267" y="1614145"/>
                      <a:pt x="1478882" y="1624126"/>
                      <a:pt x="1474377" y="1628192"/>
                    </a:cubicBezTo>
                    <a:cubicBezTo>
                      <a:pt x="1471992" y="1624865"/>
                      <a:pt x="1469430" y="1621353"/>
                      <a:pt x="1467045" y="1618027"/>
                    </a:cubicBezTo>
                    <a:cubicBezTo>
                      <a:pt x="1457946" y="1637341"/>
                      <a:pt x="1448582" y="1636601"/>
                      <a:pt x="1439041" y="1632905"/>
                    </a:cubicBezTo>
                    <a:cubicBezTo>
                      <a:pt x="1438335" y="1636047"/>
                      <a:pt x="1436038" y="1654529"/>
                      <a:pt x="1429766" y="1646767"/>
                    </a:cubicBezTo>
                    <a:cubicBezTo>
                      <a:pt x="1427822" y="1652496"/>
                      <a:pt x="1428264" y="1658318"/>
                      <a:pt x="1432504" y="1663863"/>
                    </a:cubicBezTo>
                    <a:cubicBezTo>
                      <a:pt x="1428971" y="1670147"/>
                      <a:pt x="1426851" y="1658595"/>
                      <a:pt x="1422964" y="1657301"/>
                    </a:cubicBezTo>
                    <a:cubicBezTo>
                      <a:pt x="1414306" y="1654437"/>
                      <a:pt x="1405738" y="1666265"/>
                      <a:pt x="1397169" y="1675414"/>
                    </a:cubicBezTo>
                    <a:cubicBezTo>
                      <a:pt x="1387540" y="1667836"/>
                      <a:pt x="1378618" y="1683916"/>
                      <a:pt x="1368989" y="1676338"/>
                    </a:cubicBezTo>
                    <a:cubicBezTo>
                      <a:pt x="1363600" y="1689553"/>
                      <a:pt x="1366250" y="1685394"/>
                      <a:pt x="1357505" y="1693804"/>
                    </a:cubicBezTo>
                    <a:cubicBezTo>
                      <a:pt x="1363247" y="1706741"/>
                      <a:pt x="1368370" y="1685856"/>
                      <a:pt x="1374201" y="1703599"/>
                    </a:cubicBezTo>
                    <a:cubicBezTo>
                      <a:pt x="1381621" y="1700180"/>
                      <a:pt x="1384801" y="1689830"/>
                      <a:pt x="1390455" y="1685856"/>
                    </a:cubicBezTo>
                    <a:cubicBezTo>
                      <a:pt x="1391162" y="1685394"/>
                      <a:pt x="1394254" y="1692418"/>
                      <a:pt x="1395225" y="1692418"/>
                    </a:cubicBezTo>
                    <a:cubicBezTo>
                      <a:pt x="1398140" y="1692602"/>
                      <a:pt x="1401497" y="1679572"/>
                      <a:pt x="1404501" y="1678556"/>
                    </a:cubicBezTo>
                    <a:cubicBezTo>
                      <a:pt x="1410420" y="1688444"/>
                      <a:pt x="1414660" y="1690015"/>
                      <a:pt x="1418635" y="1684747"/>
                    </a:cubicBezTo>
                    <a:cubicBezTo>
                      <a:pt x="1423847" y="1677539"/>
                      <a:pt x="1436214" y="1685672"/>
                      <a:pt x="1439660" y="1673751"/>
                    </a:cubicBezTo>
                    <a:cubicBezTo>
                      <a:pt x="1448494" y="1683916"/>
                      <a:pt x="1456886" y="1667836"/>
                      <a:pt x="1465631" y="1676153"/>
                    </a:cubicBezTo>
                    <a:cubicBezTo>
                      <a:pt x="1470313" y="1669130"/>
                      <a:pt x="1474995" y="1662107"/>
                      <a:pt x="1479501" y="1655176"/>
                    </a:cubicBezTo>
                    <a:cubicBezTo>
                      <a:pt x="1482769" y="1659150"/>
                      <a:pt x="1485861" y="1655361"/>
                      <a:pt x="1489041" y="1661737"/>
                    </a:cubicBezTo>
                    <a:cubicBezTo>
                      <a:pt x="1498935" y="1643162"/>
                      <a:pt x="1509271" y="1652866"/>
                      <a:pt x="1519253" y="1636879"/>
                    </a:cubicBezTo>
                    <a:cubicBezTo>
                      <a:pt x="1519430" y="1637248"/>
                      <a:pt x="1519606" y="1637341"/>
                      <a:pt x="1519783" y="1637710"/>
                    </a:cubicBezTo>
                    <a:cubicBezTo>
                      <a:pt x="1518812" y="1621723"/>
                      <a:pt x="1535419" y="1621076"/>
                      <a:pt x="1520402" y="1637895"/>
                    </a:cubicBezTo>
                    <a:cubicBezTo>
                      <a:pt x="1530560" y="1651664"/>
                      <a:pt x="1539836" y="1618304"/>
                      <a:pt x="1549995" y="1632166"/>
                    </a:cubicBezTo>
                    <a:cubicBezTo>
                      <a:pt x="1555295" y="1624033"/>
                      <a:pt x="1560684" y="1615901"/>
                      <a:pt x="1566073" y="1607677"/>
                    </a:cubicBezTo>
                    <a:cubicBezTo>
                      <a:pt x="1569253" y="1612482"/>
                      <a:pt x="1572345" y="1613221"/>
                      <a:pt x="1575613" y="1614053"/>
                    </a:cubicBezTo>
                    <a:cubicBezTo>
                      <a:pt x="1584712" y="1596680"/>
                      <a:pt x="1593900" y="1589564"/>
                      <a:pt x="1603175" y="1578937"/>
                    </a:cubicBezTo>
                    <a:cubicBezTo>
                      <a:pt x="1607504" y="1582356"/>
                      <a:pt x="1610242" y="1580508"/>
                      <a:pt x="1610684" y="1589102"/>
                    </a:cubicBezTo>
                    <a:cubicBezTo>
                      <a:pt x="1617133" y="1591505"/>
                      <a:pt x="1621991" y="1580970"/>
                      <a:pt x="1626762" y="1578197"/>
                    </a:cubicBezTo>
                    <a:cubicBezTo>
                      <a:pt x="1627998" y="1577458"/>
                      <a:pt x="1632592" y="1582264"/>
                      <a:pt x="1634094" y="1581339"/>
                    </a:cubicBezTo>
                    <a:cubicBezTo>
                      <a:pt x="1640278" y="1577643"/>
                      <a:pt x="1639659" y="1569973"/>
                      <a:pt x="1645666" y="1570620"/>
                    </a:cubicBezTo>
                    <a:cubicBezTo>
                      <a:pt x="1647080" y="1570805"/>
                      <a:pt x="1648758" y="1563966"/>
                      <a:pt x="1650171" y="1563504"/>
                    </a:cubicBezTo>
                    <a:cubicBezTo>
                      <a:pt x="1653528" y="1562488"/>
                      <a:pt x="1658652" y="1567201"/>
                      <a:pt x="1662097" y="1566646"/>
                    </a:cubicBezTo>
                    <a:cubicBezTo>
                      <a:pt x="1652203" y="1576072"/>
                      <a:pt x="1655118" y="1585221"/>
                      <a:pt x="1653175" y="1594462"/>
                    </a:cubicBezTo>
                    <a:cubicBezTo>
                      <a:pt x="1647433" y="1606753"/>
                      <a:pt x="1642486" y="1606198"/>
                      <a:pt x="1639306" y="1608323"/>
                    </a:cubicBezTo>
                    <a:cubicBezTo>
                      <a:pt x="1638511" y="1608878"/>
                      <a:pt x="1637539" y="1611003"/>
                      <a:pt x="1636921" y="1611928"/>
                    </a:cubicBezTo>
                    <a:cubicBezTo>
                      <a:pt x="1634712" y="1614885"/>
                      <a:pt x="1632769" y="1611465"/>
                      <a:pt x="1632150" y="1612112"/>
                    </a:cubicBezTo>
                    <a:cubicBezTo>
                      <a:pt x="1627557" y="1616271"/>
                      <a:pt x="1625172" y="1625327"/>
                      <a:pt x="1620666" y="1629578"/>
                    </a:cubicBezTo>
                    <a:cubicBezTo>
                      <a:pt x="1620048" y="1630040"/>
                      <a:pt x="1618193" y="1627730"/>
                      <a:pt x="1616073" y="1629763"/>
                    </a:cubicBezTo>
                    <a:cubicBezTo>
                      <a:pt x="1612009" y="1633459"/>
                      <a:pt x="1609977" y="1634661"/>
                      <a:pt x="1606709" y="1636879"/>
                    </a:cubicBezTo>
                    <a:cubicBezTo>
                      <a:pt x="1605914" y="1637433"/>
                      <a:pt x="1605030" y="1639558"/>
                      <a:pt x="1604324" y="1640483"/>
                    </a:cubicBezTo>
                    <a:cubicBezTo>
                      <a:pt x="1602115" y="1643532"/>
                      <a:pt x="1600437" y="1640021"/>
                      <a:pt x="1599553" y="1640667"/>
                    </a:cubicBezTo>
                    <a:cubicBezTo>
                      <a:pt x="1595048" y="1644733"/>
                      <a:pt x="1592398" y="1653605"/>
                      <a:pt x="1588069" y="1658133"/>
                    </a:cubicBezTo>
                    <a:cubicBezTo>
                      <a:pt x="1587804" y="1658318"/>
                      <a:pt x="1586037" y="1654621"/>
                      <a:pt x="1585684" y="1654714"/>
                    </a:cubicBezTo>
                    <a:cubicBezTo>
                      <a:pt x="1582504" y="1655730"/>
                      <a:pt x="1579412" y="1666080"/>
                      <a:pt x="1576585" y="1668668"/>
                    </a:cubicBezTo>
                    <a:cubicBezTo>
                      <a:pt x="1576320" y="1668760"/>
                      <a:pt x="1574377" y="1665249"/>
                      <a:pt x="1574200" y="1665434"/>
                    </a:cubicBezTo>
                    <a:cubicBezTo>
                      <a:pt x="1565984" y="1674213"/>
                      <a:pt x="1560684" y="1680589"/>
                      <a:pt x="1557946" y="1683084"/>
                    </a:cubicBezTo>
                    <a:cubicBezTo>
                      <a:pt x="1554235" y="1686596"/>
                      <a:pt x="1551144" y="1687889"/>
                      <a:pt x="1548582" y="1690292"/>
                    </a:cubicBezTo>
                    <a:cubicBezTo>
                      <a:pt x="1540631" y="1697593"/>
                      <a:pt x="1540808" y="1694913"/>
                      <a:pt x="1534536" y="1697593"/>
                    </a:cubicBezTo>
                    <a:cubicBezTo>
                      <a:pt x="1532681" y="1698424"/>
                      <a:pt x="1531709" y="1703507"/>
                      <a:pt x="1529942" y="1704523"/>
                    </a:cubicBezTo>
                    <a:cubicBezTo>
                      <a:pt x="1528617" y="1705263"/>
                      <a:pt x="1524554" y="1700457"/>
                      <a:pt x="1522963" y="1701381"/>
                    </a:cubicBezTo>
                    <a:cubicBezTo>
                      <a:pt x="1519253" y="1703692"/>
                      <a:pt x="1517221" y="1712563"/>
                      <a:pt x="1513688" y="1715428"/>
                    </a:cubicBezTo>
                    <a:cubicBezTo>
                      <a:pt x="1510508" y="1711454"/>
                      <a:pt x="1507416" y="1715243"/>
                      <a:pt x="1504147" y="1708959"/>
                    </a:cubicBezTo>
                    <a:cubicBezTo>
                      <a:pt x="1494872" y="1720233"/>
                      <a:pt x="1481091" y="1731045"/>
                      <a:pt x="1476144" y="1730583"/>
                    </a:cubicBezTo>
                    <a:cubicBezTo>
                      <a:pt x="1474907" y="1730399"/>
                      <a:pt x="1472875" y="1736775"/>
                      <a:pt x="1471638" y="1737514"/>
                    </a:cubicBezTo>
                    <a:cubicBezTo>
                      <a:pt x="1471108" y="1737699"/>
                      <a:pt x="1469783" y="1734187"/>
                      <a:pt x="1469253" y="1734095"/>
                    </a:cubicBezTo>
                    <a:cubicBezTo>
                      <a:pt x="1466426" y="1733818"/>
                      <a:pt x="1462805" y="1744722"/>
                      <a:pt x="1459713" y="1734557"/>
                    </a:cubicBezTo>
                    <a:cubicBezTo>
                      <a:pt x="1454324" y="1743706"/>
                      <a:pt x="1449024" y="1752023"/>
                      <a:pt x="1443458" y="1745277"/>
                    </a:cubicBezTo>
                    <a:cubicBezTo>
                      <a:pt x="1440013" y="1765515"/>
                      <a:pt x="1431798" y="1749620"/>
                      <a:pt x="1422610" y="1770043"/>
                    </a:cubicBezTo>
                    <a:cubicBezTo>
                      <a:pt x="1409801" y="1759046"/>
                      <a:pt x="1397345" y="1771059"/>
                      <a:pt x="1385066" y="1791852"/>
                    </a:cubicBezTo>
                    <a:cubicBezTo>
                      <a:pt x="1373936" y="1782980"/>
                      <a:pt x="1363247" y="1790651"/>
                      <a:pt x="1352116" y="1786122"/>
                    </a:cubicBezTo>
                    <a:cubicBezTo>
                      <a:pt x="1345402" y="1803311"/>
                      <a:pt x="1338070" y="1786954"/>
                      <a:pt x="1331268" y="1804143"/>
                    </a:cubicBezTo>
                    <a:cubicBezTo>
                      <a:pt x="1324112" y="1796935"/>
                      <a:pt x="1316957" y="1804512"/>
                      <a:pt x="1309713" y="1794624"/>
                    </a:cubicBezTo>
                    <a:cubicBezTo>
                      <a:pt x="1306445" y="1799337"/>
                      <a:pt x="1305915" y="1803958"/>
                      <a:pt x="1305296" y="1808578"/>
                    </a:cubicBezTo>
                    <a:cubicBezTo>
                      <a:pt x="1309360" y="1815602"/>
                      <a:pt x="1313158" y="1811813"/>
                      <a:pt x="1317222" y="1818282"/>
                    </a:cubicBezTo>
                    <a:cubicBezTo>
                      <a:pt x="1326144" y="1817819"/>
                      <a:pt x="1323671" y="1811073"/>
                      <a:pt x="1331268" y="1817819"/>
                    </a:cubicBezTo>
                    <a:cubicBezTo>
                      <a:pt x="1337187" y="1822995"/>
                      <a:pt x="1344254" y="1820777"/>
                      <a:pt x="1347964" y="1813661"/>
                    </a:cubicBezTo>
                    <a:cubicBezTo>
                      <a:pt x="1357770" y="1833622"/>
                      <a:pt x="1366957" y="1826136"/>
                      <a:pt x="1376586" y="1832975"/>
                    </a:cubicBezTo>
                    <a:cubicBezTo>
                      <a:pt x="1378794" y="1832328"/>
                      <a:pt x="1381356" y="1822532"/>
                      <a:pt x="1383476" y="1822625"/>
                    </a:cubicBezTo>
                    <a:cubicBezTo>
                      <a:pt x="1384536" y="1822717"/>
                      <a:pt x="1387363" y="1829741"/>
                      <a:pt x="1388246" y="1829186"/>
                    </a:cubicBezTo>
                    <a:cubicBezTo>
                      <a:pt x="1393812" y="1825859"/>
                      <a:pt x="1397080" y="1814678"/>
                      <a:pt x="1404501" y="1811720"/>
                    </a:cubicBezTo>
                    <a:cubicBezTo>
                      <a:pt x="1407946" y="1816156"/>
                      <a:pt x="1408564" y="1820499"/>
                      <a:pt x="1409271" y="1825028"/>
                    </a:cubicBezTo>
                    <a:cubicBezTo>
                      <a:pt x="1416427" y="1804697"/>
                      <a:pt x="1424819" y="1816433"/>
                      <a:pt x="1430561" y="1814123"/>
                    </a:cubicBezTo>
                    <a:cubicBezTo>
                      <a:pt x="1439130" y="1810611"/>
                      <a:pt x="1440013" y="1796380"/>
                      <a:pt x="1449200" y="1799615"/>
                    </a:cubicBezTo>
                    <a:cubicBezTo>
                      <a:pt x="1450172" y="1784274"/>
                      <a:pt x="1456091" y="1772723"/>
                      <a:pt x="1467663" y="1778545"/>
                    </a:cubicBezTo>
                    <a:cubicBezTo>
                      <a:pt x="1464571" y="1783258"/>
                      <a:pt x="1461568" y="1787971"/>
                      <a:pt x="1458476" y="1792684"/>
                    </a:cubicBezTo>
                    <a:cubicBezTo>
                      <a:pt x="1463511" y="1807747"/>
                      <a:pt x="1467575" y="1783997"/>
                      <a:pt x="1472610" y="1798968"/>
                    </a:cubicBezTo>
                    <a:cubicBezTo>
                      <a:pt x="1475614" y="1794347"/>
                      <a:pt x="1478794" y="1789542"/>
                      <a:pt x="1481886" y="1784921"/>
                    </a:cubicBezTo>
                    <a:cubicBezTo>
                      <a:pt x="1484978" y="1783997"/>
                      <a:pt x="1488423" y="1791390"/>
                      <a:pt x="1491426" y="1791297"/>
                    </a:cubicBezTo>
                    <a:cubicBezTo>
                      <a:pt x="1495490" y="1791020"/>
                      <a:pt x="1502645" y="1778175"/>
                      <a:pt x="1505296" y="1777159"/>
                    </a:cubicBezTo>
                    <a:cubicBezTo>
                      <a:pt x="1511303" y="1775126"/>
                      <a:pt x="1519872" y="1789449"/>
                      <a:pt x="1521815" y="1773185"/>
                    </a:cubicBezTo>
                    <a:cubicBezTo>
                      <a:pt x="1523317" y="1780208"/>
                      <a:pt x="1525348" y="1790281"/>
                      <a:pt x="1522168" y="1793608"/>
                    </a:cubicBezTo>
                    <a:cubicBezTo>
                      <a:pt x="1519518" y="1796473"/>
                      <a:pt x="1509359" y="1786585"/>
                      <a:pt x="1507681" y="1787324"/>
                    </a:cubicBezTo>
                    <a:cubicBezTo>
                      <a:pt x="1503617" y="1788987"/>
                      <a:pt x="1498317" y="1799707"/>
                      <a:pt x="1493988" y="1801370"/>
                    </a:cubicBezTo>
                    <a:cubicBezTo>
                      <a:pt x="1492398" y="1802017"/>
                      <a:pt x="1488511" y="1797027"/>
                      <a:pt x="1486656" y="1798228"/>
                    </a:cubicBezTo>
                    <a:cubicBezTo>
                      <a:pt x="1481974" y="1801185"/>
                      <a:pt x="1479501" y="1811998"/>
                      <a:pt x="1475172" y="1815879"/>
                    </a:cubicBezTo>
                    <a:cubicBezTo>
                      <a:pt x="1474554" y="1816341"/>
                      <a:pt x="1469253" y="1811905"/>
                      <a:pt x="1468193" y="1812460"/>
                    </a:cubicBezTo>
                    <a:cubicBezTo>
                      <a:pt x="1464483" y="1814493"/>
                      <a:pt x="1462540" y="1824196"/>
                      <a:pt x="1458918" y="1826783"/>
                    </a:cubicBezTo>
                    <a:cubicBezTo>
                      <a:pt x="1450879" y="1817265"/>
                      <a:pt x="1443282" y="1828724"/>
                      <a:pt x="1435508" y="1834361"/>
                    </a:cubicBezTo>
                    <a:cubicBezTo>
                      <a:pt x="1433034" y="1831034"/>
                      <a:pt x="1434448" y="1827615"/>
                      <a:pt x="1432946" y="1824196"/>
                    </a:cubicBezTo>
                    <a:cubicBezTo>
                      <a:pt x="1430384" y="1828816"/>
                      <a:pt x="1428352" y="1833345"/>
                      <a:pt x="1433299" y="1837688"/>
                    </a:cubicBezTo>
                    <a:cubicBezTo>
                      <a:pt x="1421639" y="1845635"/>
                      <a:pt x="1409890" y="1855985"/>
                      <a:pt x="1397964" y="1849424"/>
                    </a:cubicBezTo>
                    <a:cubicBezTo>
                      <a:pt x="1393458" y="1862084"/>
                      <a:pt x="1388600" y="1853675"/>
                      <a:pt x="1384095" y="1863471"/>
                    </a:cubicBezTo>
                    <a:cubicBezTo>
                      <a:pt x="1380384" y="1863655"/>
                      <a:pt x="1378441" y="1858111"/>
                      <a:pt x="1374554" y="1857187"/>
                    </a:cubicBezTo>
                    <a:cubicBezTo>
                      <a:pt x="1367575" y="1855523"/>
                      <a:pt x="1360155" y="1866058"/>
                      <a:pt x="1353353" y="1854414"/>
                    </a:cubicBezTo>
                    <a:cubicBezTo>
                      <a:pt x="1340985" y="1867352"/>
                      <a:pt x="1328176" y="1856540"/>
                      <a:pt x="1315809" y="1869477"/>
                    </a:cubicBezTo>
                    <a:cubicBezTo>
                      <a:pt x="1309448" y="1864580"/>
                      <a:pt x="1303088" y="1866058"/>
                      <a:pt x="1296816" y="1863286"/>
                    </a:cubicBezTo>
                    <a:cubicBezTo>
                      <a:pt x="1293724" y="1867999"/>
                      <a:pt x="1290720" y="1872712"/>
                      <a:pt x="1287628" y="1877425"/>
                    </a:cubicBezTo>
                    <a:cubicBezTo>
                      <a:pt x="1280120" y="1870956"/>
                      <a:pt x="1278883" y="1874652"/>
                      <a:pt x="1273583" y="1877794"/>
                    </a:cubicBezTo>
                    <a:cubicBezTo>
                      <a:pt x="1271021" y="1879273"/>
                      <a:pt x="1267134" y="1873913"/>
                      <a:pt x="1264042" y="1878164"/>
                    </a:cubicBezTo>
                    <a:cubicBezTo>
                      <a:pt x="1260155" y="1883524"/>
                      <a:pt x="1251674" y="1880751"/>
                      <a:pt x="1247523" y="1882138"/>
                    </a:cubicBezTo>
                    <a:cubicBezTo>
                      <a:pt x="1244784" y="1883154"/>
                      <a:pt x="1243017" y="1885095"/>
                      <a:pt x="1240456" y="1885926"/>
                    </a:cubicBezTo>
                    <a:cubicBezTo>
                      <a:pt x="1235862" y="1887313"/>
                      <a:pt x="1227293" y="1885834"/>
                      <a:pt x="1226321" y="1886296"/>
                    </a:cubicBezTo>
                    <a:cubicBezTo>
                      <a:pt x="1222699" y="1888329"/>
                      <a:pt x="1220668" y="1898125"/>
                      <a:pt x="1217046" y="1893689"/>
                    </a:cubicBezTo>
                    <a:cubicBezTo>
                      <a:pt x="1214130" y="1890085"/>
                      <a:pt x="1215102" y="1893319"/>
                      <a:pt x="1212452" y="1893689"/>
                    </a:cubicBezTo>
                    <a:cubicBezTo>
                      <a:pt x="1204060" y="1894890"/>
                      <a:pt x="1196374" y="1893504"/>
                      <a:pt x="1188866" y="1894613"/>
                    </a:cubicBezTo>
                    <a:cubicBezTo>
                      <a:pt x="1187099" y="1894983"/>
                      <a:pt x="1185950" y="1901267"/>
                      <a:pt x="1184272" y="1901636"/>
                    </a:cubicBezTo>
                    <a:cubicBezTo>
                      <a:pt x="1175703" y="1903207"/>
                      <a:pt x="1164926" y="1894151"/>
                      <a:pt x="1158300" y="1905980"/>
                    </a:cubicBezTo>
                    <a:cubicBezTo>
                      <a:pt x="1155032" y="1902283"/>
                      <a:pt x="1151763" y="1899141"/>
                      <a:pt x="1148760" y="1906349"/>
                    </a:cubicBezTo>
                    <a:cubicBezTo>
                      <a:pt x="1142399" y="1896923"/>
                      <a:pt x="1140191" y="1905425"/>
                      <a:pt x="1139219" y="1893042"/>
                    </a:cubicBezTo>
                    <a:cubicBezTo>
                      <a:pt x="1128530" y="1889253"/>
                      <a:pt x="1124820" y="1900897"/>
                      <a:pt x="1120580" y="1900435"/>
                    </a:cubicBezTo>
                    <a:cubicBezTo>
                      <a:pt x="1119254" y="1900343"/>
                      <a:pt x="1117046" y="1906811"/>
                      <a:pt x="1115809" y="1907551"/>
                    </a:cubicBezTo>
                    <a:cubicBezTo>
                      <a:pt x="1115368" y="1907736"/>
                      <a:pt x="1113954" y="1904224"/>
                      <a:pt x="1113424" y="1904131"/>
                    </a:cubicBezTo>
                    <a:cubicBezTo>
                      <a:pt x="1112011" y="1904039"/>
                      <a:pt x="1110244" y="1910600"/>
                      <a:pt x="1108830" y="1911155"/>
                    </a:cubicBezTo>
                    <a:cubicBezTo>
                      <a:pt x="1103000" y="1913095"/>
                      <a:pt x="1098318" y="1906811"/>
                      <a:pt x="1094785" y="1911709"/>
                    </a:cubicBezTo>
                    <a:cubicBezTo>
                      <a:pt x="1088424" y="1920396"/>
                      <a:pt x="1077558" y="1910323"/>
                      <a:pt x="1073318" y="1909122"/>
                    </a:cubicBezTo>
                    <a:cubicBezTo>
                      <a:pt x="1066693" y="1907366"/>
                      <a:pt x="1055297" y="1910508"/>
                      <a:pt x="1052117" y="1906534"/>
                    </a:cubicBezTo>
                    <a:cubicBezTo>
                      <a:pt x="1049113" y="1902930"/>
                      <a:pt x="1049555" y="1907089"/>
                      <a:pt x="1047347" y="1906534"/>
                    </a:cubicBezTo>
                    <a:cubicBezTo>
                      <a:pt x="1041075" y="1904871"/>
                      <a:pt x="1037188" y="1900805"/>
                      <a:pt x="1033036" y="1900435"/>
                    </a:cubicBezTo>
                    <a:cubicBezTo>
                      <a:pt x="1031622" y="1900250"/>
                      <a:pt x="1029944" y="1907366"/>
                      <a:pt x="1028530" y="1907366"/>
                    </a:cubicBezTo>
                    <a:cubicBezTo>
                      <a:pt x="1023672" y="1907181"/>
                      <a:pt x="1021640" y="1897755"/>
                      <a:pt x="1016781" y="1904409"/>
                    </a:cubicBezTo>
                    <a:cubicBezTo>
                      <a:pt x="1014043" y="1908105"/>
                      <a:pt x="1013954" y="1903669"/>
                      <a:pt x="1012011" y="1904594"/>
                    </a:cubicBezTo>
                    <a:cubicBezTo>
                      <a:pt x="1009891" y="1905518"/>
                      <a:pt x="1005032" y="1911709"/>
                      <a:pt x="1002735" y="1911709"/>
                    </a:cubicBezTo>
                    <a:cubicBezTo>
                      <a:pt x="1001145" y="1911709"/>
                      <a:pt x="999379" y="1905702"/>
                      <a:pt x="997965" y="1904963"/>
                    </a:cubicBezTo>
                    <a:cubicBezTo>
                      <a:pt x="993548" y="1902653"/>
                      <a:pt x="984803" y="1909676"/>
                      <a:pt x="981446" y="1909122"/>
                    </a:cubicBezTo>
                    <a:cubicBezTo>
                      <a:pt x="979944" y="1908937"/>
                      <a:pt x="977824" y="1903577"/>
                      <a:pt x="976499" y="1902376"/>
                    </a:cubicBezTo>
                    <a:cubicBezTo>
                      <a:pt x="971905" y="1898402"/>
                      <a:pt x="963513" y="1898864"/>
                      <a:pt x="960244" y="1906534"/>
                    </a:cubicBezTo>
                    <a:cubicBezTo>
                      <a:pt x="957683" y="1900343"/>
                      <a:pt x="958831" y="1896831"/>
                      <a:pt x="952912" y="1896646"/>
                    </a:cubicBezTo>
                    <a:cubicBezTo>
                      <a:pt x="949909" y="1902376"/>
                      <a:pt x="956623" y="1907736"/>
                      <a:pt x="960244" y="1913280"/>
                    </a:cubicBezTo>
                    <a:cubicBezTo>
                      <a:pt x="956092" y="1918086"/>
                      <a:pt x="951852" y="1915313"/>
                      <a:pt x="947524" y="1908752"/>
                    </a:cubicBezTo>
                    <a:cubicBezTo>
                      <a:pt x="946375" y="1909306"/>
                      <a:pt x="945845" y="1908105"/>
                      <a:pt x="946375" y="1907366"/>
                    </a:cubicBezTo>
                    <a:cubicBezTo>
                      <a:pt x="946199" y="1907181"/>
                      <a:pt x="946022" y="1907181"/>
                      <a:pt x="945934" y="1906996"/>
                    </a:cubicBezTo>
                    <a:cubicBezTo>
                      <a:pt x="948849" y="1901174"/>
                      <a:pt x="942223" y="1895814"/>
                      <a:pt x="938601" y="1890270"/>
                    </a:cubicBezTo>
                    <a:cubicBezTo>
                      <a:pt x="936128" y="1886943"/>
                      <a:pt x="931623" y="1892210"/>
                      <a:pt x="934008" y="1897201"/>
                    </a:cubicBezTo>
                    <a:cubicBezTo>
                      <a:pt x="924556" y="1896646"/>
                      <a:pt x="914838" y="1884448"/>
                      <a:pt x="905651" y="1898217"/>
                    </a:cubicBezTo>
                    <a:cubicBezTo>
                      <a:pt x="903796" y="1896554"/>
                      <a:pt x="902736" y="1892950"/>
                      <a:pt x="900881" y="1891471"/>
                    </a:cubicBezTo>
                    <a:cubicBezTo>
                      <a:pt x="896464" y="1887960"/>
                      <a:pt x="897524" y="1895537"/>
                      <a:pt x="893725" y="1895260"/>
                    </a:cubicBezTo>
                    <a:cubicBezTo>
                      <a:pt x="892047" y="1895168"/>
                      <a:pt x="890722" y="1889068"/>
                      <a:pt x="888955" y="1888699"/>
                    </a:cubicBezTo>
                    <a:cubicBezTo>
                      <a:pt x="881446" y="1887035"/>
                      <a:pt x="874997" y="1886573"/>
                      <a:pt x="867754" y="1892857"/>
                    </a:cubicBezTo>
                    <a:cubicBezTo>
                      <a:pt x="861570" y="1878349"/>
                      <a:pt x="852736" y="1892950"/>
                      <a:pt x="848937" y="1893689"/>
                    </a:cubicBezTo>
                    <a:cubicBezTo>
                      <a:pt x="847436" y="1893874"/>
                      <a:pt x="845580" y="1886481"/>
                      <a:pt x="844167" y="1886758"/>
                    </a:cubicBezTo>
                    <a:cubicBezTo>
                      <a:pt x="838425" y="1887590"/>
                      <a:pt x="835245" y="1892026"/>
                      <a:pt x="830033" y="1894243"/>
                    </a:cubicBezTo>
                    <a:cubicBezTo>
                      <a:pt x="827559" y="1890177"/>
                      <a:pt x="823054" y="1894059"/>
                      <a:pt x="825263" y="1887497"/>
                    </a:cubicBezTo>
                    <a:cubicBezTo>
                      <a:pt x="817930" y="1886666"/>
                      <a:pt x="811217" y="1892026"/>
                      <a:pt x="804061" y="1891656"/>
                    </a:cubicBezTo>
                    <a:cubicBezTo>
                      <a:pt x="798054" y="1891471"/>
                      <a:pt x="791340" y="1885002"/>
                      <a:pt x="785245" y="1885557"/>
                    </a:cubicBezTo>
                    <a:cubicBezTo>
                      <a:pt x="781358" y="1891379"/>
                      <a:pt x="777560" y="1897201"/>
                      <a:pt x="773673" y="1903023"/>
                    </a:cubicBezTo>
                    <a:cubicBezTo>
                      <a:pt x="769697" y="1896554"/>
                      <a:pt x="765634" y="1898864"/>
                      <a:pt x="761747" y="1906996"/>
                    </a:cubicBezTo>
                    <a:cubicBezTo>
                      <a:pt x="755033" y="1901914"/>
                      <a:pt x="760687" y="1886389"/>
                      <a:pt x="752295" y="1900435"/>
                    </a:cubicBezTo>
                    <a:cubicBezTo>
                      <a:pt x="749026" y="1896739"/>
                      <a:pt x="745758" y="1893597"/>
                      <a:pt x="742754" y="1900805"/>
                    </a:cubicBezTo>
                    <a:cubicBezTo>
                      <a:pt x="741252" y="1897385"/>
                      <a:pt x="742754" y="1893966"/>
                      <a:pt x="740369" y="1890639"/>
                    </a:cubicBezTo>
                    <a:cubicBezTo>
                      <a:pt x="734273" y="1895999"/>
                      <a:pt x="739309" y="1905333"/>
                      <a:pt x="742754" y="1900805"/>
                    </a:cubicBezTo>
                    <a:cubicBezTo>
                      <a:pt x="745758" y="1911802"/>
                      <a:pt x="729150" y="1912541"/>
                      <a:pt x="724468" y="1928805"/>
                    </a:cubicBezTo>
                    <a:cubicBezTo>
                      <a:pt x="721023" y="1924370"/>
                      <a:pt x="720228" y="1919841"/>
                      <a:pt x="719521" y="1915313"/>
                    </a:cubicBezTo>
                    <a:cubicBezTo>
                      <a:pt x="706182" y="1925940"/>
                      <a:pt x="723938" y="1935644"/>
                      <a:pt x="712984" y="1946271"/>
                    </a:cubicBezTo>
                    <a:cubicBezTo>
                      <a:pt x="706447" y="1934073"/>
                      <a:pt x="700528" y="1949505"/>
                      <a:pt x="693903" y="1933333"/>
                    </a:cubicBezTo>
                    <a:cubicBezTo>
                      <a:pt x="700086" y="1930099"/>
                      <a:pt x="708302" y="1933795"/>
                      <a:pt x="707772" y="1919287"/>
                    </a:cubicBezTo>
                    <a:cubicBezTo>
                      <a:pt x="703002" y="1913650"/>
                      <a:pt x="698496" y="1928990"/>
                      <a:pt x="693726" y="1926587"/>
                    </a:cubicBezTo>
                    <a:cubicBezTo>
                      <a:pt x="690457" y="1922891"/>
                      <a:pt x="687454" y="1919841"/>
                      <a:pt x="684362" y="1926957"/>
                    </a:cubicBezTo>
                    <a:cubicBezTo>
                      <a:pt x="676323" y="1912911"/>
                      <a:pt x="668461" y="1919102"/>
                      <a:pt x="660599" y="1920858"/>
                    </a:cubicBezTo>
                    <a:cubicBezTo>
                      <a:pt x="650086" y="1902006"/>
                      <a:pt x="639044" y="1918640"/>
                      <a:pt x="634627" y="1898587"/>
                    </a:cubicBezTo>
                    <a:cubicBezTo>
                      <a:pt x="633744" y="1897940"/>
                      <a:pt x="633920" y="1896831"/>
                      <a:pt x="635952" y="1897385"/>
                    </a:cubicBezTo>
                    <a:cubicBezTo>
                      <a:pt x="639486" y="1895075"/>
                      <a:pt x="643284" y="1896923"/>
                      <a:pt x="648496" y="1897385"/>
                    </a:cubicBezTo>
                    <a:cubicBezTo>
                      <a:pt x="652913" y="1897940"/>
                      <a:pt x="658744" y="1895630"/>
                      <a:pt x="662542" y="1896831"/>
                    </a:cubicBezTo>
                    <a:cubicBezTo>
                      <a:pt x="664309" y="1897385"/>
                      <a:pt x="665546" y="1903207"/>
                      <a:pt x="667313" y="1903577"/>
                    </a:cubicBezTo>
                    <a:cubicBezTo>
                      <a:pt x="679327" y="1905610"/>
                      <a:pt x="696111" y="1898310"/>
                      <a:pt x="707772" y="1912356"/>
                    </a:cubicBezTo>
                    <a:cubicBezTo>
                      <a:pt x="710864" y="1907366"/>
                      <a:pt x="713779" y="1906165"/>
                      <a:pt x="716959" y="1905148"/>
                    </a:cubicBezTo>
                    <a:cubicBezTo>
                      <a:pt x="718902" y="1901174"/>
                      <a:pt x="715987" y="1895260"/>
                      <a:pt x="712012" y="1891656"/>
                    </a:cubicBezTo>
                    <a:cubicBezTo>
                      <a:pt x="706093" y="1886573"/>
                      <a:pt x="705828" y="1894613"/>
                      <a:pt x="700263" y="1895630"/>
                    </a:cubicBezTo>
                    <a:cubicBezTo>
                      <a:pt x="698054" y="1895999"/>
                      <a:pt x="695316" y="1887405"/>
                      <a:pt x="693108" y="1892488"/>
                    </a:cubicBezTo>
                    <a:cubicBezTo>
                      <a:pt x="689044" y="1877425"/>
                      <a:pt x="679238" y="1876131"/>
                      <a:pt x="669079" y="1865873"/>
                    </a:cubicBezTo>
                    <a:cubicBezTo>
                      <a:pt x="672171" y="1861622"/>
                      <a:pt x="675440" y="1865319"/>
                      <a:pt x="678443" y="1858758"/>
                    </a:cubicBezTo>
                    <a:cubicBezTo>
                      <a:pt x="673585" y="1849886"/>
                      <a:pt x="668726" y="1846744"/>
                      <a:pt x="663956" y="1845820"/>
                    </a:cubicBezTo>
                    <a:cubicBezTo>
                      <a:pt x="658567" y="1852012"/>
                      <a:pt x="653002" y="1848223"/>
                      <a:pt x="647525" y="1849609"/>
                    </a:cubicBezTo>
                    <a:cubicBezTo>
                      <a:pt x="644609" y="1856909"/>
                      <a:pt x="651235" y="1853121"/>
                      <a:pt x="654857" y="1859497"/>
                    </a:cubicBezTo>
                    <a:cubicBezTo>
                      <a:pt x="647878" y="1867629"/>
                      <a:pt x="640811" y="1862916"/>
                      <a:pt x="633567" y="1857187"/>
                    </a:cubicBezTo>
                    <a:cubicBezTo>
                      <a:pt x="620493" y="1872897"/>
                      <a:pt x="606624" y="1847206"/>
                      <a:pt x="593550" y="1861900"/>
                    </a:cubicBezTo>
                    <a:cubicBezTo>
                      <a:pt x="583479" y="1851642"/>
                      <a:pt x="580740" y="1847299"/>
                      <a:pt x="567313" y="1845820"/>
                    </a:cubicBezTo>
                    <a:cubicBezTo>
                      <a:pt x="556889" y="1836487"/>
                      <a:pt x="546995" y="1858850"/>
                      <a:pt x="536394" y="1836671"/>
                    </a:cubicBezTo>
                    <a:cubicBezTo>
                      <a:pt x="544875" y="1822717"/>
                      <a:pt x="546730" y="1839813"/>
                      <a:pt x="545670" y="1822810"/>
                    </a:cubicBezTo>
                    <a:cubicBezTo>
                      <a:pt x="545493" y="1819945"/>
                      <a:pt x="524204" y="1823919"/>
                      <a:pt x="540546" y="1809318"/>
                    </a:cubicBezTo>
                    <a:cubicBezTo>
                      <a:pt x="538691" y="1803496"/>
                      <a:pt x="535423" y="1813384"/>
                      <a:pt x="533744" y="1812922"/>
                    </a:cubicBezTo>
                    <a:cubicBezTo>
                      <a:pt x="531094" y="1812182"/>
                      <a:pt x="529150" y="1803496"/>
                      <a:pt x="526412" y="1802941"/>
                    </a:cubicBezTo>
                    <a:cubicBezTo>
                      <a:pt x="522172" y="1802110"/>
                      <a:pt x="518903" y="1804605"/>
                      <a:pt x="514751" y="1806730"/>
                    </a:cubicBezTo>
                    <a:cubicBezTo>
                      <a:pt x="509981" y="1802941"/>
                      <a:pt x="507596" y="1799152"/>
                      <a:pt x="502649" y="1797027"/>
                    </a:cubicBezTo>
                    <a:cubicBezTo>
                      <a:pt x="499822" y="1795918"/>
                      <a:pt x="490546" y="1798413"/>
                      <a:pt x="488515" y="1797397"/>
                    </a:cubicBezTo>
                    <a:cubicBezTo>
                      <a:pt x="483214" y="1794624"/>
                      <a:pt x="477384" y="1784736"/>
                      <a:pt x="471642" y="1781132"/>
                    </a:cubicBezTo>
                    <a:cubicBezTo>
                      <a:pt x="467667" y="1778637"/>
                      <a:pt x="465458" y="1782796"/>
                      <a:pt x="462366" y="1781502"/>
                    </a:cubicBezTo>
                    <a:cubicBezTo>
                      <a:pt x="454239" y="1778360"/>
                      <a:pt x="454062" y="1771429"/>
                      <a:pt x="448055" y="1768472"/>
                    </a:cubicBezTo>
                    <a:cubicBezTo>
                      <a:pt x="446819" y="1767825"/>
                      <a:pt x="442490" y="1772723"/>
                      <a:pt x="440900" y="1771984"/>
                    </a:cubicBezTo>
                    <a:cubicBezTo>
                      <a:pt x="436041" y="1769951"/>
                      <a:pt x="433568" y="1759508"/>
                      <a:pt x="428974" y="1762280"/>
                    </a:cubicBezTo>
                    <a:cubicBezTo>
                      <a:pt x="424381" y="1765607"/>
                      <a:pt x="419787" y="1783997"/>
                      <a:pt x="414928" y="1776142"/>
                    </a:cubicBezTo>
                    <a:cubicBezTo>
                      <a:pt x="404416" y="1767733"/>
                      <a:pt x="418285" y="1759138"/>
                      <a:pt x="421642" y="1758954"/>
                    </a:cubicBezTo>
                    <a:cubicBezTo>
                      <a:pt x="417578" y="1751838"/>
                      <a:pt x="413780" y="1755627"/>
                      <a:pt x="409716" y="1749158"/>
                    </a:cubicBezTo>
                    <a:cubicBezTo>
                      <a:pt x="406536" y="1752023"/>
                      <a:pt x="403798" y="1749158"/>
                      <a:pt x="400441" y="1749805"/>
                    </a:cubicBezTo>
                    <a:cubicBezTo>
                      <a:pt x="398586" y="1750175"/>
                      <a:pt x="398762" y="1741950"/>
                      <a:pt x="400441" y="1742874"/>
                    </a:cubicBezTo>
                    <a:cubicBezTo>
                      <a:pt x="396289" y="1740656"/>
                      <a:pt x="396465" y="1747033"/>
                      <a:pt x="393285" y="1746386"/>
                    </a:cubicBezTo>
                    <a:cubicBezTo>
                      <a:pt x="387455" y="1745277"/>
                      <a:pt x="385070" y="1730583"/>
                      <a:pt x="376589" y="1736867"/>
                    </a:cubicBezTo>
                    <a:cubicBezTo>
                      <a:pt x="366607" y="1726148"/>
                      <a:pt x="355476" y="1703969"/>
                      <a:pt x="345052" y="1693619"/>
                    </a:cubicBezTo>
                    <a:cubicBezTo>
                      <a:pt x="342579" y="1691124"/>
                      <a:pt x="340017" y="1692787"/>
                      <a:pt x="338162" y="1690477"/>
                    </a:cubicBezTo>
                    <a:cubicBezTo>
                      <a:pt x="336130" y="1687982"/>
                      <a:pt x="333568" y="1690847"/>
                      <a:pt x="333391" y="1690662"/>
                    </a:cubicBezTo>
                    <a:cubicBezTo>
                      <a:pt x="332243" y="1689553"/>
                      <a:pt x="328974" y="1679665"/>
                      <a:pt x="330741" y="1680589"/>
                    </a:cubicBezTo>
                    <a:cubicBezTo>
                      <a:pt x="326943" y="1678741"/>
                      <a:pt x="324911" y="1681606"/>
                      <a:pt x="321289" y="1680774"/>
                    </a:cubicBezTo>
                    <a:cubicBezTo>
                      <a:pt x="312278" y="1675784"/>
                      <a:pt x="327649" y="1647875"/>
                      <a:pt x="314134" y="1664047"/>
                    </a:cubicBezTo>
                    <a:cubicBezTo>
                      <a:pt x="311130" y="1659612"/>
                      <a:pt x="313515" y="1654991"/>
                      <a:pt x="308922" y="1650555"/>
                    </a:cubicBezTo>
                    <a:cubicBezTo>
                      <a:pt x="304946" y="1645658"/>
                      <a:pt x="301324" y="1656932"/>
                      <a:pt x="297261" y="1647598"/>
                    </a:cubicBezTo>
                    <a:cubicBezTo>
                      <a:pt x="293374" y="1651849"/>
                      <a:pt x="289222" y="1647968"/>
                      <a:pt x="285335" y="1651387"/>
                    </a:cubicBezTo>
                    <a:cubicBezTo>
                      <a:pt x="282862" y="1646951"/>
                      <a:pt x="286483" y="1642331"/>
                      <a:pt x="289929" y="1637710"/>
                    </a:cubicBezTo>
                    <a:cubicBezTo>
                      <a:pt x="284187" y="1624957"/>
                      <a:pt x="278710" y="1629116"/>
                      <a:pt x="273056" y="1621169"/>
                    </a:cubicBezTo>
                    <a:cubicBezTo>
                      <a:pt x="268462" y="1628192"/>
                      <a:pt x="276678" y="1634753"/>
                      <a:pt x="268639" y="1641869"/>
                    </a:cubicBezTo>
                    <a:cubicBezTo>
                      <a:pt x="260070" y="1641129"/>
                      <a:pt x="265724" y="1637248"/>
                      <a:pt x="258922" y="1628562"/>
                    </a:cubicBezTo>
                    <a:cubicBezTo>
                      <a:pt x="255388" y="1621816"/>
                      <a:pt x="253180" y="1635030"/>
                      <a:pt x="249646" y="1635677"/>
                    </a:cubicBezTo>
                    <a:cubicBezTo>
                      <a:pt x="247438" y="1636139"/>
                      <a:pt x="244788" y="1627453"/>
                      <a:pt x="242667" y="1632535"/>
                    </a:cubicBezTo>
                    <a:cubicBezTo>
                      <a:pt x="230565" y="1614515"/>
                      <a:pt x="218462" y="1602686"/>
                      <a:pt x="206802" y="1609894"/>
                    </a:cubicBezTo>
                    <a:cubicBezTo>
                      <a:pt x="201148" y="1601115"/>
                      <a:pt x="195494" y="1593260"/>
                      <a:pt x="190106" y="1600376"/>
                    </a:cubicBezTo>
                    <a:cubicBezTo>
                      <a:pt x="184982" y="1594924"/>
                      <a:pt x="187367" y="1589010"/>
                      <a:pt x="182774" y="1583465"/>
                    </a:cubicBezTo>
                    <a:cubicBezTo>
                      <a:pt x="174293" y="1580600"/>
                      <a:pt x="164046" y="1567478"/>
                      <a:pt x="158922" y="1577551"/>
                    </a:cubicBezTo>
                    <a:cubicBezTo>
                      <a:pt x="152120" y="1570989"/>
                      <a:pt x="157950" y="1563966"/>
                      <a:pt x="149205" y="1557497"/>
                    </a:cubicBezTo>
                    <a:cubicBezTo>
                      <a:pt x="159364" y="1558699"/>
                      <a:pt x="163957" y="1556111"/>
                      <a:pt x="163516" y="1563689"/>
                    </a:cubicBezTo>
                    <a:cubicBezTo>
                      <a:pt x="163074" y="1571544"/>
                      <a:pt x="178092" y="1557497"/>
                      <a:pt x="177827" y="1563227"/>
                    </a:cubicBezTo>
                    <a:cubicBezTo>
                      <a:pt x="182332" y="1552969"/>
                      <a:pt x="168463" y="1551029"/>
                      <a:pt x="165724" y="1546778"/>
                    </a:cubicBezTo>
                    <a:cubicBezTo>
                      <a:pt x="165106" y="1545946"/>
                      <a:pt x="168374" y="1542896"/>
                      <a:pt x="165459" y="1539847"/>
                    </a:cubicBezTo>
                    <a:cubicBezTo>
                      <a:pt x="159275" y="1533286"/>
                      <a:pt x="150530" y="1531622"/>
                      <a:pt x="143816" y="1523582"/>
                    </a:cubicBezTo>
                    <a:cubicBezTo>
                      <a:pt x="144346" y="1511015"/>
                      <a:pt x="133657" y="1498909"/>
                      <a:pt x="136131" y="1486248"/>
                    </a:cubicBezTo>
                    <a:cubicBezTo>
                      <a:pt x="132950" y="1482182"/>
                      <a:pt x="129859" y="1486248"/>
                      <a:pt x="126590" y="1479964"/>
                    </a:cubicBezTo>
                    <a:cubicBezTo>
                      <a:pt x="119435" y="1475344"/>
                      <a:pt x="112632" y="1483661"/>
                      <a:pt x="105565" y="1483938"/>
                    </a:cubicBezTo>
                    <a:cubicBezTo>
                      <a:pt x="103004" y="1479502"/>
                      <a:pt x="104064" y="1470169"/>
                      <a:pt x="98233" y="1473958"/>
                    </a:cubicBezTo>
                    <a:cubicBezTo>
                      <a:pt x="95053" y="1468413"/>
                      <a:pt x="101502" y="1462499"/>
                      <a:pt x="104947" y="1456677"/>
                    </a:cubicBezTo>
                    <a:cubicBezTo>
                      <a:pt x="113958" y="1479133"/>
                      <a:pt x="122173" y="1457324"/>
                      <a:pt x="130742" y="1452334"/>
                    </a:cubicBezTo>
                    <a:cubicBezTo>
                      <a:pt x="136396" y="1462961"/>
                      <a:pt x="141431" y="1460743"/>
                      <a:pt x="147438" y="1461852"/>
                    </a:cubicBezTo>
                    <a:cubicBezTo>
                      <a:pt x="150088" y="1462314"/>
                      <a:pt x="152120" y="1465271"/>
                      <a:pt x="154770" y="1465086"/>
                    </a:cubicBezTo>
                    <a:cubicBezTo>
                      <a:pt x="156537" y="1464901"/>
                      <a:pt x="162721" y="1457601"/>
                      <a:pt x="164134" y="1458063"/>
                    </a:cubicBezTo>
                    <a:cubicBezTo>
                      <a:pt x="170318" y="1460096"/>
                      <a:pt x="165901" y="1474605"/>
                      <a:pt x="173586" y="1471185"/>
                    </a:cubicBezTo>
                    <a:cubicBezTo>
                      <a:pt x="175000" y="1463146"/>
                      <a:pt x="172615" y="1455291"/>
                      <a:pt x="166254" y="1447621"/>
                    </a:cubicBezTo>
                    <a:cubicBezTo>
                      <a:pt x="161484" y="1441983"/>
                      <a:pt x="156714" y="1457416"/>
                      <a:pt x="152032" y="1454921"/>
                    </a:cubicBezTo>
                    <a:cubicBezTo>
                      <a:pt x="148851" y="1448914"/>
                      <a:pt x="155388" y="1444941"/>
                      <a:pt x="158922" y="1444386"/>
                    </a:cubicBezTo>
                    <a:cubicBezTo>
                      <a:pt x="161572" y="1438657"/>
                      <a:pt x="156360" y="1433204"/>
                      <a:pt x="156360" y="1427567"/>
                    </a:cubicBezTo>
                    <a:cubicBezTo>
                      <a:pt x="153180" y="1423871"/>
                      <a:pt x="149823" y="1420544"/>
                      <a:pt x="146820" y="1427752"/>
                    </a:cubicBezTo>
                    <a:cubicBezTo>
                      <a:pt x="137809" y="1420082"/>
                      <a:pt x="143816" y="1411950"/>
                      <a:pt x="134717" y="1404280"/>
                    </a:cubicBezTo>
                    <a:cubicBezTo>
                      <a:pt x="130035" y="1404280"/>
                      <a:pt x="125353" y="1404649"/>
                      <a:pt x="120671" y="1404927"/>
                    </a:cubicBezTo>
                    <a:cubicBezTo>
                      <a:pt x="115459" y="1391342"/>
                      <a:pt x="129682" y="1399567"/>
                      <a:pt x="132332" y="1394392"/>
                    </a:cubicBezTo>
                    <a:cubicBezTo>
                      <a:pt x="130300" y="1375447"/>
                      <a:pt x="112986" y="1393468"/>
                      <a:pt x="103534" y="1374801"/>
                    </a:cubicBezTo>
                    <a:cubicBezTo>
                      <a:pt x="99470" y="1380530"/>
                      <a:pt x="99382" y="1386444"/>
                      <a:pt x="101413" y="1391989"/>
                    </a:cubicBezTo>
                    <a:cubicBezTo>
                      <a:pt x="90371" y="1392266"/>
                      <a:pt x="79329" y="1389494"/>
                      <a:pt x="68021" y="1372768"/>
                    </a:cubicBezTo>
                    <a:cubicBezTo>
                      <a:pt x="64046" y="1368979"/>
                      <a:pt x="60247" y="1376556"/>
                      <a:pt x="56361" y="1376556"/>
                    </a:cubicBezTo>
                    <a:cubicBezTo>
                      <a:pt x="47262" y="1368886"/>
                      <a:pt x="53269" y="1360754"/>
                      <a:pt x="44258" y="1353084"/>
                    </a:cubicBezTo>
                    <a:cubicBezTo>
                      <a:pt x="58746" y="1325730"/>
                      <a:pt x="74293" y="1367315"/>
                      <a:pt x="88869" y="1348186"/>
                    </a:cubicBezTo>
                    <a:cubicBezTo>
                      <a:pt x="96290" y="1334971"/>
                      <a:pt x="74117" y="1344490"/>
                      <a:pt x="81537" y="1331275"/>
                    </a:cubicBezTo>
                    <a:cubicBezTo>
                      <a:pt x="75177" y="1326747"/>
                      <a:pt x="69258" y="1348094"/>
                      <a:pt x="62721" y="1332107"/>
                    </a:cubicBezTo>
                    <a:cubicBezTo>
                      <a:pt x="69435" y="1323882"/>
                      <a:pt x="71732" y="1315750"/>
                      <a:pt x="64664" y="1308080"/>
                    </a:cubicBezTo>
                    <a:cubicBezTo>
                      <a:pt x="62544" y="1305030"/>
                      <a:pt x="62103" y="1306047"/>
                      <a:pt x="59894" y="1308080"/>
                    </a:cubicBezTo>
                    <a:cubicBezTo>
                      <a:pt x="57421" y="1310390"/>
                      <a:pt x="57774" y="1318522"/>
                      <a:pt x="57774" y="1318615"/>
                    </a:cubicBezTo>
                    <a:cubicBezTo>
                      <a:pt x="52120" y="1325361"/>
                      <a:pt x="45053" y="1319631"/>
                      <a:pt x="39046" y="1332846"/>
                    </a:cubicBezTo>
                    <a:cubicBezTo>
                      <a:pt x="37368" y="1316212"/>
                      <a:pt x="52032" y="1320186"/>
                      <a:pt x="52739" y="1305123"/>
                    </a:cubicBezTo>
                    <a:cubicBezTo>
                      <a:pt x="56007" y="1308357"/>
                      <a:pt x="59011" y="1303182"/>
                      <a:pt x="62103" y="1298007"/>
                    </a:cubicBezTo>
                    <a:cubicBezTo>
                      <a:pt x="56449" y="1290060"/>
                      <a:pt x="50972" y="1294218"/>
                      <a:pt x="45230" y="1281465"/>
                    </a:cubicBezTo>
                    <a:cubicBezTo>
                      <a:pt x="36749" y="1288673"/>
                      <a:pt x="42668" y="1295050"/>
                      <a:pt x="36131" y="1302165"/>
                    </a:cubicBezTo>
                    <a:cubicBezTo>
                      <a:pt x="31007" y="1296621"/>
                      <a:pt x="33392" y="1290984"/>
                      <a:pt x="28799" y="1285439"/>
                    </a:cubicBezTo>
                    <a:cubicBezTo>
                      <a:pt x="30477" y="1283591"/>
                      <a:pt x="31449" y="1280172"/>
                      <a:pt x="33304" y="1278508"/>
                    </a:cubicBezTo>
                    <a:cubicBezTo>
                      <a:pt x="34629" y="1277307"/>
                      <a:pt x="41431" y="1280818"/>
                      <a:pt x="40636" y="1281650"/>
                    </a:cubicBezTo>
                    <a:cubicBezTo>
                      <a:pt x="47350" y="1273703"/>
                      <a:pt x="37279" y="1270653"/>
                      <a:pt x="33127" y="1258085"/>
                    </a:cubicBezTo>
                    <a:cubicBezTo>
                      <a:pt x="29947" y="1254851"/>
                      <a:pt x="26855" y="1259934"/>
                      <a:pt x="23764" y="1265201"/>
                    </a:cubicBezTo>
                    <a:cubicBezTo>
                      <a:pt x="20142" y="1250600"/>
                      <a:pt x="14135" y="1235907"/>
                      <a:pt x="20583" y="1220936"/>
                    </a:cubicBezTo>
                    <a:cubicBezTo>
                      <a:pt x="24647" y="1227035"/>
                      <a:pt x="28622" y="1230454"/>
                      <a:pt x="32509" y="1230732"/>
                    </a:cubicBezTo>
                    <a:cubicBezTo>
                      <a:pt x="38604" y="1222507"/>
                      <a:pt x="41431" y="1240897"/>
                      <a:pt x="42226" y="1243946"/>
                    </a:cubicBezTo>
                    <a:cubicBezTo>
                      <a:pt x="43816" y="1241636"/>
                      <a:pt x="45318" y="1239326"/>
                      <a:pt x="46820" y="1237016"/>
                    </a:cubicBezTo>
                    <a:cubicBezTo>
                      <a:pt x="51060" y="1228883"/>
                      <a:pt x="41520" y="1229808"/>
                      <a:pt x="39665" y="1227128"/>
                    </a:cubicBezTo>
                    <a:cubicBezTo>
                      <a:pt x="36219" y="1222230"/>
                      <a:pt x="36484" y="1216778"/>
                      <a:pt x="34541" y="1213451"/>
                    </a:cubicBezTo>
                    <a:cubicBezTo>
                      <a:pt x="28180" y="1202639"/>
                      <a:pt x="16608" y="1198203"/>
                      <a:pt x="17668" y="1190256"/>
                    </a:cubicBezTo>
                    <a:cubicBezTo>
                      <a:pt x="23675" y="1174453"/>
                      <a:pt x="30477" y="1198573"/>
                      <a:pt x="36926" y="1203286"/>
                    </a:cubicBezTo>
                    <a:cubicBezTo>
                      <a:pt x="40813" y="1194507"/>
                      <a:pt x="31802" y="1189794"/>
                      <a:pt x="31714" y="1183048"/>
                    </a:cubicBezTo>
                    <a:cubicBezTo>
                      <a:pt x="31714" y="1181477"/>
                      <a:pt x="36661" y="1177318"/>
                      <a:pt x="36308" y="1175932"/>
                    </a:cubicBezTo>
                    <a:cubicBezTo>
                      <a:pt x="34983" y="1170849"/>
                      <a:pt x="28887" y="1176486"/>
                      <a:pt x="26767" y="1169556"/>
                    </a:cubicBezTo>
                    <a:cubicBezTo>
                      <a:pt x="26325" y="1168262"/>
                      <a:pt x="29947" y="1160499"/>
                      <a:pt x="28976" y="1159021"/>
                    </a:cubicBezTo>
                    <a:cubicBezTo>
                      <a:pt x="26325" y="1155232"/>
                      <a:pt x="22173" y="1158651"/>
                      <a:pt x="19435" y="1159668"/>
                    </a:cubicBezTo>
                    <a:cubicBezTo>
                      <a:pt x="11573" y="1148578"/>
                      <a:pt x="11308" y="1137119"/>
                      <a:pt x="0" y="1126122"/>
                    </a:cubicBezTo>
                    <a:cubicBezTo>
                      <a:pt x="3711" y="1115772"/>
                      <a:pt x="-1766" y="1105699"/>
                      <a:pt x="1944" y="1095349"/>
                    </a:cubicBezTo>
                    <a:cubicBezTo>
                      <a:pt x="6891" y="1104221"/>
                      <a:pt x="9188" y="1113370"/>
                      <a:pt x="11926" y="1122333"/>
                    </a:cubicBezTo>
                    <a:cubicBezTo>
                      <a:pt x="18198" y="1117620"/>
                      <a:pt x="11573" y="1113185"/>
                      <a:pt x="11484" y="1108657"/>
                    </a:cubicBezTo>
                    <a:cubicBezTo>
                      <a:pt x="11484" y="1106346"/>
                      <a:pt x="16078" y="1103759"/>
                      <a:pt x="16078" y="1101541"/>
                    </a:cubicBezTo>
                    <a:cubicBezTo>
                      <a:pt x="15990" y="1099323"/>
                      <a:pt x="11308" y="1097105"/>
                      <a:pt x="11308" y="1094980"/>
                    </a:cubicBezTo>
                    <a:cubicBezTo>
                      <a:pt x="11308" y="1092577"/>
                      <a:pt x="15813" y="1090452"/>
                      <a:pt x="15901" y="1088049"/>
                    </a:cubicBezTo>
                    <a:cubicBezTo>
                      <a:pt x="16078" y="1081673"/>
                      <a:pt x="13605" y="1077422"/>
                      <a:pt x="13251" y="1071138"/>
                    </a:cubicBezTo>
                    <a:cubicBezTo>
                      <a:pt x="13074" y="1066887"/>
                      <a:pt x="20142" y="1061619"/>
                      <a:pt x="13074" y="1057461"/>
                    </a:cubicBezTo>
                    <a:cubicBezTo>
                      <a:pt x="20407" y="1048127"/>
                      <a:pt x="14488" y="1039071"/>
                      <a:pt x="21820" y="1029645"/>
                    </a:cubicBezTo>
                    <a:cubicBezTo>
                      <a:pt x="24117" y="1025025"/>
                      <a:pt x="20672" y="1020774"/>
                      <a:pt x="17050" y="1016430"/>
                    </a:cubicBezTo>
                    <a:cubicBezTo>
                      <a:pt x="23057" y="1004786"/>
                      <a:pt x="24735" y="993050"/>
                      <a:pt x="25795" y="981684"/>
                    </a:cubicBezTo>
                    <a:cubicBezTo>
                      <a:pt x="20848" y="969393"/>
                      <a:pt x="16343" y="978172"/>
                      <a:pt x="11484" y="968746"/>
                    </a:cubicBezTo>
                    <a:cubicBezTo>
                      <a:pt x="20230" y="952205"/>
                      <a:pt x="20848" y="973182"/>
                      <a:pt x="25619" y="968192"/>
                    </a:cubicBezTo>
                    <a:cubicBezTo>
                      <a:pt x="30212" y="963017"/>
                      <a:pt x="21113" y="959782"/>
                      <a:pt x="20583" y="954700"/>
                    </a:cubicBezTo>
                    <a:cubicBezTo>
                      <a:pt x="20407" y="952297"/>
                      <a:pt x="25000" y="943241"/>
                      <a:pt x="25177" y="940746"/>
                    </a:cubicBezTo>
                    <a:cubicBezTo>
                      <a:pt x="25530" y="935571"/>
                      <a:pt x="22350" y="929194"/>
                      <a:pt x="22438" y="923927"/>
                    </a:cubicBezTo>
                    <a:cubicBezTo>
                      <a:pt x="31361" y="916626"/>
                      <a:pt x="31537" y="916164"/>
                      <a:pt x="36131" y="902857"/>
                    </a:cubicBezTo>
                    <a:cubicBezTo>
                      <a:pt x="34276" y="897035"/>
                      <a:pt x="31007" y="907108"/>
                      <a:pt x="29329" y="906646"/>
                    </a:cubicBezTo>
                    <a:cubicBezTo>
                      <a:pt x="24382" y="905352"/>
                      <a:pt x="22615" y="892507"/>
                      <a:pt x="21820" y="890012"/>
                    </a:cubicBezTo>
                    <a:cubicBezTo>
                      <a:pt x="12721" y="884005"/>
                      <a:pt x="19258" y="903966"/>
                      <a:pt x="10336" y="900547"/>
                    </a:cubicBezTo>
                    <a:cubicBezTo>
                      <a:pt x="7156" y="894910"/>
                      <a:pt x="13605" y="889088"/>
                      <a:pt x="17050" y="883266"/>
                    </a:cubicBezTo>
                    <a:cubicBezTo>
                      <a:pt x="20760" y="879939"/>
                      <a:pt x="15636" y="872361"/>
                      <a:pt x="16696" y="869589"/>
                    </a:cubicBezTo>
                    <a:cubicBezTo>
                      <a:pt x="17491" y="867371"/>
                      <a:pt x="24294" y="863860"/>
                      <a:pt x="23764" y="865800"/>
                    </a:cubicBezTo>
                    <a:cubicBezTo>
                      <a:pt x="25619" y="859054"/>
                      <a:pt x="20583" y="855358"/>
                      <a:pt x="25795" y="848704"/>
                    </a:cubicBezTo>
                    <a:cubicBezTo>
                      <a:pt x="28710" y="852031"/>
                      <a:pt x="26325" y="858869"/>
                      <a:pt x="30742" y="855265"/>
                    </a:cubicBezTo>
                    <a:cubicBezTo>
                      <a:pt x="33922" y="860810"/>
                      <a:pt x="27474" y="866909"/>
                      <a:pt x="24029" y="872731"/>
                    </a:cubicBezTo>
                    <a:cubicBezTo>
                      <a:pt x="30301" y="873655"/>
                      <a:pt x="32597" y="877074"/>
                      <a:pt x="33481" y="886038"/>
                    </a:cubicBezTo>
                    <a:cubicBezTo>
                      <a:pt x="36749" y="877906"/>
                      <a:pt x="50707" y="869404"/>
                      <a:pt x="40283" y="861826"/>
                    </a:cubicBezTo>
                    <a:cubicBezTo>
                      <a:pt x="44081" y="852216"/>
                      <a:pt x="50000" y="858962"/>
                      <a:pt x="54329" y="854434"/>
                    </a:cubicBezTo>
                    <a:cubicBezTo>
                      <a:pt x="60954" y="847595"/>
                      <a:pt x="61131" y="836598"/>
                      <a:pt x="67845" y="826710"/>
                    </a:cubicBezTo>
                    <a:cubicBezTo>
                      <a:pt x="70406" y="820888"/>
                      <a:pt x="65283" y="815528"/>
                      <a:pt x="65283" y="809799"/>
                    </a:cubicBezTo>
                    <a:cubicBezTo>
                      <a:pt x="66520" y="806380"/>
                      <a:pt x="69788" y="802683"/>
                      <a:pt x="67491" y="799264"/>
                    </a:cubicBezTo>
                    <a:cubicBezTo>
                      <a:pt x="70495" y="794644"/>
                      <a:pt x="73498" y="790115"/>
                      <a:pt x="76590" y="785402"/>
                    </a:cubicBezTo>
                    <a:cubicBezTo>
                      <a:pt x="76590" y="778564"/>
                      <a:pt x="76414" y="771818"/>
                      <a:pt x="76148" y="764980"/>
                    </a:cubicBezTo>
                    <a:cubicBezTo>
                      <a:pt x="89311" y="758788"/>
                      <a:pt x="82156" y="742062"/>
                      <a:pt x="92226" y="726906"/>
                    </a:cubicBezTo>
                    <a:cubicBezTo>
                      <a:pt x="93110" y="716556"/>
                      <a:pt x="96025" y="706114"/>
                      <a:pt x="89046" y="696133"/>
                    </a:cubicBezTo>
                    <a:cubicBezTo>
                      <a:pt x="110247" y="666839"/>
                      <a:pt x="95495" y="639116"/>
                      <a:pt x="118463" y="609821"/>
                    </a:cubicBezTo>
                    <a:cubicBezTo>
                      <a:pt x="130389" y="621927"/>
                      <a:pt x="116431" y="634772"/>
                      <a:pt x="126237" y="646878"/>
                    </a:cubicBezTo>
                    <a:cubicBezTo>
                      <a:pt x="119700" y="653994"/>
                      <a:pt x="125530" y="660740"/>
                      <a:pt x="117049" y="667948"/>
                    </a:cubicBezTo>
                    <a:cubicBezTo>
                      <a:pt x="114664" y="664529"/>
                      <a:pt x="112102" y="661202"/>
                      <a:pt x="109717" y="657783"/>
                    </a:cubicBezTo>
                    <a:cubicBezTo>
                      <a:pt x="101855" y="674417"/>
                      <a:pt x="117226" y="664159"/>
                      <a:pt x="114841" y="678298"/>
                    </a:cubicBezTo>
                    <a:cubicBezTo>
                      <a:pt x="114046" y="683565"/>
                      <a:pt x="106449" y="677651"/>
                      <a:pt x="105389" y="678668"/>
                    </a:cubicBezTo>
                    <a:cubicBezTo>
                      <a:pt x="104770" y="679222"/>
                      <a:pt x="101237" y="690219"/>
                      <a:pt x="100972" y="692344"/>
                    </a:cubicBezTo>
                    <a:cubicBezTo>
                      <a:pt x="100442" y="697150"/>
                      <a:pt x="103799" y="704173"/>
                      <a:pt x="103534" y="709256"/>
                    </a:cubicBezTo>
                    <a:cubicBezTo>
                      <a:pt x="107155" y="714061"/>
                      <a:pt x="118198" y="689757"/>
                      <a:pt x="119611" y="684767"/>
                    </a:cubicBezTo>
                    <a:cubicBezTo>
                      <a:pt x="123586" y="670998"/>
                      <a:pt x="118109" y="670258"/>
                      <a:pt x="128798" y="663974"/>
                    </a:cubicBezTo>
                    <a:cubicBezTo>
                      <a:pt x="133480" y="654733"/>
                      <a:pt x="124735" y="645954"/>
                      <a:pt x="133127" y="636621"/>
                    </a:cubicBezTo>
                    <a:cubicBezTo>
                      <a:pt x="136396" y="640317"/>
                      <a:pt x="139222" y="636805"/>
                      <a:pt x="142491" y="636159"/>
                    </a:cubicBezTo>
                    <a:cubicBezTo>
                      <a:pt x="143993" y="635881"/>
                      <a:pt x="144788" y="643736"/>
                      <a:pt x="142668" y="643089"/>
                    </a:cubicBezTo>
                    <a:cubicBezTo>
                      <a:pt x="150265" y="645215"/>
                      <a:pt x="151767" y="634218"/>
                      <a:pt x="159099" y="645954"/>
                    </a:cubicBezTo>
                    <a:cubicBezTo>
                      <a:pt x="165989" y="635419"/>
                      <a:pt x="160689" y="625346"/>
                      <a:pt x="165724" y="614996"/>
                    </a:cubicBezTo>
                    <a:cubicBezTo>
                      <a:pt x="180123" y="606772"/>
                      <a:pt x="180035" y="600857"/>
                      <a:pt x="193463" y="579603"/>
                    </a:cubicBezTo>
                    <a:cubicBezTo>
                      <a:pt x="202296" y="598917"/>
                      <a:pt x="201590" y="559642"/>
                      <a:pt x="193463" y="579603"/>
                    </a:cubicBezTo>
                    <a:cubicBezTo>
                      <a:pt x="182950" y="571009"/>
                      <a:pt x="196908" y="567220"/>
                      <a:pt x="200441" y="569345"/>
                    </a:cubicBezTo>
                    <a:cubicBezTo>
                      <a:pt x="205212" y="562230"/>
                      <a:pt x="202561" y="554744"/>
                      <a:pt x="206978" y="545134"/>
                    </a:cubicBezTo>
                    <a:cubicBezTo>
                      <a:pt x="206713" y="545688"/>
                      <a:pt x="210159" y="547721"/>
                      <a:pt x="211749" y="544949"/>
                    </a:cubicBezTo>
                    <a:cubicBezTo>
                      <a:pt x="218462" y="532658"/>
                      <a:pt x="224381" y="511496"/>
                      <a:pt x="234364" y="496340"/>
                    </a:cubicBezTo>
                    <a:cubicBezTo>
                      <a:pt x="241961" y="502809"/>
                      <a:pt x="242137" y="509648"/>
                      <a:pt x="234717" y="516763"/>
                    </a:cubicBezTo>
                    <a:cubicBezTo>
                      <a:pt x="241166" y="524896"/>
                      <a:pt x="247261" y="511496"/>
                      <a:pt x="253356" y="502255"/>
                    </a:cubicBezTo>
                    <a:cubicBezTo>
                      <a:pt x="242491" y="490981"/>
                      <a:pt x="244699" y="494215"/>
                      <a:pt x="236307" y="479060"/>
                    </a:cubicBezTo>
                    <a:cubicBezTo>
                      <a:pt x="239399" y="474439"/>
                      <a:pt x="242579" y="469818"/>
                      <a:pt x="245671" y="465106"/>
                    </a:cubicBezTo>
                    <a:cubicBezTo>
                      <a:pt x="242049" y="452168"/>
                      <a:pt x="228268" y="473423"/>
                      <a:pt x="238339" y="455218"/>
                    </a:cubicBezTo>
                    <a:cubicBezTo>
                      <a:pt x="231890" y="448656"/>
                      <a:pt x="226060" y="467231"/>
                      <a:pt x="219699" y="462795"/>
                    </a:cubicBezTo>
                    <a:cubicBezTo>
                      <a:pt x="215547" y="468617"/>
                      <a:pt x="215547" y="474162"/>
                      <a:pt x="217491" y="479799"/>
                    </a:cubicBezTo>
                    <a:cubicBezTo>
                      <a:pt x="209540" y="475825"/>
                      <a:pt x="202385" y="506506"/>
                      <a:pt x="194434" y="501238"/>
                    </a:cubicBezTo>
                    <a:cubicBezTo>
                      <a:pt x="189929" y="508262"/>
                      <a:pt x="197968" y="514730"/>
                      <a:pt x="189929" y="521938"/>
                    </a:cubicBezTo>
                    <a:cubicBezTo>
                      <a:pt x="183480" y="513714"/>
                      <a:pt x="177562" y="526929"/>
                      <a:pt x="171466" y="536170"/>
                    </a:cubicBezTo>
                    <a:cubicBezTo>
                      <a:pt x="169523" y="541899"/>
                      <a:pt x="169788" y="547536"/>
                      <a:pt x="174028" y="553081"/>
                    </a:cubicBezTo>
                    <a:cubicBezTo>
                      <a:pt x="163074" y="564817"/>
                      <a:pt x="163251" y="576276"/>
                      <a:pt x="155742" y="588012"/>
                    </a:cubicBezTo>
                    <a:cubicBezTo>
                      <a:pt x="149558" y="582745"/>
                      <a:pt x="151502" y="559550"/>
                      <a:pt x="152827" y="557424"/>
                    </a:cubicBezTo>
                    <a:cubicBezTo>
                      <a:pt x="154947" y="553728"/>
                      <a:pt x="152208" y="552064"/>
                      <a:pt x="152827" y="550493"/>
                    </a:cubicBezTo>
                    <a:cubicBezTo>
                      <a:pt x="156007" y="540513"/>
                      <a:pt x="168904" y="535985"/>
                      <a:pt x="166519" y="522678"/>
                    </a:cubicBezTo>
                    <a:cubicBezTo>
                      <a:pt x="159010" y="515654"/>
                      <a:pt x="157155" y="554190"/>
                      <a:pt x="145671" y="547259"/>
                    </a:cubicBezTo>
                    <a:cubicBezTo>
                      <a:pt x="148321" y="564540"/>
                      <a:pt x="130830" y="585517"/>
                      <a:pt x="132332" y="595498"/>
                    </a:cubicBezTo>
                    <a:cubicBezTo>
                      <a:pt x="128887" y="601320"/>
                      <a:pt x="136572" y="606864"/>
                      <a:pt x="130124" y="612779"/>
                    </a:cubicBezTo>
                    <a:cubicBezTo>
                      <a:pt x="130124" y="596329"/>
                      <a:pt x="122350" y="611947"/>
                      <a:pt x="115901" y="599656"/>
                    </a:cubicBezTo>
                    <a:cubicBezTo>
                      <a:pt x="117844" y="597438"/>
                      <a:pt x="117668" y="595313"/>
                      <a:pt x="118640" y="593095"/>
                    </a:cubicBezTo>
                    <a:cubicBezTo>
                      <a:pt x="121996" y="585979"/>
                      <a:pt x="122085" y="579048"/>
                      <a:pt x="115459" y="572302"/>
                    </a:cubicBezTo>
                    <a:cubicBezTo>
                      <a:pt x="122261" y="555391"/>
                      <a:pt x="126678" y="549384"/>
                      <a:pt x="138339" y="544117"/>
                    </a:cubicBezTo>
                    <a:cubicBezTo>
                      <a:pt x="136131" y="536262"/>
                      <a:pt x="150353" y="527945"/>
                      <a:pt x="140459" y="520275"/>
                    </a:cubicBezTo>
                    <a:cubicBezTo>
                      <a:pt x="159275" y="496895"/>
                      <a:pt x="157067" y="474162"/>
                      <a:pt x="172261" y="450874"/>
                    </a:cubicBezTo>
                    <a:cubicBezTo>
                      <a:pt x="182774" y="466030"/>
                      <a:pt x="164929" y="485990"/>
                      <a:pt x="158745" y="492367"/>
                    </a:cubicBezTo>
                    <a:cubicBezTo>
                      <a:pt x="156714" y="496987"/>
                      <a:pt x="157774" y="501423"/>
                      <a:pt x="158922" y="506044"/>
                    </a:cubicBezTo>
                    <a:cubicBezTo>
                      <a:pt x="165724" y="513714"/>
                      <a:pt x="159717" y="495324"/>
                      <a:pt x="168286" y="491905"/>
                    </a:cubicBezTo>
                    <a:cubicBezTo>
                      <a:pt x="173940" y="490888"/>
                      <a:pt x="181360" y="499298"/>
                      <a:pt x="184717" y="494677"/>
                    </a:cubicBezTo>
                    <a:cubicBezTo>
                      <a:pt x="187279" y="491258"/>
                      <a:pt x="188251" y="495601"/>
                      <a:pt x="189487" y="494677"/>
                    </a:cubicBezTo>
                    <a:cubicBezTo>
                      <a:pt x="199735" y="487469"/>
                      <a:pt x="203798" y="465845"/>
                      <a:pt x="205565" y="463350"/>
                    </a:cubicBezTo>
                    <a:cubicBezTo>
                      <a:pt x="207155" y="461039"/>
                      <a:pt x="210512" y="462795"/>
                      <a:pt x="210335" y="462980"/>
                    </a:cubicBezTo>
                    <a:cubicBezTo>
                      <a:pt x="214929" y="457158"/>
                      <a:pt x="209452" y="452722"/>
                      <a:pt x="217049" y="452445"/>
                    </a:cubicBezTo>
                    <a:cubicBezTo>
                      <a:pt x="217932" y="452445"/>
                      <a:pt x="232155" y="436828"/>
                      <a:pt x="231007" y="438306"/>
                    </a:cubicBezTo>
                    <a:cubicBezTo>
                      <a:pt x="234187" y="434148"/>
                      <a:pt x="237279" y="429158"/>
                      <a:pt x="240106" y="424445"/>
                    </a:cubicBezTo>
                    <a:cubicBezTo>
                      <a:pt x="241342" y="422412"/>
                      <a:pt x="240547" y="416775"/>
                      <a:pt x="240106" y="417514"/>
                    </a:cubicBezTo>
                    <a:cubicBezTo>
                      <a:pt x="242579" y="413540"/>
                      <a:pt x="245671" y="414834"/>
                      <a:pt x="249381" y="410583"/>
                    </a:cubicBezTo>
                    <a:cubicBezTo>
                      <a:pt x="253798" y="405593"/>
                      <a:pt x="256713" y="398015"/>
                      <a:pt x="260954" y="392932"/>
                    </a:cubicBezTo>
                    <a:cubicBezTo>
                      <a:pt x="263250" y="389328"/>
                      <a:pt x="259452" y="382767"/>
                      <a:pt x="256007" y="386371"/>
                    </a:cubicBezTo>
                    <a:cubicBezTo>
                      <a:pt x="250353" y="379718"/>
                      <a:pt x="263074" y="372417"/>
                      <a:pt x="265105" y="365486"/>
                    </a:cubicBezTo>
                    <a:cubicBezTo>
                      <a:pt x="279151" y="377685"/>
                      <a:pt x="278445" y="335268"/>
                      <a:pt x="265105" y="365486"/>
                    </a:cubicBezTo>
                    <a:cubicBezTo>
                      <a:pt x="264310" y="362437"/>
                      <a:pt x="261484" y="344047"/>
                      <a:pt x="255388" y="352272"/>
                    </a:cubicBezTo>
                    <a:cubicBezTo>
                      <a:pt x="250176" y="338502"/>
                      <a:pt x="264310" y="346357"/>
                      <a:pt x="267049" y="348298"/>
                    </a:cubicBezTo>
                    <a:cubicBezTo>
                      <a:pt x="276324" y="337393"/>
                      <a:pt x="285865" y="335360"/>
                      <a:pt x="295052" y="319928"/>
                    </a:cubicBezTo>
                    <a:cubicBezTo>
                      <a:pt x="297526" y="324363"/>
                      <a:pt x="293992" y="329076"/>
                      <a:pt x="290459" y="333789"/>
                    </a:cubicBezTo>
                    <a:cubicBezTo>
                      <a:pt x="295317" y="339426"/>
                      <a:pt x="299823" y="324179"/>
                      <a:pt x="304593" y="326674"/>
                    </a:cubicBezTo>
                    <a:cubicBezTo>
                      <a:pt x="305830" y="353473"/>
                      <a:pt x="320141" y="306990"/>
                      <a:pt x="304593" y="326674"/>
                    </a:cubicBezTo>
                    <a:cubicBezTo>
                      <a:pt x="297614" y="310409"/>
                      <a:pt x="319699" y="292759"/>
                      <a:pt x="327826" y="312165"/>
                    </a:cubicBezTo>
                    <a:cubicBezTo>
                      <a:pt x="332155" y="294053"/>
                      <a:pt x="339398" y="295531"/>
                      <a:pt x="343904" y="280561"/>
                    </a:cubicBezTo>
                    <a:cubicBezTo>
                      <a:pt x="350529" y="284072"/>
                      <a:pt x="352561" y="276402"/>
                      <a:pt x="357950" y="273260"/>
                    </a:cubicBezTo>
                    <a:cubicBezTo>
                      <a:pt x="359275" y="272521"/>
                      <a:pt x="363338" y="277696"/>
                      <a:pt x="364928" y="276587"/>
                    </a:cubicBezTo>
                    <a:cubicBezTo>
                      <a:pt x="371466" y="272336"/>
                      <a:pt x="378709" y="261893"/>
                      <a:pt x="385953" y="251821"/>
                    </a:cubicBezTo>
                    <a:cubicBezTo>
                      <a:pt x="390723" y="257735"/>
                      <a:pt x="395140" y="242672"/>
                      <a:pt x="399999" y="251451"/>
                    </a:cubicBezTo>
                    <a:cubicBezTo>
                      <a:pt x="415105" y="229180"/>
                      <a:pt x="416342" y="228903"/>
                      <a:pt x="430034" y="212731"/>
                    </a:cubicBezTo>
                    <a:cubicBezTo>
                      <a:pt x="435688" y="221602"/>
                      <a:pt x="441165" y="217721"/>
                      <a:pt x="446642" y="215503"/>
                    </a:cubicBezTo>
                    <a:cubicBezTo>
                      <a:pt x="452472" y="207279"/>
                      <a:pt x="449204" y="198407"/>
                      <a:pt x="455564" y="194711"/>
                    </a:cubicBezTo>
                    <a:cubicBezTo>
                      <a:pt x="456889" y="193879"/>
                      <a:pt x="461218" y="199054"/>
                      <a:pt x="462720" y="197853"/>
                    </a:cubicBezTo>
                    <a:cubicBezTo>
                      <a:pt x="466253" y="195173"/>
                      <a:pt x="468108" y="185747"/>
                      <a:pt x="471907" y="183806"/>
                    </a:cubicBezTo>
                    <a:cubicBezTo>
                      <a:pt x="472879" y="183252"/>
                      <a:pt x="475705" y="190552"/>
                      <a:pt x="476854" y="190275"/>
                    </a:cubicBezTo>
                    <a:cubicBezTo>
                      <a:pt x="479681" y="189536"/>
                      <a:pt x="477296" y="174750"/>
                      <a:pt x="483744" y="186763"/>
                    </a:cubicBezTo>
                    <a:cubicBezTo>
                      <a:pt x="487631" y="180941"/>
                      <a:pt x="491430" y="175119"/>
                      <a:pt x="495317" y="169298"/>
                    </a:cubicBezTo>
                    <a:cubicBezTo>
                      <a:pt x="501942" y="178723"/>
                      <a:pt x="511924" y="163014"/>
                      <a:pt x="511924" y="178816"/>
                    </a:cubicBezTo>
                    <a:cubicBezTo>
                      <a:pt x="522172" y="178446"/>
                      <a:pt x="532331" y="175027"/>
                      <a:pt x="542313" y="160703"/>
                    </a:cubicBezTo>
                    <a:cubicBezTo>
                      <a:pt x="545493" y="164769"/>
                      <a:pt x="548585" y="160888"/>
                      <a:pt x="551854" y="167264"/>
                    </a:cubicBezTo>
                    <a:cubicBezTo>
                      <a:pt x="556447" y="160334"/>
                      <a:pt x="560952" y="153310"/>
                      <a:pt x="565546" y="146287"/>
                    </a:cubicBezTo>
                    <a:cubicBezTo>
                      <a:pt x="568108" y="151277"/>
                      <a:pt x="567136" y="158485"/>
                      <a:pt x="572878" y="149429"/>
                    </a:cubicBezTo>
                    <a:cubicBezTo>
                      <a:pt x="579150" y="156083"/>
                      <a:pt x="568815" y="163198"/>
                      <a:pt x="573055" y="169852"/>
                    </a:cubicBezTo>
                    <a:cubicBezTo>
                      <a:pt x="570228" y="177522"/>
                      <a:pt x="566430" y="162921"/>
                      <a:pt x="563514" y="163291"/>
                    </a:cubicBezTo>
                    <a:cubicBezTo>
                      <a:pt x="558921" y="163938"/>
                      <a:pt x="556712" y="180110"/>
                      <a:pt x="551854" y="174010"/>
                    </a:cubicBezTo>
                    <a:cubicBezTo>
                      <a:pt x="547348" y="168558"/>
                      <a:pt x="541076" y="173271"/>
                      <a:pt x="537719" y="174473"/>
                    </a:cubicBezTo>
                    <a:cubicBezTo>
                      <a:pt x="530917" y="187040"/>
                      <a:pt x="534716" y="188796"/>
                      <a:pt x="538161" y="188149"/>
                    </a:cubicBezTo>
                    <a:cubicBezTo>
                      <a:pt x="541253" y="187503"/>
                      <a:pt x="538426" y="195173"/>
                      <a:pt x="538338" y="194895"/>
                    </a:cubicBezTo>
                    <a:cubicBezTo>
                      <a:pt x="542048" y="212823"/>
                      <a:pt x="548497" y="206724"/>
                      <a:pt x="557419" y="214764"/>
                    </a:cubicBezTo>
                    <a:cubicBezTo>
                      <a:pt x="558921" y="207833"/>
                      <a:pt x="556624" y="201179"/>
                      <a:pt x="552472" y="194433"/>
                    </a:cubicBezTo>
                    <a:cubicBezTo>
                      <a:pt x="556271" y="189905"/>
                      <a:pt x="560334" y="199424"/>
                      <a:pt x="564309" y="204414"/>
                    </a:cubicBezTo>
                    <a:cubicBezTo>
                      <a:pt x="570758" y="205061"/>
                      <a:pt x="572790" y="200070"/>
                      <a:pt x="578444" y="197021"/>
                    </a:cubicBezTo>
                    <a:cubicBezTo>
                      <a:pt x="578885" y="196836"/>
                      <a:pt x="580122" y="200163"/>
                      <a:pt x="580652" y="200255"/>
                    </a:cubicBezTo>
                    <a:cubicBezTo>
                      <a:pt x="581889" y="200348"/>
                      <a:pt x="584097" y="193971"/>
                      <a:pt x="585334" y="193324"/>
                    </a:cubicBezTo>
                    <a:cubicBezTo>
                      <a:pt x="587366" y="192215"/>
                      <a:pt x="592578" y="194803"/>
                      <a:pt x="594698" y="186116"/>
                    </a:cubicBezTo>
                    <a:cubicBezTo>
                      <a:pt x="595581" y="195173"/>
                      <a:pt x="597966" y="198407"/>
                      <a:pt x="604239" y="199239"/>
                    </a:cubicBezTo>
                    <a:cubicBezTo>
                      <a:pt x="611836" y="203305"/>
                      <a:pt x="616341" y="189905"/>
                      <a:pt x="620935" y="195450"/>
                    </a:cubicBezTo>
                    <a:cubicBezTo>
                      <a:pt x="624556" y="199978"/>
                      <a:pt x="628885" y="194895"/>
                      <a:pt x="632595" y="198407"/>
                    </a:cubicBezTo>
                    <a:cubicBezTo>
                      <a:pt x="636394" y="192123"/>
                      <a:pt x="640369" y="188242"/>
                      <a:pt x="644344" y="187687"/>
                    </a:cubicBezTo>
                    <a:cubicBezTo>
                      <a:pt x="649645" y="179463"/>
                      <a:pt x="636747" y="179740"/>
                      <a:pt x="634804" y="187965"/>
                    </a:cubicBezTo>
                    <a:cubicBezTo>
                      <a:pt x="633214" y="184083"/>
                      <a:pt x="632772" y="178261"/>
                      <a:pt x="634627" y="174473"/>
                    </a:cubicBezTo>
                    <a:cubicBezTo>
                      <a:pt x="636747" y="169944"/>
                      <a:pt x="637984" y="175119"/>
                      <a:pt x="639309" y="174195"/>
                    </a:cubicBezTo>
                    <a:cubicBezTo>
                      <a:pt x="642224" y="172532"/>
                      <a:pt x="643461" y="165509"/>
                      <a:pt x="646288" y="163753"/>
                    </a:cubicBezTo>
                    <a:cubicBezTo>
                      <a:pt x="647083" y="163198"/>
                      <a:pt x="649998" y="170406"/>
                      <a:pt x="651058" y="170499"/>
                    </a:cubicBezTo>
                    <a:cubicBezTo>
                      <a:pt x="653267" y="170591"/>
                      <a:pt x="655828" y="160611"/>
                      <a:pt x="658037" y="159964"/>
                    </a:cubicBezTo>
                    <a:cubicBezTo>
                      <a:pt x="660599" y="159225"/>
                      <a:pt x="664751" y="170129"/>
                      <a:pt x="667313" y="159594"/>
                    </a:cubicBezTo>
                    <a:cubicBezTo>
                      <a:pt x="673673" y="166156"/>
                      <a:pt x="676146" y="172809"/>
                      <a:pt x="677030" y="179555"/>
                    </a:cubicBezTo>
                    <a:cubicBezTo>
                      <a:pt x="674733" y="181588"/>
                      <a:pt x="672525" y="181034"/>
                      <a:pt x="670139" y="176598"/>
                    </a:cubicBezTo>
                    <a:cubicBezTo>
                      <a:pt x="667843" y="181311"/>
                      <a:pt x="671464" y="185469"/>
                      <a:pt x="675086" y="189905"/>
                    </a:cubicBezTo>
                    <a:cubicBezTo>
                      <a:pt x="680652" y="196836"/>
                      <a:pt x="685952" y="176506"/>
                      <a:pt x="691341" y="172255"/>
                    </a:cubicBezTo>
                    <a:cubicBezTo>
                      <a:pt x="685687" y="164400"/>
                      <a:pt x="680210" y="168466"/>
                      <a:pt x="674468" y="155806"/>
                    </a:cubicBezTo>
                    <a:cubicBezTo>
                      <a:pt x="683390" y="144624"/>
                      <a:pt x="686747" y="155621"/>
                      <a:pt x="691164" y="165509"/>
                    </a:cubicBezTo>
                    <a:cubicBezTo>
                      <a:pt x="709185" y="163198"/>
                      <a:pt x="727206" y="162644"/>
                      <a:pt x="744962" y="139541"/>
                    </a:cubicBezTo>
                    <a:cubicBezTo>
                      <a:pt x="752118" y="147489"/>
                      <a:pt x="759008" y="130947"/>
                      <a:pt x="766164" y="135567"/>
                    </a:cubicBezTo>
                    <a:cubicBezTo>
                      <a:pt x="770757" y="122260"/>
                      <a:pt x="770934" y="121706"/>
                      <a:pt x="779856" y="114498"/>
                    </a:cubicBezTo>
                    <a:cubicBezTo>
                      <a:pt x="774821" y="99435"/>
                      <a:pt x="770581" y="123184"/>
                      <a:pt x="765545" y="108121"/>
                    </a:cubicBezTo>
                    <a:cubicBezTo>
                      <a:pt x="772436" y="96662"/>
                      <a:pt x="779591" y="104610"/>
                      <a:pt x="786835" y="110709"/>
                    </a:cubicBezTo>
                    <a:cubicBezTo>
                      <a:pt x="791605" y="116623"/>
                      <a:pt x="796199" y="101375"/>
                      <a:pt x="801058" y="110154"/>
                    </a:cubicBezTo>
                    <a:cubicBezTo>
                      <a:pt x="809538" y="102946"/>
                      <a:pt x="803708" y="96570"/>
                      <a:pt x="810245" y="89547"/>
                    </a:cubicBezTo>
                    <a:cubicBezTo>
                      <a:pt x="813602" y="93890"/>
                      <a:pt x="814220" y="98511"/>
                      <a:pt x="814927" y="103039"/>
                    </a:cubicBezTo>
                    <a:cubicBezTo>
                      <a:pt x="831446" y="99342"/>
                      <a:pt x="847877" y="97217"/>
                      <a:pt x="864220" y="84187"/>
                    </a:cubicBezTo>
                    <a:cubicBezTo>
                      <a:pt x="869167" y="99250"/>
                      <a:pt x="873496" y="75223"/>
                      <a:pt x="878443" y="90286"/>
                    </a:cubicBezTo>
                    <a:cubicBezTo>
                      <a:pt x="880386" y="85758"/>
                      <a:pt x="875262" y="81322"/>
                      <a:pt x="878266" y="76609"/>
                    </a:cubicBezTo>
                    <a:cubicBezTo>
                      <a:pt x="873496" y="74484"/>
                      <a:pt x="868814" y="78088"/>
                      <a:pt x="864220" y="84187"/>
                    </a:cubicBezTo>
                    <a:cubicBezTo>
                      <a:pt x="859803" y="80768"/>
                      <a:pt x="857418" y="82616"/>
                      <a:pt x="857065" y="74022"/>
                    </a:cubicBezTo>
                    <a:cubicBezTo>
                      <a:pt x="861747" y="72728"/>
                      <a:pt x="866340" y="69124"/>
                      <a:pt x="870934" y="59975"/>
                    </a:cubicBezTo>
                    <a:cubicBezTo>
                      <a:pt x="876411" y="56833"/>
                      <a:pt x="882153" y="76979"/>
                      <a:pt x="887365" y="62748"/>
                    </a:cubicBezTo>
                    <a:cubicBezTo>
                      <a:pt x="896994" y="71434"/>
                      <a:pt x="886658" y="75408"/>
                      <a:pt x="883036" y="76609"/>
                    </a:cubicBezTo>
                    <a:cubicBezTo>
                      <a:pt x="889573" y="88715"/>
                      <a:pt x="895492" y="75962"/>
                      <a:pt x="901852" y="82801"/>
                    </a:cubicBezTo>
                    <a:cubicBezTo>
                      <a:pt x="904414" y="75870"/>
                      <a:pt x="896464" y="69124"/>
                      <a:pt x="906446" y="61916"/>
                    </a:cubicBezTo>
                    <a:cubicBezTo>
                      <a:pt x="908920" y="65982"/>
                      <a:pt x="913513" y="62101"/>
                      <a:pt x="911216" y="68662"/>
                    </a:cubicBezTo>
                    <a:cubicBezTo>
                      <a:pt x="915192" y="72636"/>
                      <a:pt x="919167" y="64411"/>
                      <a:pt x="923142" y="64688"/>
                    </a:cubicBezTo>
                    <a:cubicBezTo>
                      <a:pt x="924820" y="64781"/>
                      <a:pt x="926057" y="70880"/>
                      <a:pt x="927647" y="71434"/>
                    </a:cubicBezTo>
                    <a:cubicBezTo>
                      <a:pt x="931976" y="72913"/>
                      <a:pt x="931004" y="67738"/>
                      <a:pt x="934803" y="67645"/>
                    </a:cubicBezTo>
                    <a:cubicBezTo>
                      <a:pt x="938866" y="67645"/>
                      <a:pt x="942753" y="76609"/>
                      <a:pt x="946729" y="77626"/>
                    </a:cubicBezTo>
                    <a:cubicBezTo>
                      <a:pt x="949909" y="71711"/>
                      <a:pt x="952736" y="70048"/>
                      <a:pt x="956092" y="70418"/>
                    </a:cubicBezTo>
                    <a:cubicBezTo>
                      <a:pt x="958036" y="70695"/>
                      <a:pt x="957506" y="62563"/>
                      <a:pt x="955828" y="63487"/>
                    </a:cubicBezTo>
                    <a:cubicBezTo>
                      <a:pt x="959184" y="61454"/>
                      <a:pt x="962100" y="63210"/>
                      <a:pt x="965368" y="63117"/>
                    </a:cubicBezTo>
                    <a:cubicBezTo>
                      <a:pt x="969343" y="62932"/>
                      <a:pt x="973230" y="62285"/>
                      <a:pt x="977117" y="59328"/>
                    </a:cubicBezTo>
                    <a:cubicBezTo>
                      <a:pt x="987276" y="65889"/>
                      <a:pt x="982948" y="69124"/>
                      <a:pt x="991605" y="72451"/>
                    </a:cubicBezTo>
                    <a:cubicBezTo>
                      <a:pt x="996375" y="77441"/>
                      <a:pt x="1001145" y="74206"/>
                      <a:pt x="1005651" y="65335"/>
                    </a:cubicBezTo>
                    <a:cubicBezTo>
                      <a:pt x="1009714" y="72358"/>
                      <a:pt x="1013513" y="68569"/>
                      <a:pt x="1017576" y="75038"/>
                    </a:cubicBezTo>
                    <a:cubicBezTo>
                      <a:pt x="1022082" y="67923"/>
                      <a:pt x="1013866" y="61546"/>
                      <a:pt x="1021905" y="54338"/>
                    </a:cubicBezTo>
                    <a:cubicBezTo>
                      <a:pt x="1030386" y="45836"/>
                      <a:pt x="1039043" y="43803"/>
                      <a:pt x="1047965" y="56741"/>
                    </a:cubicBezTo>
                    <a:cubicBezTo>
                      <a:pt x="1053442" y="57850"/>
                      <a:pt x="1058919" y="54061"/>
                      <a:pt x="1064396" y="52767"/>
                    </a:cubicBezTo>
                    <a:cubicBezTo>
                      <a:pt x="1074202" y="72543"/>
                      <a:pt x="1083036" y="47684"/>
                      <a:pt x="1092753" y="65335"/>
                    </a:cubicBezTo>
                    <a:cubicBezTo>
                      <a:pt x="1101233" y="52213"/>
                      <a:pt x="1109802" y="50087"/>
                      <a:pt x="1118371" y="47222"/>
                    </a:cubicBezTo>
                    <a:cubicBezTo>
                      <a:pt x="1122788" y="52767"/>
                      <a:pt x="1125615" y="58404"/>
                      <a:pt x="1125880" y="64134"/>
                    </a:cubicBezTo>
                    <a:cubicBezTo>
                      <a:pt x="1129502" y="61361"/>
                      <a:pt x="1131269" y="52305"/>
                      <a:pt x="1135067" y="50180"/>
                    </a:cubicBezTo>
                    <a:cubicBezTo>
                      <a:pt x="1137717" y="48701"/>
                      <a:pt x="1141958" y="57018"/>
                      <a:pt x="1144608" y="56556"/>
                    </a:cubicBezTo>
                    <a:cubicBezTo>
                      <a:pt x="1148848" y="55909"/>
                      <a:pt x="1152028" y="42232"/>
                      <a:pt x="1156268" y="46021"/>
                    </a:cubicBezTo>
                    <a:cubicBezTo>
                      <a:pt x="1157859" y="48239"/>
                      <a:pt x="1159449" y="50457"/>
                      <a:pt x="1161039" y="52582"/>
                    </a:cubicBezTo>
                    <a:cubicBezTo>
                      <a:pt x="1158919" y="57203"/>
                      <a:pt x="1162187" y="57942"/>
                      <a:pt x="1163424" y="56002"/>
                    </a:cubicBezTo>
                    <a:cubicBezTo>
                      <a:pt x="1163071" y="55447"/>
                      <a:pt x="1162806" y="54893"/>
                      <a:pt x="1162452" y="54338"/>
                    </a:cubicBezTo>
                    <a:cubicBezTo>
                      <a:pt x="1165632" y="47962"/>
                      <a:pt x="1169873" y="49625"/>
                      <a:pt x="1165014" y="56926"/>
                    </a:cubicBezTo>
                    <a:cubicBezTo>
                      <a:pt x="1174025" y="64781"/>
                      <a:pt x="1183212" y="69216"/>
                      <a:pt x="1191957" y="61731"/>
                    </a:cubicBezTo>
                    <a:cubicBezTo>
                      <a:pt x="1200791" y="70233"/>
                      <a:pt x="1209272" y="69771"/>
                      <a:pt x="1217841" y="64134"/>
                    </a:cubicBezTo>
                    <a:cubicBezTo>
                      <a:pt x="1218106" y="77903"/>
                      <a:pt x="1223671" y="69216"/>
                      <a:pt x="1229943" y="74022"/>
                    </a:cubicBezTo>
                    <a:cubicBezTo>
                      <a:pt x="1238600" y="75038"/>
                      <a:pt x="1247081" y="75685"/>
                      <a:pt x="1255473" y="62932"/>
                    </a:cubicBezTo>
                    <a:cubicBezTo>
                      <a:pt x="1257152" y="66352"/>
                      <a:pt x="1258742" y="64503"/>
                      <a:pt x="1260243" y="62563"/>
                    </a:cubicBezTo>
                    <a:cubicBezTo>
                      <a:pt x="1264837" y="66906"/>
                      <a:pt x="1262452" y="71619"/>
                      <a:pt x="1265455" y="76055"/>
                    </a:cubicBezTo>
                    <a:cubicBezTo>
                      <a:pt x="1270137" y="76055"/>
                      <a:pt x="1274819" y="75962"/>
                      <a:pt x="1279501" y="75593"/>
                    </a:cubicBezTo>
                    <a:cubicBezTo>
                      <a:pt x="1282063" y="60068"/>
                      <a:pt x="1265190" y="63302"/>
                      <a:pt x="1260243" y="62563"/>
                    </a:cubicBezTo>
                    <a:cubicBezTo>
                      <a:pt x="1258653" y="59051"/>
                      <a:pt x="1257063" y="60992"/>
                      <a:pt x="1255473" y="62932"/>
                    </a:cubicBezTo>
                    <a:cubicBezTo>
                      <a:pt x="1254148" y="59513"/>
                      <a:pt x="1250968" y="56094"/>
                      <a:pt x="1253088" y="52582"/>
                    </a:cubicBezTo>
                    <a:cubicBezTo>
                      <a:pt x="1249113" y="48793"/>
                      <a:pt x="1245314" y="56464"/>
                      <a:pt x="1241427" y="56371"/>
                    </a:cubicBezTo>
                    <a:cubicBezTo>
                      <a:pt x="1237364" y="50364"/>
                      <a:pt x="1233388" y="46853"/>
                      <a:pt x="1229502" y="46668"/>
                    </a:cubicBezTo>
                    <a:cubicBezTo>
                      <a:pt x="1224643" y="52582"/>
                      <a:pt x="1226940" y="58035"/>
                      <a:pt x="1222523" y="63949"/>
                    </a:cubicBezTo>
                    <a:cubicBezTo>
                      <a:pt x="1221198" y="60530"/>
                      <a:pt x="1217752" y="57480"/>
                      <a:pt x="1219961" y="53968"/>
                    </a:cubicBezTo>
                    <a:cubicBezTo>
                      <a:pt x="1215191" y="51104"/>
                      <a:pt x="1210597" y="51289"/>
                      <a:pt x="1205915" y="54338"/>
                    </a:cubicBezTo>
                    <a:cubicBezTo>
                      <a:pt x="1200173" y="41585"/>
                      <a:pt x="1195049" y="62470"/>
                      <a:pt x="1189219" y="44820"/>
                    </a:cubicBezTo>
                    <a:cubicBezTo>
                      <a:pt x="1195138" y="26153"/>
                      <a:pt x="1201763" y="40846"/>
                      <a:pt x="1207858" y="30404"/>
                    </a:cubicBezTo>
                    <a:cubicBezTo>
                      <a:pt x="1209802" y="19129"/>
                      <a:pt x="1191957" y="3512"/>
                      <a:pt x="1186480" y="14139"/>
                    </a:cubicBezTo>
                    <a:cubicBezTo>
                      <a:pt x="1184184" y="-9333"/>
                      <a:pt x="1192929" y="6007"/>
                      <a:pt x="1200350" y="0"/>
                    </a:cubicBezTo>
                    <a:close/>
                    <a:moveTo>
                      <a:pt x="1214837" y="28186"/>
                    </a:moveTo>
                    <a:cubicBezTo>
                      <a:pt x="1213600" y="28001"/>
                      <a:pt x="1212629" y="28648"/>
                      <a:pt x="1212629" y="30404"/>
                    </a:cubicBezTo>
                    <a:cubicBezTo>
                      <a:pt x="1212629" y="32252"/>
                      <a:pt x="1217487" y="33546"/>
                      <a:pt x="1217399" y="29942"/>
                    </a:cubicBezTo>
                    <a:cubicBezTo>
                      <a:pt x="1217399" y="29017"/>
                      <a:pt x="1215986" y="28371"/>
                      <a:pt x="1214837" y="28186"/>
                    </a:cubicBezTo>
                    <a:close/>
                    <a:moveTo>
                      <a:pt x="920757" y="76609"/>
                    </a:moveTo>
                    <a:cubicBezTo>
                      <a:pt x="919520" y="76424"/>
                      <a:pt x="918548" y="76794"/>
                      <a:pt x="918548" y="78550"/>
                    </a:cubicBezTo>
                    <a:cubicBezTo>
                      <a:pt x="918637" y="80490"/>
                      <a:pt x="923230" y="81969"/>
                      <a:pt x="923142" y="78365"/>
                    </a:cubicBezTo>
                    <a:cubicBezTo>
                      <a:pt x="923142" y="77441"/>
                      <a:pt x="921905" y="76794"/>
                      <a:pt x="920757" y="76609"/>
                    </a:cubicBezTo>
                    <a:close/>
                    <a:moveTo>
                      <a:pt x="1393812" y="98233"/>
                    </a:moveTo>
                    <a:cubicBezTo>
                      <a:pt x="1392840" y="98603"/>
                      <a:pt x="1391780" y="99804"/>
                      <a:pt x="1390808" y="102207"/>
                    </a:cubicBezTo>
                    <a:cubicBezTo>
                      <a:pt x="1393812" y="112095"/>
                      <a:pt x="1407593" y="108121"/>
                      <a:pt x="1402557" y="98418"/>
                    </a:cubicBezTo>
                    <a:cubicBezTo>
                      <a:pt x="1399642" y="102299"/>
                      <a:pt x="1396727" y="97032"/>
                      <a:pt x="1393812" y="98233"/>
                    </a:cubicBezTo>
                    <a:close/>
                    <a:moveTo>
                      <a:pt x="859980" y="111541"/>
                    </a:moveTo>
                    <a:cubicBezTo>
                      <a:pt x="859803" y="111356"/>
                      <a:pt x="858125" y="115052"/>
                      <a:pt x="857860" y="115145"/>
                    </a:cubicBezTo>
                    <a:cubicBezTo>
                      <a:pt x="857330" y="115145"/>
                      <a:pt x="850704" y="119118"/>
                      <a:pt x="850704" y="118656"/>
                    </a:cubicBezTo>
                    <a:cubicBezTo>
                      <a:pt x="849997" y="127435"/>
                      <a:pt x="870050" y="121151"/>
                      <a:pt x="859980" y="111541"/>
                    </a:cubicBezTo>
                    <a:close/>
                    <a:moveTo>
                      <a:pt x="791782" y="118841"/>
                    </a:moveTo>
                    <a:cubicBezTo>
                      <a:pt x="790545" y="118749"/>
                      <a:pt x="789309" y="119118"/>
                      <a:pt x="789397" y="120874"/>
                    </a:cubicBezTo>
                    <a:cubicBezTo>
                      <a:pt x="789397" y="122722"/>
                      <a:pt x="794167" y="124201"/>
                      <a:pt x="794167" y="120689"/>
                    </a:cubicBezTo>
                    <a:cubicBezTo>
                      <a:pt x="794079" y="119765"/>
                      <a:pt x="792930" y="119026"/>
                      <a:pt x="791782" y="118841"/>
                    </a:cubicBezTo>
                    <a:close/>
                    <a:moveTo>
                      <a:pt x="838425" y="124386"/>
                    </a:moveTo>
                    <a:cubicBezTo>
                      <a:pt x="837895" y="124478"/>
                      <a:pt x="837453" y="124663"/>
                      <a:pt x="836835" y="125864"/>
                    </a:cubicBezTo>
                    <a:cubicBezTo>
                      <a:pt x="840457" y="127805"/>
                      <a:pt x="839927" y="124386"/>
                      <a:pt x="838425" y="124386"/>
                    </a:cubicBezTo>
                    <a:close/>
                    <a:moveTo>
                      <a:pt x="879679" y="127620"/>
                    </a:moveTo>
                    <a:cubicBezTo>
                      <a:pt x="879238" y="126604"/>
                      <a:pt x="878443" y="126326"/>
                      <a:pt x="876852" y="127990"/>
                    </a:cubicBezTo>
                    <a:cubicBezTo>
                      <a:pt x="875616" y="129930"/>
                      <a:pt x="876234" y="134551"/>
                      <a:pt x="879238" y="131132"/>
                    </a:cubicBezTo>
                    <a:cubicBezTo>
                      <a:pt x="879944" y="130208"/>
                      <a:pt x="880033" y="128637"/>
                      <a:pt x="879679" y="127620"/>
                    </a:cubicBezTo>
                    <a:close/>
                    <a:moveTo>
                      <a:pt x="824909" y="129746"/>
                    </a:moveTo>
                    <a:cubicBezTo>
                      <a:pt x="822612" y="133257"/>
                      <a:pt x="820316" y="131132"/>
                      <a:pt x="817930" y="133350"/>
                    </a:cubicBezTo>
                    <a:cubicBezTo>
                      <a:pt x="821994" y="138247"/>
                      <a:pt x="826058" y="145548"/>
                      <a:pt x="829856" y="136492"/>
                    </a:cubicBezTo>
                    <a:cubicBezTo>
                      <a:pt x="828178" y="134274"/>
                      <a:pt x="826499" y="132056"/>
                      <a:pt x="824909" y="129746"/>
                    </a:cubicBezTo>
                    <a:close/>
                    <a:moveTo>
                      <a:pt x="845757" y="132610"/>
                    </a:moveTo>
                    <a:cubicBezTo>
                      <a:pt x="844344" y="132056"/>
                      <a:pt x="842930" y="132148"/>
                      <a:pt x="841517" y="132795"/>
                    </a:cubicBezTo>
                    <a:cubicBezTo>
                      <a:pt x="841517" y="142868"/>
                      <a:pt x="851853" y="153403"/>
                      <a:pt x="858213" y="142313"/>
                    </a:cubicBezTo>
                    <a:cubicBezTo>
                      <a:pt x="854061" y="139264"/>
                      <a:pt x="849909" y="133996"/>
                      <a:pt x="845757" y="132610"/>
                    </a:cubicBezTo>
                    <a:close/>
                    <a:moveTo>
                      <a:pt x="806800" y="140465"/>
                    </a:moveTo>
                    <a:cubicBezTo>
                      <a:pt x="806446" y="139449"/>
                      <a:pt x="805563" y="139264"/>
                      <a:pt x="804061" y="140927"/>
                    </a:cubicBezTo>
                    <a:cubicBezTo>
                      <a:pt x="802736" y="142868"/>
                      <a:pt x="803354" y="147396"/>
                      <a:pt x="806446" y="144069"/>
                    </a:cubicBezTo>
                    <a:cubicBezTo>
                      <a:pt x="807065" y="143145"/>
                      <a:pt x="807241" y="141482"/>
                      <a:pt x="806800" y="140465"/>
                    </a:cubicBezTo>
                    <a:close/>
                    <a:moveTo>
                      <a:pt x="792754" y="141112"/>
                    </a:moveTo>
                    <a:cubicBezTo>
                      <a:pt x="792400" y="140096"/>
                      <a:pt x="791340" y="139818"/>
                      <a:pt x="789750" y="141482"/>
                    </a:cubicBezTo>
                    <a:cubicBezTo>
                      <a:pt x="788514" y="143422"/>
                      <a:pt x="789132" y="148043"/>
                      <a:pt x="792135" y="144716"/>
                    </a:cubicBezTo>
                    <a:cubicBezTo>
                      <a:pt x="792842" y="143700"/>
                      <a:pt x="793107" y="142129"/>
                      <a:pt x="792754" y="141112"/>
                    </a:cubicBezTo>
                    <a:close/>
                    <a:moveTo>
                      <a:pt x="782860" y="145086"/>
                    </a:moveTo>
                    <a:cubicBezTo>
                      <a:pt x="778885" y="145548"/>
                      <a:pt x="774909" y="149429"/>
                      <a:pt x="771111" y="155806"/>
                    </a:cubicBezTo>
                    <a:cubicBezTo>
                      <a:pt x="769521" y="153588"/>
                      <a:pt x="767931" y="151185"/>
                      <a:pt x="766340" y="149059"/>
                    </a:cubicBezTo>
                    <a:cubicBezTo>
                      <a:pt x="764839" y="151370"/>
                      <a:pt x="763337" y="153865"/>
                      <a:pt x="761747" y="156175"/>
                    </a:cubicBezTo>
                    <a:cubicBezTo>
                      <a:pt x="765015" y="163106"/>
                      <a:pt x="768019" y="159687"/>
                      <a:pt x="771111" y="155806"/>
                    </a:cubicBezTo>
                    <a:cubicBezTo>
                      <a:pt x="773938" y="157839"/>
                      <a:pt x="787895" y="153865"/>
                      <a:pt x="782860" y="145086"/>
                    </a:cubicBezTo>
                    <a:close/>
                    <a:moveTo>
                      <a:pt x="1488688" y="147026"/>
                    </a:moveTo>
                    <a:cubicBezTo>
                      <a:pt x="1487186" y="146934"/>
                      <a:pt x="1485508" y="147858"/>
                      <a:pt x="1483741" y="149984"/>
                    </a:cubicBezTo>
                    <a:cubicBezTo>
                      <a:pt x="1487098" y="154419"/>
                      <a:pt x="1488158" y="158763"/>
                      <a:pt x="1488864" y="163291"/>
                    </a:cubicBezTo>
                    <a:cubicBezTo>
                      <a:pt x="1495048" y="156360"/>
                      <a:pt x="1493016" y="147489"/>
                      <a:pt x="1488688" y="147026"/>
                    </a:cubicBezTo>
                    <a:close/>
                    <a:moveTo>
                      <a:pt x="1495578" y="159779"/>
                    </a:moveTo>
                    <a:cubicBezTo>
                      <a:pt x="1494076" y="162089"/>
                      <a:pt x="1492575" y="164307"/>
                      <a:pt x="1491073" y="166710"/>
                    </a:cubicBezTo>
                    <a:cubicBezTo>
                      <a:pt x="1492663" y="168928"/>
                      <a:pt x="1494430" y="171238"/>
                      <a:pt x="1496020" y="173456"/>
                    </a:cubicBezTo>
                    <a:cubicBezTo>
                      <a:pt x="1497522" y="171146"/>
                      <a:pt x="1499024" y="168651"/>
                      <a:pt x="1500614" y="166340"/>
                    </a:cubicBezTo>
                    <a:cubicBezTo>
                      <a:pt x="1498935" y="164123"/>
                      <a:pt x="1497257" y="161997"/>
                      <a:pt x="1495578" y="159779"/>
                    </a:cubicBezTo>
                    <a:close/>
                    <a:moveTo>
                      <a:pt x="738160" y="163753"/>
                    </a:moveTo>
                    <a:cubicBezTo>
                      <a:pt x="735864" y="168373"/>
                      <a:pt x="731182" y="172994"/>
                      <a:pt x="733567" y="177430"/>
                    </a:cubicBezTo>
                    <a:cubicBezTo>
                      <a:pt x="735157" y="175489"/>
                      <a:pt x="736747" y="173918"/>
                      <a:pt x="738337" y="177430"/>
                    </a:cubicBezTo>
                    <a:cubicBezTo>
                      <a:pt x="740899" y="172809"/>
                      <a:pt x="743107" y="168096"/>
                      <a:pt x="738160" y="163753"/>
                    </a:cubicBezTo>
                    <a:close/>
                    <a:moveTo>
                      <a:pt x="712984" y="178169"/>
                    </a:moveTo>
                    <a:cubicBezTo>
                      <a:pt x="712630" y="177152"/>
                      <a:pt x="711747" y="176690"/>
                      <a:pt x="710157" y="178446"/>
                    </a:cubicBezTo>
                    <a:cubicBezTo>
                      <a:pt x="708920" y="180294"/>
                      <a:pt x="709539" y="185192"/>
                      <a:pt x="712542" y="181773"/>
                    </a:cubicBezTo>
                    <a:cubicBezTo>
                      <a:pt x="713249" y="180849"/>
                      <a:pt x="713337" y="179186"/>
                      <a:pt x="712984" y="178169"/>
                    </a:cubicBezTo>
                    <a:close/>
                    <a:moveTo>
                      <a:pt x="653620" y="176228"/>
                    </a:moveTo>
                    <a:cubicBezTo>
                      <a:pt x="652825" y="176044"/>
                      <a:pt x="651942" y="176321"/>
                      <a:pt x="651058" y="177245"/>
                    </a:cubicBezTo>
                    <a:cubicBezTo>
                      <a:pt x="653973" y="180572"/>
                      <a:pt x="651588" y="187410"/>
                      <a:pt x="656005" y="183806"/>
                    </a:cubicBezTo>
                    <a:cubicBezTo>
                      <a:pt x="657772" y="181126"/>
                      <a:pt x="656005" y="176783"/>
                      <a:pt x="653620" y="176228"/>
                    </a:cubicBezTo>
                    <a:close/>
                    <a:moveTo>
                      <a:pt x="663161" y="181588"/>
                    </a:moveTo>
                    <a:cubicBezTo>
                      <a:pt x="662012" y="181403"/>
                      <a:pt x="660776" y="181773"/>
                      <a:pt x="660776" y="183529"/>
                    </a:cubicBezTo>
                    <a:cubicBezTo>
                      <a:pt x="660776" y="185469"/>
                      <a:pt x="665634" y="186856"/>
                      <a:pt x="665546" y="183344"/>
                    </a:cubicBezTo>
                    <a:cubicBezTo>
                      <a:pt x="665546" y="182420"/>
                      <a:pt x="664309" y="181773"/>
                      <a:pt x="663161" y="181588"/>
                    </a:cubicBezTo>
                    <a:close/>
                    <a:moveTo>
                      <a:pt x="666341" y="200255"/>
                    </a:moveTo>
                    <a:cubicBezTo>
                      <a:pt x="665988" y="199239"/>
                      <a:pt x="664927" y="198962"/>
                      <a:pt x="663337" y="200625"/>
                    </a:cubicBezTo>
                    <a:cubicBezTo>
                      <a:pt x="662101" y="202566"/>
                      <a:pt x="662719" y="207094"/>
                      <a:pt x="665722" y="203767"/>
                    </a:cubicBezTo>
                    <a:cubicBezTo>
                      <a:pt x="666341" y="202843"/>
                      <a:pt x="666694" y="201272"/>
                      <a:pt x="666341" y="200255"/>
                    </a:cubicBezTo>
                    <a:close/>
                    <a:moveTo>
                      <a:pt x="620935" y="203582"/>
                    </a:moveTo>
                    <a:cubicBezTo>
                      <a:pt x="619698" y="203397"/>
                      <a:pt x="618461" y="203952"/>
                      <a:pt x="618550" y="205800"/>
                    </a:cubicBezTo>
                    <a:cubicBezTo>
                      <a:pt x="618550" y="207648"/>
                      <a:pt x="623320" y="208849"/>
                      <a:pt x="623320" y="205430"/>
                    </a:cubicBezTo>
                    <a:cubicBezTo>
                      <a:pt x="623231" y="204414"/>
                      <a:pt x="622083" y="203767"/>
                      <a:pt x="620935" y="203582"/>
                    </a:cubicBezTo>
                    <a:close/>
                    <a:moveTo>
                      <a:pt x="581005" y="213932"/>
                    </a:moveTo>
                    <a:cubicBezTo>
                      <a:pt x="578002" y="219662"/>
                      <a:pt x="571730" y="225576"/>
                      <a:pt x="574292" y="231213"/>
                    </a:cubicBezTo>
                    <a:cubicBezTo>
                      <a:pt x="578090" y="226962"/>
                      <a:pt x="582066" y="230843"/>
                      <a:pt x="585952" y="227424"/>
                    </a:cubicBezTo>
                    <a:cubicBezTo>
                      <a:pt x="584627" y="225114"/>
                      <a:pt x="583567" y="222804"/>
                      <a:pt x="585952" y="220493"/>
                    </a:cubicBezTo>
                    <a:cubicBezTo>
                      <a:pt x="584362" y="218275"/>
                      <a:pt x="582596" y="216150"/>
                      <a:pt x="581005" y="213932"/>
                    </a:cubicBezTo>
                    <a:close/>
                    <a:moveTo>
                      <a:pt x="1508476" y="217259"/>
                    </a:moveTo>
                    <a:cubicBezTo>
                      <a:pt x="1506974" y="219662"/>
                      <a:pt x="1505472" y="221879"/>
                      <a:pt x="1503970" y="224282"/>
                    </a:cubicBezTo>
                    <a:cubicBezTo>
                      <a:pt x="1505561" y="226408"/>
                      <a:pt x="1507062" y="228810"/>
                      <a:pt x="1508741" y="231028"/>
                    </a:cubicBezTo>
                    <a:cubicBezTo>
                      <a:pt x="1510243" y="228718"/>
                      <a:pt x="1511744" y="226223"/>
                      <a:pt x="1513246" y="223820"/>
                    </a:cubicBezTo>
                    <a:cubicBezTo>
                      <a:pt x="1511656" y="221602"/>
                      <a:pt x="1510154" y="219569"/>
                      <a:pt x="1508476" y="217259"/>
                    </a:cubicBezTo>
                    <a:close/>
                    <a:moveTo>
                      <a:pt x="528620" y="190737"/>
                    </a:moveTo>
                    <a:cubicBezTo>
                      <a:pt x="526324" y="191661"/>
                      <a:pt x="524292" y="197945"/>
                      <a:pt x="521642" y="199054"/>
                    </a:cubicBezTo>
                    <a:cubicBezTo>
                      <a:pt x="519963" y="199701"/>
                      <a:pt x="516253" y="195173"/>
                      <a:pt x="514751" y="195912"/>
                    </a:cubicBezTo>
                    <a:cubicBezTo>
                      <a:pt x="513426" y="196466"/>
                      <a:pt x="511483" y="203028"/>
                      <a:pt x="510158" y="202843"/>
                    </a:cubicBezTo>
                    <a:cubicBezTo>
                      <a:pt x="509716" y="202750"/>
                      <a:pt x="508038" y="199239"/>
                      <a:pt x="507596" y="199424"/>
                    </a:cubicBezTo>
                    <a:cubicBezTo>
                      <a:pt x="506359" y="200070"/>
                      <a:pt x="504327" y="206724"/>
                      <a:pt x="503002" y="206539"/>
                    </a:cubicBezTo>
                    <a:cubicBezTo>
                      <a:pt x="497083" y="205892"/>
                      <a:pt x="497437" y="213193"/>
                      <a:pt x="491341" y="217259"/>
                    </a:cubicBezTo>
                    <a:cubicBezTo>
                      <a:pt x="489928" y="218183"/>
                      <a:pt x="485423" y="213378"/>
                      <a:pt x="484363" y="214117"/>
                    </a:cubicBezTo>
                    <a:cubicBezTo>
                      <a:pt x="479504" y="217536"/>
                      <a:pt x="482949" y="224190"/>
                      <a:pt x="479769" y="227794"/>
                    </a:cubicBezTo>
                    <a:cubicBezTo>
                      <a:pt x="481536" y="225853"/>
                      <a:pt x="471819" y="231675"/>
                      <a:pt x="472702" y="231583"/>
                    </a:cubicBezTo>
                    <a:cubicBezTo>
                      <a:pt x="470317" y="231675"/>
                      <a:pt x="467755" y="222804"/>
                      <a:pt x="465546" y="228441"/>
                    </a:cubicBezTo>
                    <a:cubicBezTo>
                      <a:pt x="467843" y="231767"/>
                      <a:pt x="464575" y="235279"/>
                      <a:pt x="463338" y="238698"/>
                    </a:cubicBezTo>
                    <a:cubicBezTo>
                      <a:pt x="473762" y="243504"/>
                      <a:pt x="485511" y="238698"/>
                      <a:pt x="489133" y="220678"/>
                    </a:cubicBezTo>
                    <a:cubicBezTo>
                      <a:pt x="494257" y="230751"/>
                      <a:pt x="500440" y="224005"/>
                      <a:pt x="505829" y="223635"/>
                    </a:cubicBezTo>
                    <a:cubicBezTo>
                      <a:pt x="507949" y="223543"/>
                      <a:pt x="523938" y="215133"/>
                      <a:pt x="529062" y="208942"/>
                    </a:cubicBezTo>
                    <a:cubicBezTo>
                      <a:pt x="529150" y="208849"/>
                      <a:pt x="531977" y="211529"/>
                      <a:pt x="533744" y="208757"/>
                    </a:cubicBezTo>
                    <a:cubicBezTo>
                      <a:pt x="536571" y="204506"/>
                      <a:pt x="534451" y="196189"/>
                      <a:pt x="531006" y="191661"/>
                    </a:cubicBezTo>
                    <a:cubicBezTo>
                      <a:pt x="530122" y="190460"/>
                      <a:pt x="529416" y="190367"/>
                      <a:pt x="528620" y="190737"/>
                    </a:cubicBezTo>
                    <a:close/>
                    <a:moveTo>
                      <a:pt x="531801" y="232784"/>
                    </a:moveTo>
                    <a:cubicBezTo>
                      <a:pt x="521023" y="252190"/>
                      <a:pt x="520670" y="234909"/>
                      <a:pt x="512984" y="233338"/>
                    </a:cubicBezTo>
                    <a:cubicBezTo>
                      <a:pt x="506536" y="239253"/>
                      <a:pt x="514398" y="244890"/>
                      <a:pt x="510953" y="250619"/>
                    </a:cubicBezTo>
                    <a:cubicBezTo>
                      <a:pt x="506006" y="239160"/>
                      <a:pt x="501765" y="269471"/>
                      <a:pt x="496907" y="258012"/>
                    </a:cubicBezTo>
                    <a:cubicBezTo>
                      <a:pt x="493903" y="252375"/>
                      <a:pt x="502826" y="246368"/>
                      <a:pt x="498850" y="240916"/>
                    </a:cubicBezTo>
                    <a:cubicBezTo>
                      <a:pt x="492843" y="253484"/>
                      <a:pt x="486218" y="238606"/>
                      <a:pt x="480211" y="255240"/>
                    </a:cubicBezTo>
                    <a:cubicBezTo>
                      <a:pt x="481801" y="257365"/>
                      <a:pt x="483568" y="259491"/>
                      <a:pt x="485158" y="261709"/>
                    </a:cubicBezTo>
                    <a:cubicBezTo>
                      <a:pt x="482861" y="265220"/>
                      <a:pt x="480476" y="268732"/>
                      <a:pt x="478179" y="272244"/>
                    </a:cubicBezTo>
                    <a:cubicBezTo>
                      <a:pt x="471819" y="273168"/>
                      <a:pt x="467667" y="276864"/>
                      <a:pt x="459539" y="279821"/>
                    </a:cubicBezTo>
                    <a:cubicBezTo>
                      <a:pt x="458921" y="280098"/>
                      <a:pt x="454327" y="280376"/>
                      <a:pt x="454769" y="280006"/>
                    </a:cubicBezTo>
                    <a:cubicBezTo>
                      <a:pt x="451677" y="282316"/>
                      <a:pt x="448850" y="293128"/>
                      <a:pt x="445494" y="294053"/>
                    </a:cubicBezTo>
                    <a:cubicBezTo>
                      <a:pt x="445140" y="294237"/>
                      <a:pt x="443285" y="290449"/>
                      <a:pt x="443108" y="290726"/>
                    </a:cubicBezTo>
                    <a:cubicBezTo>
                      <a:pt x="437985" y="296548"/>
                      <a:pt x="425971" y="312535"/>
                      <a:pt x="427207" y="322053"/>
                    </a:cubicBezTo>
                    <a:cubicBezTo>
                      <a:pt x="429504" y="318726"/>
                      <a:pt x="431978" y="323254"/>
                      <a:pt x="434363" y="325010"/>
                    </a:cubicBezTo>
                    <a:cubicBezTo>
                      <a:pt x="441165" y="309485"/>
                      <a:pt x="448320" y="311795"/>
                      <a:pt x="455564" y="320852"/>
                    </a:cubicBezTo>
                    <a:cubicBezTo>
                      <a:pt x="468462" y="293590"/>
                      <a:pt x="480829" y="301815"/>
                      <a:pt x="487720" y="278805"/>
                    </a:cubicBezTo>
                    <a:cubicBezTo>
                      <a:pt x="491783" y="282871"/>
                      <a:pt x="495405" y="269564"/>
                      <a:pt x="499469" y="275016"/>
                    </a:cubicBezTo>
                    <a:cubicBezTo>
                      <a:pt x="496377" y="278620"/>
                      <a:pt x="496112" y="281947"/>
                      <a:pt x="497437" y="285366"/>
                    </a:cubicBezTo>
                    <a:cubicBezTo>
                      <a:pt x="500529" y="278158"/>
                      <a:pt x="503532" y="281300"/>
                      <a:pt x="506801" y="284996"/>
                    </a:cubicBezTo>
                    <a:cubicBezTo>
                      <a:pt x="509804" y="280376"/>
                      <a:pt x="512808" y="275570"/>
                      <a:pt x="515900" y="270857"/>
                    </a:cubicBezTo>
                    <a:cubicBezTo>
                      <a:pt x="525175" y="282778"/>
                      <a:pt x="525440" y="274277"/>
                      <a:pt x="530034" y="263742"/>
                    </a:cubicBezTo>
                    <a:cubicBezTo>
                      <a:pt x="532242" y="277788"/>
                      <a:pt x="540635" y="261893"/>
                      <a:pt x="546288" y="252837"/>
                    </a:cubicBezTo>
                    <a:cubicBezTo>
                      <a:pt x="545670" y="253854"/>
                      <a:pt x="551412" y="256256"/>
                      <a:pt x="551059" y="252375"/>
                    </a:cubicBezTo>
                    <a:cubicBezTo>
                      <a:pt x="550264" y="243966"/>
                      <a:pt x="548320" y="245814"/>
                      <a:pt x="543726" y="242487"/>
                    </a:cubicBezTo>
                    <a:cubicBezTo>
                      <a:pt x="540635" y="241471"/>
                      <a:pt x="534892" y="251543"/>
                      <a:pt x="531977" y="246461"/>
                    </a:cubicBezTo>
                    <a:cubicBezTo>
                      <a:pt x="532331" y="247015"/>
                      <a:pt x="537896" y="233154"/>
                      <a:pt x="531801" y="232784"/>
                    </a:cubicBezTo>
                    <a:close/>
                    <a:moveTo>
                      <a:pt x="1511126" y="234170"/>
                    </a:moveTo>
                    <a:cubicBezTo>
                      <a:pt x="1500349" y="239807"/>
                      <a:pt x="1519783" y="266606"/>
                      <a:pt x="1523228" y="250804"/>
                    </a:cubicBezTo>
                    <a:cubicBezTo>
                      <a:pt x="1527999" y="241748"/>
                      <a:pt x="1513864" y="234170"/>
                      <a:pt x="1511126" y="234170"/>
                    </a:cubicBezTo>
                    <a:close/>
                    <a:moveTo>
                      <a:pt x="895934" y="280838"/>
                    </a:moveTo>
                    <a:cubicBezTo>
                      <a:pt x="894432" y="283148"/>
                      <a:pt x="892842" y="285551"/>
                      <a:pt x="891340" y="287953"/>
                    </a:cubicBezTo>
                    <a:cubicBezTo>
                      <a:pt x="893018" y="290171"/>
                      <a:pt x="894697" y="292204"/>
                      <a:pt x="896287" y="294515"/>
                    </a:cubicBezTo>
                    <a:cubicBezTo>
                      <a:pt x="897877" y="292112"/>
                      <a:pt x="899379" y="289894"/>
                      <a:pt x="900881" y="287584"/>
                    </a:cubicBezTo>
                    <a:cubicBezTo>
                      <a:pt x="899291" y="285273"/>
                      <a:pt x="897524" y="283056"/>
                      <a:pt x="895934" y="280838"/>
                    </a:cubicBezTo>
                    <a:close/>
                    <a:moveTo>
                      <a:pt x="907859" y="285181"/>
                    </a:moveTo>
                    <a:cubicBezTo>
                      <a:pt x="906623" y="284996"/>
                      <a:pt x="905651" y="285366"/>
                      <a:pt x="905651" y="287122"/>
                    </a:cubicBezTo>
                    <a:cubicBezTo>
                      <a:pt x="905651" y="289062"/>
                      <a:pt x="910333" y="290633"/>
                      <a:pt x="910245" y="287122"/>
                    </a:cubicBezTo>
                    <a:cubicBezTo>
                      <a:pt x="910245" y="286198"/>
                      <a:pt x="909008" y="285366"/>
                      <a:pt x="907859" y="285181"/>
                    </a:cubicBezTo>
                    <a:close/>
                    <a:moveTo>
                      <a:pt x="492666" y="286752"/>
                    </a:moveTo>
                    <a:cubicBezTo>
                      <a:pt x="491518" y="286567"/>
                      <a:pt x="490281" y="287214"/>
                      <a:pt x="490370" y="288970"/>
                    </a:cubicBezTo>
                    <a:cubicBezTo>
                      <a:pt x="490370" y="290818"/>
                      <a:pt x="495140" y="292204"/>
                      <a:pt x="495052" y="288693"/>
                    </a:cubicBezTo>
                    <a:cubicBezTo>
                      <a:pt x="495052" y="287769"/>
                      <a:pt x="493903" y="286937"/>
                      <a:pt x="492666" y="286752"/>
                    </a:cubicBezTo>
                    <a:close/>
                    <a:moveTo>
                      <a:pt x="572878" y="291280"/>
                    </a:moveTo>
                    <a:cubicBezTo>
                      <a:pt x="572437" y="291188"/>
                      <a:pt x="571730" y="291465"/>
                      <a:pt x="570670" y="292666"/>
                    </a:cubicBezTo>
                    <a:cubicBezTo>
                      <a:pt x="567931" y="295901"/>
                      <a:pt x="566695" y="304403"/>
                      <a:pt x="570935" y="299690"/>
                    </a:cubicBezTo>
                    <a:cubicBezTo>
                      <a:pt x="572967" y="297287"/>
                      <a:pt x="574115" y="291835"/>
                      <a:pt x="572878" y="291280"/>
                    </a:cubicBezTo>
                    <a:close/>
                    <a:moveTo>
                      <a:pt x="869697" y="294053"/>
                    </a:moveTo>
                    <a:cubicBezTo>
                      <a:pt x="869255" y="294053"/>
                      <a:pt x="868549" y="294330"/>
                      <a:pt x="867930" y="295439"/>
                    </a:cubicBezTo>
                    <a:cubicBezTo>
                      <a:pt x="863160" y="289894"/>
                      <a:pt x="858831" y="305234"/>
                      <a:pt x="854061" y="302832"/>
                    </a:cubicBezTo>
                    <a:cubicBezTo>
                      <a:pt x="859008" y="316324"/>
                      <a:pt x="863337" y="300983"/>
                      <a:pt x="867930" y="295439"/>
                    </a:cubicBezTo>
                    <a:cubicBezTo>
                      <a:pt x="871640" y="297472"/>
                      <a:pt x="871287" y="294053"/>
                      <a:pt x="869697" y="294053"/>
                    </a:cubicBezTo>
                    <a:close/>
                    <a:moveTo>
                      <a:pt x="559362" y="293128"/>
                    </a:moveTo>
                    <a:cubicBezTo>
                      <a:pt x="559009" y="292112"/>
                      <a:pt x="557949" y="291650"/>
                      <a:pt x="556447" y="293313"/>
                    </a:cubicBezTo>
                    <a:cubicBezTo>
                      <a:pt x="555122" y="295254"/>
                      <a:pt x="555740" y="300059"/>
                      <a:pt x="558744" y="296640"/>
                    </a:cubicBezTo>
                    <a:cubicBezTo>
                      <a:pt x="559451" y="295716"/>
                      <a:pt x="559804" y="294145"/>
                      <a:pt x="559362" y="293128"/>
                    </a:cubicBezTo>
                    <a:close/>
                    <a:moveTo>
                      <a:pt x="846906" y="301076"/>
                    </a:moveTo>
                    <a:cubicBezTo>
                      <a:pt x="845757" y="300891"/>
                      <a:pt x="844520" y="301261"/>
                      <a:pt x="844520" y="303016"/>
                    </a:cubicBezTo>
                    <a:cubicBezTo>
                      <a:pt x="844609" y="304865"/>
                      <a:pt x="849379" y="306528"/>
                      <a:pt x="849291" y="303016"/>
                    </a:cubicBezTo>
                    <a:cubicBezTo>
                      <a:pt x="849291" y="302092"/>
                      <a:pt x="848054" y="301168"/>
                      <a:pt x="846906" y="301076"/>
                    </a:cubicBezTo>
                    <a:close/>
                    <a:moveTo>
                      <a:pt x="839750" y="303386"/>
                    </a:moveTo>
                    <a:cubicBezTo>
                      <a:pt x="824644" y="305049"/>
                      <a:pt x="841782" y="326304"/>
                      <a:pt x="839750" y="303386"/>
                    </a:cubicBezTo>
                    <a:close/>
                    <a:moveTo>
                      <a:pt x="563161" y="305234"/>
                    </a:moveTo>
                    <a:cubicBezTo>
                      <a:pt x="562631" y="305234"/>
                      <a:pt x="562013" y="305604"/>
                      <a:pt x="561394" y="306805"/>
                    </a:cubicBezTo>
                    <a:cubicBezTo>
                      <a:pt x="553620" y="297564"/>
                      <a:pt x="554150" y="324548"/>
                      <a:pt x="561394" y="306805"/>
                    </a:cubicBezTo>
                    <a:cubicBezTo>
                      <a:pt x="565016" y="308838"/>
                      <a:pt x="564663" y="305142"/>
                      <a:pt x="563161" y="305234"/>
                    </a:cubicBezTo>
                    <a:close/>
                    <a:moveTo>
                      <a:pt x="825704" y="312904"/>
                    </a:moveTo>
                    <a:cubicBezTo>
                      <a:pt x="825263" y="312812"/>
                      <a:pt x="824556" y="312904"/>
                      <a:pt x="823496" y="314106"/>
                    </a:cubicBezTo>
                    <a:cubicBezTo>
                      <a:pt x="820757" y="317248"/>
                      <a:pt x="819520" y="325842"/>
                      <a:pt x="823672" y="321037"/>
                    </a:cubicBezTo>
                    <a:cubicBezTo>
                      <a:pt x="825793" y="318634"/>
                      <a:pt x="826941" y="313459"/>
                      <a:pt x="825704" y="312904"/>
                    </a:cubicBezTo>
                    <a:close/>
                    <a:moveTo>
                      <a:pt x="547437" y="309947"/>
                    </a:moveTo>
                    <a:cubicBezTo>
                      <a:pt x="546642" y="309762"/>
                      <a:pt x="545935" y="309855"/>
                      <a:pt x="545052" y="310779"/>
                    </a:cubicBezTo>
                    <a:cubicBezTo>
                      <a:pt x="542843" y="315677"/>
                      <a:pt x="546288" y="316601"/>
                      <a:pt x="549822" y="317525"/>
                    </a:cubicBezTo>
                    <a:cubicBezTo>
                      <a:pt x="551589" y="314845"/>
                      <a:pt x="549822" y="310502"/>
                      <a:pt x="547437" y="309947"/>
                    </a:cubicBezTo>
                    <a:close/>
                    <a:moveTo>
                      <a:pt x="537984" y="315954"/>
                    </a:moveTo>
                    <a:cubicBezTo>
                      <a:pt x="536748" y="315769"/>
                      <a:pt x="535776" y="316324"/>
                      <a:pt x="535776" y="318079"/>
                    </a:cubicBezTo>
                    <a:cubicBezTo>
                      <a:pt x="535776" y="320020"/>
                      <a:pt x="540370" y="321221"/>
                      <a:pt x="540370" y="317710"/>
                    </a:cubicBezTo>
                    <a:cubicBezTo>
                      <a:pt x="540281" y="316786"/>
                      <a:pt x="539133" y="316046"/>
                      <a:pt x="537984" y="315954"/>
                    </a:cubicBezTo>
                    <a:close/>
                    <a:moveTo>
                      <a:pt x="807241" y="319650"/>
                    </a:moveTo>
                    <a:cubicBezTo>
                      <a:pt x="802471" y="317895"/>
                      <a:pt x="797701" y="324733"/>
                      <a:pt x="792930" y="325657"/>
                    </a:cubicBezTo>
                    <a:cubicBezTo>
                      <a:pt x="796199" y="332588"/>
                      <a:pt x="799379" y="328984"/>
                      <a:pt x="802471" y="325010"/>
                    </a:cubicBezTo>
                    <a:cubicBezTo>
                      <a:pt x="805740" y="332034"/>
                      <a:pt x="808743" y="328707"/>
                      <a:pt x="811835" y="324825"/>
                    </a:cubicBezTo>
                    <a:cubicBezTo>
                      <a:pt x="810157" y="321868"/>
                      <a:pt x="808832" y="320297"/>
                      <a:pt x="807241" y="319650"/>
                    </a:cubicBezTo>
                    <a:close/>
                    <a:moveTo>
                      <a:pt x="430829" y="222619"/>
                    </a:moveTo>
                    <a:cubicBezTo>
                      <a:pt x="430388" y="221602"/>
                      <a:pt x="429151" y="221140"/>
                      <a:pt x="427649" y="222896"/>
                    </a:cubicBezTo>
                    <a:cubicBezTo>
                      <a:pt x="426324" y="224744"/>
                      <a:pt x="427119" y="229550"/>
                      <a:pt x="430211" y="226223"/>
                    </a:cubicBezTo>
                    <a:cubicBezTo>
                      <a:pt x="430829" y="225299"/>
                      <a:pt x="431183" y="223635"/>
                      <a:pt x="430829" y="222619"/>
                    </a:cubicBezTo>
                    <a:close/>
                    <a:moveTo>
                      <a:pt x="420847" y="235556"/>
                    </a:moveTo>
                    <a:cubicBezTo>
                      <a:pt x="420494" y="235371"/>
                      <a:pt x="419699" y="235741"/>
                      <a:pt x="418727" y="236942"/>
                    </a:cubicBezTo>
                    <a:cubicBezTo>
                      <a:pt x="415900" y="240084"/>
                      <a:pt x="414487" y="248679"/>
                      <a:pt x="418727" y="243873"/>
                    </a:cubicBezTo>
                    <a:cubicBezTo>
                      <a:pt x="420759" y="241471"/>
                      <a:pt x="422172" y="236018"/>
                      <a:pt x="420847" y="235556"/>
                    </a:cubicBezTo>
                    <a:close/>
                    <a:moveTo>
                      <a:pt x="447437" y="252005"/>
                    </a:moveTo>
                    <a:cubicBezTo>
                      <a:pt x="446642" y="251821"/>
                      <a:pt x="445759" y="252098"/>
                      <a:pt x="444875" y="253022"/>
                    </a:cubicBezTo>
                    <a:cubicBezTo>
                      <a:pt x="447879" y="256441"/>
                      <a:pt x="445228" y="263464"/>
                      <a:pt x="449645" y="259768"/>
                    </a:cubicBezTo>
                    <a:cubicBezTo>
                      <a:pt x="451412" y="257088"/>
                      <a:pt x="449822" y="252560"/>
                      <a:pt x="447437" y="252005"/>
                    </a:cubicBezTo>
                    <a:close/>
                    <a:moveTo>
                      <a:pt x="432773" y="252190"/>
                    </a:moveTo>
                    <a:cubicBezTo>
                      <a:pt x="430476" y="252283"/>
                      <a:pt x="427384" y="255055"/>
                      <a:pt x="430829" y="260322"/>
                    </a:cubicBezTo>
                    <a:cubicBezTo>
                      <a:pt x="426059" y="260045"/>
                      <a:pt x="421642" y="272244"/>
                      <a:pt x="416695" y="260969"/>
                    </a:cubicBezTo>
                    <a:cubicBezTo>
                      <a:pt x="412896" y="268270"/>
                      <a:pt x="392314" y="293221"/>
                      <a:pt x="403002" y="288693"/>
                    </a:cubicBezTo>
                    <a:cubicBezTo>
                      <a:pt x="406094" y="284072"/>
                      <a:pt x="409098" y="279452"/>
                      <a:pt x="412101" y="274831"/>
                    </a:cubicBezTo>
                    <a:cubicBezTo>
                      <a:pt x="413780" y="277049"/>
                      <a:pt x="415458" y="279174"/>
                      <a:pt x="417137" y="281392"/>
                    </a:cubicBezTo>
                    <a:cubicBezTo>
                      <a:pt x="420759" y="261524"/>
                      <a:pt x="441872" y="276402"/>
                      <a:pt x="430829" y="260322"/>
                    </a:cubicBezTo>
                    <a:cubicBezTo>
                      <a:pt x="436748" y="254685"/>
                      <a:pt x="435070" y="252098"/>
                      <a:pt x="432773" y="252190"/>
                    </a:cubicBezTo>
                    <a:close/>
                    <a:moveTo>
                      <a:pt x="440900" y="270118"/>
                    </a:moveTo>
                    <a:cubicBezTo>
                      <a:pt x="440547" y="269102"/>
                      <a:pt x="439663" y="268824"/>
                      <a:pt x="438161" y="270488"/>
                    </a:cubicBezTo>
                    <a:cubicBezTo>
                      <a:pt x="436836" y="272521"/>
                      <a:pt x="437455" y="276956"/>
                      <a:pt x="440547" y="273630"/>
                    </a:cubicBezTo>
                    <a:cubicBezTo>
                      <a:pt x="441165" y="272706"/>
                      <a:pt x="441253" y="271135"/>
                      <a:pt x="440900" y="270118"/>
                    </a:cubicBezTo>
                    <a:close/>
                    <a:moveTo>
                      <a:pt x="431006" y="275478"/>
                    </a:moveTo>
                    <a:cubicBezTo>
                      <a:pt x="429769" y="275293"/>
                      <a:pt x="428797" y="275663"/>
                      <a:pt x="428797" y="277419"/>
                    </a:cubicBezTo>
                    <a:cubicBezTo>
                      <a:pt x="428797" y="279359"/>
                      <a:pt x="433656" y="280930"/>
                      <a:pt x="433568" y="277419"/>
                    </a:cubicBezTo>
                    <a:cubicBezTo>
                      <a:pt x="433568" y="276494"/>
                      <a:pt x="432154" y="275570"/>
                      <a:pt x="431006" y="275478"/>
                    </a:cubicBezTo>
                    <a:close/>
                    <a:moveTo>
                      <a:pt x="395847" y="278805"/>
                    </a:moveTo>
                    <a:cubicBezTo>
                      <a:pt x="391783" y="285181"/>
                      <a:pt x="388338" y="282686"/>
                      <a:pt x="384186" y="289524"/>
                    </a:cubicBezTo>
                    <a:cubicBezTo>
                      <a:pt x="381006" y="294607"/>
                      <a:pt x="382420" y="300152"/>
                      <a:pt x="379593" y="303201"/>
                    </a:cubicBezTo>
                    <a:cubicBezTo>
                      <a:pt x="380123" y="302647"/>
                      <a:pt x="373939" y="298766"/>
                      <a:pt x="372437" y="300059"/>
                    </a:cubicBezTo>
                    <a:cubicBezTo>
                      <a:pt x="369080" y="302832"/>
                      <a:pt x="369169" y="307637"/>
                      <a:pt x="370229" y="310317"/>
                    </a:cubicBezTo>
                    <a:cubicBezTo>
                      <a:pt x="374911" y="307175"/>
                      <a:pt x="379769" y="307083"/>
                      <a:pt x="384540" y="309947"/>
                    </a:cubicBezTo>
                    <a:cubicBezTo>
                      <a:pt x="388427" y="304680"/>
                      <a:pt x="392048" y="294977"/>
                      <a:pt x="396024" y="299228"/>
                    </a:cubicBezTo>
                    <a:cubicBezTo>
                      <a:pt x="392578" y="305049"/>
                      <a:pt x="386130" y="310964"/>
                      <a:pt x="389310" y="316508"/>
                    </a:cubicBezTo>
                    <a:cubicBezTo>
                      <a:pt x="396377" y="315862"/>
                      <a:pt x="403356" y="309762"/>
                      <a:pt x="410335" y="305419"/>
                    </a:cubicBezTo>
                    <a:cubicBezTo>
                      <a:pt x="405476" y="293775"/>
                      <a:pt x="400882" y="305789"/>
                      <a:pt x="396024" y="299228"/>
                    </a:cubicBezTo>
                    <a:cubicBezTo>
                      <a:pt x="396819" y="298119"/>
                      <a:pt x="397702" y="296825"/>
                      <a:pt x="398409" y="295716"/>
                    </a:cubicBezTo>
                    <a:cubicBezTo>
                      <a:pt x="391783" y="290264"/>
                      <a:pt x="399469" y="284442"/>
                      <a:pt x="395847" y="278805"/>
                    </a:cubicBezTo>
                    <a:close/>
                    <a:moveTo>
                      <a:pt x="417313" y="296270"/>
                    </a:moveTo>
                    <a:cubicBezTo>
                      <a:pt x="416077" y="296086"/>
                      <a:pt x="414928" y="296732"/>
                      <a:pt x="414928" y="298488"/>
                    </a:cubicBezTo>
                    <a:cubicBezTo>
                      <a:pt x="414928" y="300337"/>
                      <a:pt x="419699" y="302000"/>
                      <a:pt x="419699" y="298488"/>
                    </a:cubicBezTo>
                    <a:cubicBezTo>
                      <a:pt x="419699" y="297472"/>
                      <a:pt x="418462" y="296455"/>
                      <a:pt x="417313" y="296270"/>
                    </a:cubicBezTo>
                    <a:close/>
                    <a:moveTo>
                      <a:pt x="380034" y="316878"/>
                    </a:moveTo>
                    <a:cubicBezTo>
                      <a:pt x="378444" y="319188"/>
                      <a:pt x="376943" y="321499"/>
                      <a:pt x="375441" y="323901"/>
                    </a:cubicBezTo>
                    <a:cubicBezTo>
                      <a:pt x="377914" y="327228"/>
                      <a:pt x="376324" y="330647"/>
                      <a:pt x="377826" y="333974"/>
                    </a:cubicBezTo>
                    <a:cubicBezTo>
                      <a:pt x="381183" y="328152"/>
                      <a:pt x="386218" y="322330"/>
                      <a:pt x="380034" y="316878"/>
                    </a:cubicBezTo>
                    <a:close/>
                    <a:moveTo>
                      <a:pt x="410511" y="319096"/>
                    </a:moveTo>
                    <a:cubicBezTo>
                      <a:pt x="404416" y="326304"/>
                      <a:pt x="398144" y="327043"/>
                      <a:pt x="392137" y="340351"/>
                    </a:cubicBezTo>
                    <a:cubicBezTo>
                      <a:pt x="395317" y="344786"/>
                      <a:pt x="398586" y="349222"/>
                      <a:pt x="401854" y="353658"/>
                    </a:cubicBezTo>
                    <a:cubicBezTo>
                      <a:pt x="405829" y="340628"/>
                      <a:pt x="421995" y="362529"/>
                      <a:pt x="418108" y="342753"/>
                    </a:cubicBezTo>
                    <a:cubicBezTo>
                      <a:pt x="411395" y="348021"/>
                      <a:pt x="418550" y="338872"/>
                      <a:pt x="417932" y="335915"/>
                    </a:cubicBezTo>
                    <a:cubicBezTo>
                      <a:pt x="416430" y="329076"/>
                      <a:pt x="408745" y="325842"/>
                      <a:pt x="410511" y="319096"/>
                    </a:cubicBezTo>
                    <a:close/>
                    <a:moveTo>
                      <a:pt x="755210" y="328429"/>
                    </a:moveTo>
                    <a:cubicBezTo>
                      <a:pt x="750528" y="326674"/>
                      <a:pt x="746023" y="333235"/>
                      <a:pt x="741341" y="334159"/>
                    </a:cubicBezTo>
                    <a:cubicBezTo>
                      <a:pt x="747878" y="346265"/>
                      <a:pt x="753885" y="334898"/>
                      <a:pt x="760157" y="333605"/>
                    </a:cubicBezTo>
                    <a:cubicBezTo>
                      <a:pt x="758567" y="330555"/>
                      <a:pt x="756800" y="328984"/>
                      <a:pt x="755210" y="328429"/>
                    </a:cubicBezTo>
                    <a:close/>
                    <a:moveTo>
                      <a:pt x="776058" y="337116"/>
                    </a:moveTo>
                    <a:cubicBezTo>
                      <a:pt x="775174" y="337301"/>
                      <a:pt x="773938" y="338872"/>
                      <a:pt x="772082" y="343308"/>
                    </a:cubicBezTo>
                    <a:cubicBezTo>
                      <a:pt x="770492" y="339796"/>
                      <a:pt x="768902" y="341552"/>
                      <a:pt x="767312" y="343492"/>
                    </a:cubicBezTo>
                    <a:cubicBezTo>
                      <a:pt x="759892" y="328245"/>
                      <a:pt x="747171" y="359018"/>
                      <a:pt x="758213" y="364377"/>
                    </a:cubicBezTo>
                    <a:cubicBezTo>
                      <a:pt x="762719" y="349592"/>
                      <a:pt x="765015" y="356060"/>
                      <a:pt x="767312" y="343492"/>
                    </a:cubicBezTo>
                    <a:cubicBezTo>
                      <a:pt x="768991" y="347004"/>
                      <a:pt x="770581" y="345248"/>
                      <a:pt x="772082" y="343308"/>
                    </a:cubicBezTo>
                    <a:cubicBezTo>
                      <a:pt x="777913" y="350239"/>
                      <a:pt x="778885" y="336839"/>
                      <a:pt x="776058" y="337116"/>
                    </a:cubicBezTo>
                    <a:close/>
                    <a:moveTo>
                      <a:pt x="727030" y="334806"/>
                    </a:moveTo>
                    <a:cubicBezTo>
                      <a:pt x="724733" y="339426"/>
                      <a:pt x="720228" y="344047"/>
                      <a:pt x="722701" y="348483"/>
                    </a:cubicBezTo>
                    <a:cubicBezTo>
                      <a:pt x="724203" y="346542"/>
                      <a:pt x="725793" y="344971"/>
                      <a:pt x="727471" y="348483"/>
                    </a:cubicBezTo>
                    <a:cubicBezTo>
                      <a:pt x="730033" y="343770"/>
                      <a:pt x="731977" y="339149"/>
                      <a:pt x="727030" y="334806"/>
                    </a:cubicBezTo>
                    <a:close/>
                    <a:moveTo>
                      <a:pt x="715546" y="345526"/>
                    </a:moveTo>
                    <a:cubicBezTo>
                      <a:pt x="709009" y="355506"/>
                      <a:pt x="701500" y="350054"/>
                      <a:pt x="701676" y="359572"/>
                    </a:cubicBezTo>
                    <a:cubicBezTo>
                      <a:pt x="701765" y="364377"/>
                      <a:pt x="694786" y="356430"/>
                      <a:pt x="694344" y="356430"/>
                    </a:cubicBezTo>
                    <a:cubicBezTo>
                      <a:pt x="688602" y="356800"/>
                      <a:pt x="685334" y="370661"/>
                      <a:pt x="680652" y="370661"/>
                    </a:cubicBezTo>
                    <a:cubicBezTo>
                      <a:pt x="672436" y="364193"/>
                      <a:pt x="693196" y="356522"/>
                      <a:pt x="684980" y="350054"/>
                    </a:cubicBezTo>
                    <a:cubicBezTo>
                      <a:pt x="678885" y="361143"/>
                      <a:pt x="672436" y="353288"/>
                      <a:pt x="666341" y="364377"/>
                    </a:cubicBezTo>
                    <a:cubicBezTo>
                      <a:pt x="664927" y="367797"/>
                      <a:pt x="666252" y="371123"/>
                      <a:pt x="663956" y="374635"/>
                    </a:cubicBezTo>
                    <a:cubicBezTo>
                      <a:pt x="661129" y="378978"/>
                      <a:pt x="655122" y="376114"/>
                      <a:pt x="661747" y="384985"/>
                    </a:cubicBezTo>
                    <a:cubicBezTo>
                      <a:pt x="658655" y="386002"/>
                      <a:pt x="655740" y="387295"/>
                      <a:pt x="652648" y="392286"/>
                    </a:cubicBezTo>
                    <a:cubicBezTo>
                      <a:pt x="647790" y="382860"/>
                      <a:pt x="643373" y="410028"/>
                      <a:pt x="638337" y="392748"/>
                    </a:cubicBezTo>
                    <a:cubicBezTo>
                      <a:pt x="641871" y="392932"/>
                      <a:pt x="656624" y="380549"/>
                      <a:pt x="652207" y="371678"/>
                    </a:cubicBezTo>
                    <a:cubicBezTo>
                      <a:pt x="648938" y="384246"/>
                      <a:pt x="633832" y="378331"/>
                      <a:pt x="638337" y="392748"/>
                    </a:cubicBezTo>
                    <a:cubicBezTo>
                      <a:pt x="636041" y="396074"/>
                      <a:pt x="633832" y="391361"/>
                      <a:pt x="631447" y="389513"/>
                    </a:cubicBezTo>
                    <a:cubicBezTo>
                      <a:pt x="626853" y="401249"/>
                      <a:pt x="621818" y="389421"/>
                      <a:pt x="617136" y="390160"/>
                    </a:cubicBezTo>
                    <a:cubicBezTo>
                      <a:pt x="600440" y="414649"/>
                      <a:pt x="584097" y="427402"/>
                      <a:pt x="573497" y="456419"/>
                    </a:cubicBezTo>
                    <a:cubicBezTo>
                      <a:pt x="568550" y="444128"/>
                      <a:pt x="564044" y="452722"/>
                      <a:pt x="559186" y="443297"/>
                    </a:cubicBezTo>
                    <a:cubicBezTo>
                      <a:pt x="549027" y="458360"/>
                      <a:pt x="552119" y="464459"/>
                      <a:pt x="540546" y="464551"/>
                    </a:cubicBezTo>
                    <a:cubicBezTo>
                      <a:pt x="541430" y="470743"/>
                      <a:pt x="540370" y="479891"/>
                      <a:pt x="538779" y="488578"/>
                    </a:cubicBezTo>
                    <a:cubicBezTo>
                      <a:pt x="537101" y="496987"/>
                      <a:pt x="526147" y="503733"/>
                      <a:pt x="536748" y="512328"/>
                    </a:cubicBezTo>
                    <a:cubicBezTo>
                      <a:pt x="545493" y="504011"/>
                      <a:pt x="542666" y="507984"/>
                      <a:pt x="548055" y="494862"/>
                    </a:cubicBezTo>
                    <a:cubicBezTo>
                      <a:pt x="552119" y="500776"/>
                      <a:pt x="556271" y="500961"/>
                      <a:pt x="560157" y="497911"/>
                    </a:cubicBezTo>
                    <a:cubicBezTo>
                      <a:pt x="555034" y="489872"/>
                      <a:pt x="567313" y="487007"/>
                      <a:pt x="567136" y="487377"/>
                    </a:cubicBezTo>
                    <a:cubicBezTo>
                      <a:pt x="571112" y="480169"/>
                      <a:pt x="569433" y="467231"/>
                      <a:pt x="573850" y="470096"/>
                    </a:cubicBezTo>
                    <a:cubicBezTo>
                      <a:pt x="574557" y="474624"/>
                      <a:pt x="575175" y="479152"/>
                      <a:pt x="578620" y="483588"/>
                    </a:cubicBezTo>
                    <a:cubicBezTo>
                      <a:pt x="589044" y="476380"/>
                      <a:pt x="572613" y="470188"/>
                      <a:pt x="583037" y="462980"/>
                    </a:cubicBezTo>
                    <a:cubicBezTo>
                      <a:pt x="589044" y="468432"/>
                      <a:pt x="587984" y="474069"/>
                      <a:pt x="590546" y="479614"/>
                    </a:cubicBezTo>
                    <a:cubicBezTo>
                      <a:pt x="595051" y="466492"/>
                      <a:pt x="595316" y="466030"/>
                      <a:pt x="604239" y="458822"/>
                    </a:cubicBezTo>
                    <a:cubicBezTo>
                      <a:pt x="602030" y="451983"/>
                      <a:pt x="588956" y="445792"/>
                      <a:pt x="594345" y="438768"/>
                    </a:cubicBezTo>
                    <a:cubicBezTo>
                      <a:pt x="596553" y="434148"/>
                      <a:pt x="599027" y="433131"/>
                      <a:pt x="601412" y="434979"/>
                    </a:cubicBezTo>
                    <a:cubicBezTo>
                      <a:pt x="606447" y="439323"/>
                      <a:pt x="604150" y="444036"/>
                      <a:pt x="601677" y="448656"/>
                    </a:cubicBezTo>
                    <a:cubicBezTo>
                      <a:pt x="604239" y="453831"/>
                      <a:pt x="611394" y="455680"/>
                      <a:pt x="615899" y="455033"/>
                    </a:cubicBezTo>
                    <a:cubicBezTo>
                      <a:pt x="617401" y="454848"/>
                      <a:pt x="618991" y="447732"/>
                      <a:pt x="620493" y="447917"/>
                    </a:cubicBezTo>
                    <a:cubicBezTo>
                      <a:pt x="621465" y="448009"/>
                      <a:pt x="626942" y="451429"/>
                      <a:pt x="627648" y="451059"/>
                    </a:cubicBezTo>
                    <a:cubicBezTo>
                      <a:pt x="632242" y="448564"/>
                      <a:pt x="634804" y="437105"/>
                      <a:pt x="639132" y="433593"/>
                    </a:cubicBezTo>
                    <a:cubicBezTo>
                      <a:pt x="640458" y="432484"/>
                      <a:pt x="647878" y="434148"/>
                      <a:pt x="648673" y="433409"/>
                    </a:cubicBezTo>
                    <a:cubicBezTo>
                      <a:pt x="654680" y="427309"/>
                      <a:pt x="657595" y="417052"/>
                      <a:pt x="662366" y="412154"/>
                    </a:cubicBezTo>
                    <a:cubicBezTo>
                      <a:pt x="665104" y="425092"/>
                      <a:pt x="674115" y="409289"/>
                      <a:pt x="681182" y="404853"/>
                    </a:cubicBezTo>
                    <a:cubicBezTo>
                      <a:pt x="682684" y="403837"/>
                      <a:pt x="683390" y="408088"/>
                      <a:pt x="685952" y="404576"/>
                    </a:cubicBezTo>
                    <a:cubicBezTo>
                      <a:pt x="690016" y="399124"/>
                      <a:pt x="699468" y="397183"/>
                      <a:pt x="706977" y="400418"/>
                    </a:cubicBezTo>
                    <a:cubicBezTo>
                      <a:pt x="711040" y="388959"/>
                      <a:pt x="713867" y="379256"/>
                      <a:pt x="723054" y="382582"/>
                    </a:cubicBezTo>
                    <a:cubicBezTo>
                      <a:pt x="729150" y="374358"/>
                      <a:pt x="731447" y="366503"/>
                      <a:pt x="729856" y="358556"/>
                    </a:cubicBezTo>
                    <a:cubicBezTo>
                      <a:pt x="724380" y="359849"/>
                      <a:pt x="718991" y="368443"/>
                      <a:pt x="713337" y="362529"/>
                    </a:cubicBezTo>
                    <a:cubicBezTo>
                      <a:pt x="718814" y="356615"/>
                      <a:pt x="720139" y="351070"/>
                      <a:pt x="715546" y="345526"/>
                    </a:cubicBezTo>
                    <a:close/>
                    <a:moveTo>
                      <a:pt x="743726" y="353843"/>
                    </a:moveTo>
                    <a:cubicBezTo>
                      <a:pt x="743284" y="353658"/>
                      <a:pt x="742666" y="353750"/>
                      <a:pt x="741517" y="354582"/>
                    </a:cubicBezTo>
                    <a:cubicBezTo>
                      <a:pt x="739220" y="358278"/>
                      <a:pt x="743019" y="364932"/>
                      <a:pt x="746553" y="361328"/>
                    </a:cubicBezTo>
                    <a:cubicBezTo>
                      <a:pt x="744256" y="358833"/>
                      <a:pt x="745051" y="354397"/>
                      <a:pt x="743726" y="353843"/>
                    </a:cubicBezTo>
                    <a:close/>
                    <a:moveTo>
                      <a:pt x="1147965" y="373896"/>
                    </a:moveTo>
                    <a:cubicBezTo>
                      <a:pt x="1141693" y="374173"/>
                      <a:pt x="1139572" y="382305"/>
                      <a:pt x="1141162" y="391084"/>
                    </a:cubicBezTo>
                    <a:cubicBezTo>
                      <a:pt x="1147435" y="390807"/>
                      <a:pt x="1149643" y="382675"/>
                      <a:pt x="1147965" y="373896"/>
                    </a:cubicBezTo>
                    <a:close/>
                    <a:moveTo>
                      <a:pt x="1230473" y="374265"/>
                    </a:moveTo>
                    <a:cubicBezTo>
                      <a:pt x="1223671" y="387757"/>
                      <a:pt x="1216604" y="392563"/>
                      <a:pt x="1209625" y="398847"/>
                    </a:cubicBezTo>
                    <a:cubicBezTo>
                      <a:pt x="1214660" y="416220"/>
                      <a:pt x="1218812" y="389144"/>
                      <a:pt x="1223760" y="398477"/>
                    </a:cubicBezTo>
                    <a:cubicBezTo>
                      <a:pt x="1227823" y="405500"/>
                      <a:pt x="1231798" y="401804"/>
                      <a:pt x="1235862" y="408180"/>
                    </a:cubicBezTo>
                    <a:cubicBezTo>
                      <a:pt x="1238865" y="402451"/>
                      <a:pt x="1245138" y="396444"/>
                      <a:pt x="1242576" y="390899"/>
                    </a:cubicBezTo>
                    <a:cubicBezTo>
                      <a:pt x="1238777" y="397091"/>
                      <a:pt x="1234714" y="397276"/>
                      <a:pt x="1230738" y="394688"/>
                    </a:cubicBezTo>
                    <a:cubicBezTo>
                      <a:pt x="1238159" y="387573"/>
                      <a:pt x="1238159" y="380827"/>
                      <a:pt x="1230473" y="374265"/>
                    </a:cubicBezTo>
                    <a:close/>
                    <a:moveTo>
                      <a:pt x="1157064" y="379256"/>
                    </a:moveTo>
                    <a:cubicBezTo>
                      <a:pt x="1155915" y="378978"/>
                      <a:pt x="1154502" y="379440"/>
                      <a:pt x="1152735" y="380642"/>
                    </a:cubicBezTo>
                    <a:cubicBezTo>
                      <a:pt x="1151940" y="395428"/>
                      <a:pt x="1170403" y="392655"/>
                      <a:pt x="1169784" y="410583"/>
                    </a:cubicBezTo>
                    <a:cubicBezTo>
                      <a:pt x="1178088" y="390807"/>
                      <a:pt x="1186834" y="396074"/>
                      <a:pt x="1195403" y="392470"/>
                    </a:cubicBezTo>
                    <a:cubicBezTo>
                      <a:pt x="1195579" y="401527"/>
                      <a:pt x="1201233" y="404853"/>
                      <a:pt x="1207240" y="402451"/>
                    </a:cubicBezTo>
                    <a:cubicBezTo>
                      <a:pt x="1201498" y="393672"/>
                      <a:pt x="1204148" y="385170"/>
                      <a:pt x="1195403" y="392470"/>
                    </a:cubicBezTo>
                    <a:cubicBezTo>
                      <a:pt x="1192311" y="384615"/>
                      <a:pt x="1188777" y="386464"/>
                      <a:pt x="1185862" y="386186"/>
                    </a:cubicBezTo>
                    <a:cubicBezTo>
                      <a:pt x="1183654" y="385909"/>
                      <a:pt x="1178707" y="386279"/>
                      <a:pt x="1176322" y="386556"/>
                    </a:cubicBezTo>
                    <a:cubicBezTo>
                      <a:pt x="1172964" y="386833"/>
                      <a:pt x="1170491" y="387757"/>
                      <a:pt x="1166958" y="386741"/>
                    </a:cubicBezTo>
                    <a:cubicBezTo>
                      <a:pt x="1162452" y="385447"/>
                      <a:pt x="1160686" y="379902"/>
                      <a:pt x="1157064" y="379256"/>
                    </a:cubicBezTo>
                    <a:close/>
                    <a:moveTo>
                      <a:pt x="1181887" y="403005"/>
                    </a:moveTo>
                    <a:cubicBezTo>
                      <a:pt x="1181533" y="401989"/>
                      <a:pt x="1180650" y="401711"/>
                      <a:pt x="1179060" y="403467"/>
                    </a:cubicBezTo>
                    <a:cubicBezTo>
                      <a:pt x="1177823" y="405316"/>
                      <a:pt x="1178442" y="410213"/>
                      <a:pt x="1181445" y="406794"/>
                    </a:cubicBezTo>
                    <a:cubicBezTo>
                      <a:pt x="1182152" y="405870"/>
                      <a:pt x="1182240" y="404022"/>
                      <a:pt x="1181887" y="403005"/>
                    </a:cubicBezTo>
                    <a:close/>
                    <a:moveTo>
                      <a:pt x="1122170" y="374081"/>
                    </a:moveTo>
                    <a:cubicBezTo>
                      <a:pt x="1121375" y="373896"/>
                      <a:pt x="1120403" y="374173"/>
                      <a:pt x="1119608" y="375097"/>
                    </a:cubicBezTo>
                    <a:cubicBezTo>
                      <a:pt x="1117311" y="379995"/>
                      <a:pt x="1120933" y="380734"/>
                      <a:pt x="1124555" y="381566"/>
                    </a:cubicBezTo>
                    <a:cubicBezTo>
                      <a:pt x="1126233" y="378886"/>
                      <a:pt x="1124555" y="374635"/>
                      <a:pt x="1122170" y="374081"/>
                    </a:cubicBezTo>
                    <a:close/>
                    <a:moveTo>
                      <a:pt x="1090809" y="374450"/>
                    </a:moveTo>
                    <a:cubicBezTo>
                      <a:pt x="1089838" y="373619"/>
                      <a:pt x="1088512" y="373803"/>
                      <a:pt x="1086657" y="376206"/>
                    </a:cubicBezTo>
                    <a:cubicBezTo>
                      <a:pt x="1092488" y="389144"/>
                      <a:pt x="1093636" y="377130"/>
                      <a:pt x="1090809" y="374450"/>
                    </a:cubicBezTo>
                    <a:close/>
                    <a:moveTo>
                      <a:pt x="1001675" y="380642"/>
                    </a:moveTo>
                    <a:cubicBezTo>
                      <a:pt x="1000527" y="380457"/>
                      <a:pt x="999290" y="381011"/>
                      <a:pt x="999290" y="382767"/>
                    </a:cubicBezTo>
                    <a:cubicBezTo>
                      <a:pt x="999379" y="384708"/>
                      <a:pt x="1004149" y="386094"/>
                      <a:pt x="1004061" y="382582"/>
                    </a:cubicBezTo>
                    <a:cubicBezTo>
                      <a:pt x="1004061" y="381658"/>
                      <a:pt x="1002912" y="380734"/>
                      <a:pt x="1001675" y="380642"/>
                    </a:cubicBezTo>
                    <a:close/>
                    <a:moveTo>
                      <a:pt x="1100880" y="382398"/>
                    </a:moveTo>
                    <a:cubicBezTo>
                      <a:pt x="1098672" y="384431"/>
                      <a:pt x="1096198" y="389236"/>
                      <a:pt x="1093813" y="386186"/>
                    </a:cubicBezTo>
                    <a:cubicBezTo>
                      <a:pt x="1092223" y="388404"/>
                      <a:pt x="1090721" y="390992"/>
                      <a:pt x="1089219" y="393302"/>
                    </a:cubicBezTo>
                    <a:cubicBezTo>
                      <a:pt x="1082064" y="382582"/>
                      <a:pt x="1085156" y="414557"/>
                      <a:pt x="1091781" y="403190"/>
                    </a:cubicBezTo>
                    <a:cubicBezTo>
                      <a:pt x="1089661" y="386926"/>
                      <a:pt x="1097081" y="410398"/>
                      <a:pt x="1096551" y="409936"/>
                    </a:cubicBezTo>
                    <a:cubicBezTo>
                      <a:pt x="1098053" y="411045"/>
                      <a:pt x="1100527" y="403929"/>
                      <a:pt x="1103530" y="406240"/>
                    </a:cubicBezTo>
                    <a:cubicBezTo>
                      <a:pt x="1105385" y="407718"/>
                      <a:pt x="1106622" y="411322"/>
                      <a:pt x="1108477" y="412986"/>
                    </a:cubicBezTo>
                    <a:cubicBezTo>
                      <a:pt x="1116074" y="400048"/>
                      <a:pt x="1124113" y="412616"/>
                      <a:pt x="1131887" y="405223"/>
                    </a:cubicBezTo>
                    <a:cubicBezTo>
                      <a:pt x="1131622" y="389513"/>
                      <a:pt x="1119696" y="391639"/>
                      <a:pt x="1112806" y="392286"/>
                    </a:cubicBezTo>
                    <a:cubicBezTo>
                      <a:pt x="1108830" y="388866"/>
                      <a:pt x="1105032" y="390899"/>
                      <a:pt x="1100880" y="382398"/>
                    </a:cubicBezTo>
                    <a:close/>
                    <a:moveTo>
                      <a:pt x="1136657" y="406424"/>
                    </a:moveTo>
                    <a:cubicBezTo>
                      <a:pt x="1135420" y="406240"/>
                      <a:pt x="1134449" y="406794"/>
                      <a:pt x="1134449" y="408550"/>
                    </a:cubicBezTo>
                    <a:cubicBezTo>
                      <a:pt x="1134449" y="410491"/>
                      <a:pt x="1139131" y="411877"/>
                      <a:pt x="1139042" y="408365"/>
                    </a:cubicBezTo>
                    <a:cubicBezTo>
                      <a:pt x="1139042" y="407441"/>
                      <a:pt x="1137806" y="406517"/>
                      <a:pt x="1136657" y="406424"/>
                    </a:cubicBezTo>
                    <a:close/>
                    <a:moveTo>
                      <a:pt x="1050350" y="382767"/>
                    </a:moveTo>
                    <a:cubicBezTo>
                      <a:pt x="1046552" y="383691"/>
                      <a:pt x="1048760" y="397183"/>
                      <a:pt x="1056092" y="387573"/>
                    </a:cubicBezTo>
                    <a:cubicBezTo>
                      <a:pt x="1057682" y="390992"/>
                      <a:pt x="1059272" y="389236"/>
                      <a:pt x="1060862" y="387388"/>
                    </a:cubicBezTo>
                    <a:cubicBezTo>
                      <a:pt x="1071110" y="402636"/>
                      <a:pt x="1070580" y="374450"/>
                      <a:pt x="1060862" y="387388"/>
                    </a:cubicBezTo>
                    <a:cubicBezTo>
                      <a:pt x="1059272" y="383876"/>
                      <a:pt x="1057594" y="385632"/>
                      <a:pt x="1056092" y="387573"/>
                    </a:cubicBezTo>
                    <a:cubicBezTo>
                      <a:pt x="1053530" y="383691"/>
                      <a:pt x="1051587" y="382490"/>
                      <a:pt x="1050350" y="382767"/>
                    </a:cubicBezTo>
                    <a:close/>
                    <a:moveTo>
                      <a:pt x="1078265" y="386371"/>
                    </a:moveTo>
                    <a:cubicBezTo>
                      <a:pt x="1077117" y="385355"/>
                      <a:pt x="1076057" y="385077"/>
                      <a:pt x="1074908" y="386741"/>
                    </a:cubicBezTo>
                    <a:cubicBezTo>
                      <a:pt x="1077294" y="388589"/>
                      <a:pt x="1079767" y="393210"/>
                      <a:pt x="1082064" y="389975"/>
                    </a:cubicBezTo>
                    <a:cubicBezTo>
                      <a:pt x="1080915" y="389051"/>
                      <a:pt x="1079502" y="387295"/>
                      <a:pt x="1078265" y="386371"/>
                    </a:cubicBezTo>
                    <a:close/>
                    <a:moveTo>
                      <a:pt x="975704" y="383599"/>
                    </a:moveTo>
                    <a:cubicBezTo>
                      <a:pt x="972965" y="384523"/>
                      <a:pt x="971552" y="393117"/>
                      <a:pt x="968725" y="394134"/>
                    </a:cubicBezTo>
                    <a:cubicBezTo>
                      <a:pt x="967135" y="394688"/>
                      <a:pt x="963248" y="384985"/>
                      <a:pt x="961658" y="390899"/>
                    </a:cubicBezTo>
                    <a:cubicBezTo>
                      <a:pt x="962718" y="394503"/>
                      <a:pt x="962895" y="401342"/>
                      <a:pt x="966782" y="404576"/>
                    </a:cubicBezTo>
                    <a:cubicBezTo>
                      <a:pt x="969697" y="407071"/>
                      <a:pt x="972524" y="401896"/>
                      <a:pt x="976057" y="404022"/>
                    </a:cubicBezTo>
                    <a:cubicBezTo>
                      <a:pt x="977294" y="404761"/>
                      <a:pt x="979679" y="410953"/>
                      <a:pt x="980827" y="410768"/>
                    </a:cubicBezTo>
                    <a:cubicBezTo>
                      <a:pt x="986746" y="409659"/>
                      <a:pt x="988071" y="406517"/>
                      <a:pt x="988248" y="413910"/>
                    </a:cubicBezTo>
                    <a:cubicBezTo>
                      <a:pt x="988248" y="417791"/>
                      <a:pt x="1005651" y="392563"/>
                      <a:pt x="1009449" y="416682"/>
                    </a:cubicBezTo>
                    <a:cubicBezTo>
                      <a:pt x="1012541" y="411969"/>
                      <a:pt x="1015545" y="407256"/>
                      <a:pt x="1018548" y="402636"/>
                    </a:cubicBezTo>
                    <a:cubicBezTo>
                      <a:pt x="1009891" y="393210"/>
                      <a:pt x="1001410" y="397923"/>
                      <a:pt x="992753" y="393302"/>
                    </a:cubicBezTo>
                    <a:cubicBezTo>
                      <a:pt x="993372" y="394134"/>
                      <a:pt x="993725" y="394873"/>
                      <a:pt x="994343" y="395705"/>
                    </a:cubicBezTo>
                    <a:cubicBezTo>
                      <a:pt x="993106" y="397645"/>
                      <a:pt x="989838" y="397091"/>
                      <a:pt x="991958" y="392470"/>
                    </a:cubicBezTo>
                    <a:cubicBezTo>
                      <a:pt x="992046" y="392655"/>
                      <a:pt x="992223" y="392748"/>
                      <a:pt x="992400" y="392932"/>
                    </a:cubicBezTo>
                    <a:cubicBezTo>
                      <a:pt x="994078" y="388774"/>
                      <a:pt x="991163" y="388035"/>
                      <a:pt x="990015" y="389975"/>
                    </a:cubicBezTo>
                    <a:cubicBezTo>
                      <a:pt x="987718" y="385540"/>
                      <a:pt x="980386" y="381843"/>
                      <a:pt x="975704" y="383599"/>
                    </a:cubicBezTo>
                    <a:close/>
                    <a:moveTo>
                      <a:pt x="1035863" y="400418"/>
                    </a:moveTo>
                    <a:cubicBezTo>
                      <a:pt x="1034626" y="400233"/>
                      <a:pt x="1032859" y="401619"/>
                      <a:pt x="1030474" y="405593"/>
                    </a:cubicBezTo>
                    <a:cubicBezTo>
                      <a:pt x="1020315" y="393487"/>
                      <a:pt x="1020757" y="421580"/>
                      <a:pt x="1030474" y="405593"/>
                    </a:cubicBezTo>
                    <a:cubicBezTo>
                      <a:pt x="1038071" y="414649"/>
                      <a:pt x="1039573" y="401065"/>
                      <a:pt x="1035863" y="400418"/>
                    </a:cubicBezTo>
                    <a:close/>
                    <a:moveTo>
                      <a:pt x="1723581" y="502070"/>
                    </a:moveTo>
                    <a:cubicBezTo>
                      <a:pt x="1722786" y="501885"/>
                      <a:pt x="1722079" y="502162"/>
                      <a:pt x="1721196" y="503087"/>
                    </a:cubicBezTo>
                    <a:cubicBezTo>
                      <a:pt x="1724200" y="506413"/>
                      <a:pt x="1721549" y="513159"/>
                      <a:pt x="1725966" y="509555"/>
                    </a:cubicBezTo>
                    <a:cubicBezTo>
                      <a:pt x="1727733" y="506875"/>
                      <a:pt x="1725966" y="502532"/>
                      <a:pt x="1723581" y="502070"/>
                    </a:cubicBezTo>
                    <a:close/>
                    <a:moveTo>
                      <a:pt x="1674023" y="506044"/>
                    </a:moveTo>
                    <a:cubicBezTo>
                      <a:pt x="1672786" y="505859"/>
                      <a:pt x="1671814" y="506413"/>
                      <a:pt x="1671814" y="508169"/>
                    </a:cubicBezTo>
                    <a:cubicBezTo>
                      <a:pt x="1671814" y="510110"/>
                      <a:pt x="1676673" y="511588"/>
                      <a:pt x="1676585" y="507984"/>
                    </a:cubicBezTo>
                    <a:cubicBezTo>
                      <a:pt x="1676585" y="507060"/>
                      <a:pt x="1675171" y="506136"/>
                      <a:pt x="1674023" y="506044"/>
                    </a:cubicBezTo>
                    <a:close/>
                    <a:moveTo>
                      <a:pt x="368109" y="320667"/>
                    </a:moveTo>
                    <a:cubicBezTo>
                      <a:pt x="366519" y="323070"/>
                      <a:pt x="365017" y="325472"/>
                      <a:pt x="363515" y="327783"/>
                    </a:cubicBezTo>
                    <a:cubicBezTo>
                      <a:pt x="365988" y="331109"/>
                      <a:pt x="364575" y="334621"/>
                      <a:pt x="366077" y="337948"/>
                    </a:cubicBezTo>
                    <a:cubicBezTo>
                      <a:pt x="369434" y="332126"/>
                      <a:pt x="374292" y="326119"/>
                      <a:pt x="368109" y="320667"/>
                    </a:cubicBezTo>
                    <a:close/>
                    <a:moveTo>
                      <a:pt x="385158" y="344139"/>
                    </a:moveTo>
                    <a:cubicBezTo>
                      <a:pt x="379063" y="352272"/>
                      <a:pt x="373497" y="360404"/>
                      <a:pt x="378444" y="368074"/>
                    </a:cubicBezTo>
                    <a:cubicBezTo>
                      <a:pt x="378886" y="353011"/>
                      <a:pt x="394257" y="358833"/>
                      <a:pt x="385158" y="344139"/>
                    </a:cubicBezTo>
                    <a:close/>
                    <a:moveTo>
                      <a:pt x="659627" y="364562"/>
                    </a:moveTo>
                    <a:cubicBezTo>
                      <a:pt x="659185" y="363546"/>
                      <a:pt x="658302" y="363084"/>
                      <a:pt x="656800" y="364747"/>
                    </a:cubicBezTo>
                    <a:cubicBezTo>
                      <a:pt x="655564" y="366688"/>
                      <a:pt x="656182" y="371401"/>
                      <a:pt x="659185" y="368074"/>
                    </a:cubicBezTo>
                    <a:cubicBezTo>
                      <a:pt x="659804" y="367150"/>
                      <a:pt x="659980" y="365579"/>
                      <a:pt x="659627" y="364562"/>
                    </a:cubicBezTo>
                    <a:close/>
                    <a:moveTo>
                      <a:pt x="366342" y="344694"/>
                    </a:moveTo>
                    <a:cubicBezTo>
                      <a:pt x="364222" y="351625"/>
                      <a:pt x="351501" y="358925"/>
                      <a:pt x="357155" y="365486"/>
                    </a:cubicBezTo>
                    <a:cubicBezTo>
                      <a:pt x="358745" y="363546"/>
                      <a:pt x="360070" y="361790"/>
                      <a:pt x="361748" y="365302"/>
                    </a:cubicBezTo>
                    <a:cubicBezTo>
                      <a:pt x="358303" y="374450"/>
                      <a:pt x="360865" y="377869"/>
                      <a:pt x="366872" y="378794"/>
                    </a:cubicBezTo>
                    <a:cubicBezTo>
                      <a:pt x="370140" y="375652"/>
                      <a:pt x="368904" y="371493"/>
                      <a:pt x="369080" y="368536"/>
                    </a:cubicBezTo>
                    <a:cubicBezTo>
                      <a:pt x="369787" y="357909"/>
                      <a:pt x="369522" y="355136"/>
                      <a:pt x="364133" y="355044"/>
                    </a:cubicBezTo>
                    <a:cubicBezTo>
                      <a:pt x="365370" y="351625"/>
                      <a:pt x="368550" y="348113"/>
                      <a:pt x="366342" y="344694"/>
                    </a:cubicBezTo>
                    <a:close/>
                    <a:moveTo>
                      <a:pt x="513161" y="374820"/>
                    </a:moveTo>
                    <a:cubicBezTo>
                      <a:pt x="511924" y="374727"/>
                      <a:pt x="510776" y="375282"/>
                      <a:pt x="510776" y="377038"/>
                    </a:cubicBezTo>
                    <a:cubicBezTo>
                      <a:pt x="510776" y="378886"/>
                      <a:pt x="515635" y="380180"/>
                      <a:pt x="515546" y="376668"/>
                    </a:cubicBezTo>
                    <a:cubicBezTo>
                      <a:pt x="515546" y="375744"/>
                      <a:pt x="514310" y="375005"/>
                      <a:pt x="513161" y="374820"/>
                    </a:cubicBezTo>
                    <a:close/>
                    <a:moveTo>
                      <a:pt x="635776" y="377223"/>
                    </a:moveTo>
                    <a:cubicBezTo>
                      <a:pt x="634627" y="377038"/>
                      <a:pt x="633567" y="377500"/>
                      <a:pt x="633567" y="379256"/>
                    </a:cubicBezTo>
                    <a:cubicBezTo>
                      <a:pt x="633655" y="381104"/>
                      <a:pt x="638426" y="382582"/>
                      <a:pt x="638337" y="378978"/>
                    </a:cubicBezTo>
                    <a:cubicBezTo>
                      <a:pt x="638337" y="378054"/>
                      <a:pt x="636924" y="377407"/>
                      <a:pt x="635776" y="377223"/>
                    </a:cubicBezTo>
                    <a:close/>
                    <a:moveTo>
                      <a:pt x="309540" y="348021"/>
                    </a:moveTo>
                    <a:cubicBezTo>
                      <a:pt x="308392" y="347928"/>
                      <a:pt x="307331" y="348483"/>
                      <a:pt x="307331" y="350239"/>
                    </a:cubicBezTo>
                    <a:cubicBezTo>
                      <a:pt x="307420" y="352179"/>
                      <a:pt x="312013" y="353565"/>
                      <a:pt x="311925" y="350054"/>
                    </a:cubicBezTo>
                    <a:cubicBezTo>
                      <a:pt x="311925" y="349130"/>
                      <a:pt x="310777" y="348205"/>
                      <a:pt x="309540" y="348021"/>
                    </a:cubicBezTo>
                    <a:close/>
                    <a:moveTo>
                      <a:pt x="322437" y="349222"/>
                    </a:moveTo>
                    <a:cubicBezTo>
                      <a:pt x="321554" y="348298"/>
                      <a:pt x="319699" y="348483"/>
                      <a:pt x="316695" y="350054"/>
                    </a:cubicBezTo>
                    <a:cubicBezTo>
                      <a:pt x="319787" y="350978"/>
                      <a:pt x="315105" y="363638"/>
                      <a:pt x="317049" y="363546"/>
                    </a:cubicBezTo>
                    <a:cubicBezTo>
                      <a:pt x="319787" y="363453"/>
                      <a:pt x="325088" y="352179"/>
                      <a:pt x="322437" y="349222"/>
                    </a:cubicBezTo>
                    <a:close/>
                    <a:moveTo>
                      <a:pt x="302826" y="357169"/>
                    </a:moveTo>
                    <a:cubicBezTo>
                      <a:pt x="294434" y="366595"/>
                      <a:pt x="296289" y="375744"/>
                      <a:pt x="298409" y="384800"/>
                    </a:cubicBezTo>
                    <a:cubicBezTo>
                      <a:pt x="303003" y="375652"/>
                      <a:pt x="307862" y="371770"/>
                      <a:pt x="312543" y="370477"/>
                    </a:cubicBezTo>
                    <a:cubicBezTo>
                      <a:pt x="309275" y="366041"/>
                      <a:pt x="306006" y="361605"/>
                      <a:pt x="302826" y="357169"/>
                    </a:cubicBezTo>
                    <a:close/>
                    <a:moveTo>
                      <a:pt x="338338" y="374265"/>
                    </a:moveTo>
                    <a:cubicBezTo>
                      <a:pt x="337102" y="374081"/>
                      <a:pt x="336130" y="374912"/>
                      <a:pt x="336130" y="376668"/>
                    </a:cubicBezTo>
                    <a:cubicBezTo>
                      <a:pt x="336130" y="378516"/>
                      <a:pt x="340812" y="379995"/>
                      <a:pt x="340724" y="376483"/>
                    </a:cubicBezTo>
                    <a:cubicBezTo>
                      <a:pt x="340724" y="375467"/>
                      <a:pt x="339487" y="374450"/>
                      <a:pt x="338338" y="374265"/>
                    </a:cubicBezTo>
                    <a:close/>
                    <a:moveTo>
                      <a:pt x="489575" y="381196"/>
                    </a:moveTo>
                    <a:cubicBezTo>
                      <a:pt x="486483" y="387018"/>
                      <a:pt x="480211" y="392932"/>
                      <a:pt x="482773" y="398477"/>
                    </a:cubicBezTo>
                    <a:cubicBezTo>
                      <a:pt x="486218" y="398200"/>
                      <a:pt x="499999" y="389698"/>
                      <a:pt x="489575" y="381196"/>
                    </a:cubicBezTo>
                    <a:close/>
                    <a:moveTo>
                      <a:pt x="336130" y="385724"/>
                    </a:moveTo>
                    <a:cubicBezTo>
                      <a:pt x="335335" y="385632"/>
                      <a:pt x="334717" y="385909"/>
                      <a:pt x="333921" y="386741"/>
                    </a:cubicBezTo>
                    <a:cubicBezTo>
                      <a:pt x="337190" y="390068"/>
                      <a:pt x="340370" y="396814"/>
                      <a:pt x="343462" y="393302"/>
                    </a:cubicBezTo>
                    <a:cubicBezTo>
                      <a:pt x="341077" y="390807"/>
                      <a:pt x="338515" y="386279"/>
                      <a:pt x="336130" y="385724"/>
                    </a:cubicBezTo>
                    <a:close/>
                    <a:moveTo>
                      <a:pt x="324646" y="389698"/>
                    </a:moveTo>
                    <a:cubicBezTo>
                      <a:pt x="323851" y="389513"/>
                      <a:pt x="323144" y="389883"/>
                      <a:pt x="322261" y="390715"/>
                    </a:cubicBezTo>
                    <a:cubicBezTo>
                      <a:pt x="325176" y="394134"/>
                      <a:pt x="322614" y="400880"/>
                      <a:pt x="327031" y="397276"/>
                    </a:cubicBezTo>
                    <a:cubicBezTo>
                      <a:pt x="328709" y="394596"/>
                      <a:pt x="327031" y="390253"/>
                      <a:pt x="324646" y="389698"/>
                    </a:cubicBezTo>
                    <a:close/>
                    <a:moveTo>
                      <a:pt x="350618" y="398107"/>
                    </a:moveTo>
                    <a:cubicBezTo>
                      <a:pt x="349557" y="397923"/>
                      <a:pt x="347879" y="399494"/>
                      <a:pt x="345847" y="403467"/>
                    </a:cubicBezTo>
                    <a:cubicBezTo>
                      <a:pt x="347879" y="407903"/>
                      <a:pt x="343109" y="412708"/>
                      <a:pt x="346289" y="417144"/>
                    </a:cubicBezTo>
                    <a:cubicBezTo>
                      <a:pt x="352561" y="413170"/>
                      <a:pt x="353798" y="398477"/>
                      <a:pt x="350618" y="398107"/>
                    </a:cubicBezTo>
                    <a:close/>
                    <a:moveTo>
                      <a:pt x="452384" y="416682"/>
                    </a:moveTo>
                    <a:cubicBezTo>
                      <a:pt x="436571" y="433501"/>
                      <a:pt x="461925" y="432577"/>
                      <a:pt x="452384" y="416682"/>
                    </a:cubicBezTo>
                    <a:close/>
                    <a:moveTo>
                      <a:pt x="576235" y="425461"/>
                    </a:moveTo>
                    <a:cubicBezTo>
                      <a:pt x="575352" y="424445"/>
                      <a:pt x="573673" y="424260"/>
                      <a:pt x="570670" y="425831"/>
                    </a:cubicBezTo>
                    <a:cubicBezTo>
                      <a:pt x="573762" y="426755"/>
                      <a:pt x="568903" y="439600"/>
                      <a:pt x="570935" y="439508"/>
                    </a:cubicBezTo>
                    <a:cubicBezTo>
                      <a:pt x="573673" y="439415"/>
                      <a:pt x="578885" y="428326"/>
                      <a:pt x="576235" y="425461"/>
                    </a:cubicBezTo>
                    <a:close/>
                    <a:moveTo>
                      <a:pt x="298851" y="398477"/>
                    </a:moveTo>
                    <a:cubicBezTo>
                      <a:pt x="291960" y="403282"/>
                      <a:pt x="298233" y="413355"/>
                      <a:pt x="299028" y="418900"/>
                    </a:cubicBezTo>
                    <a:cubicBezTo>
                      <a:pt x="300088" y="426016"/>
                      <a:pt x="296289" y="433409"/>
                      <a:pt x="304151" y="432392"/>
                    </a:cubicBezTo>
                    <a:cubicBezTo>
                      <a:pt x="312720" y="425276"/>
                      <a:pt x="306625" y="418438"/>
                      <a:pt x="313162" y="411322"/>
                    </a:cubicBezTo>
                    <a:cubicBezTo>
                      <a:pt x="316519" y="406702"/>
                      <a:pt x="321377" y="397461"/>
                      <a:pt x="315282" y="401249"/>
                    </a:cubicBezTo>
                    <a:cubicBezTo>
                      <a:pt x="310070" y="416220"/>
                      <a:pt x="304505" y="408088"/>
                      <a:pt x="298851" y="398477"/>
                    </a:cubicBezTo>
                    <a:close/>
                    <a:moveTo>
                      <a:pt x="328444" y="414187"/>
                    </a:moveTo>
                    <a:cubicBezTo>
                      <a:pt x="327208" y="413170"/>
                      <a:pt x="326148" y="412708"/>
                      <a:pt x="324999" y="414372"/>
                    </a:cubicBezTo>
                    <a:cubicBezTo>
                      <a:pt x="327473" y="416128"/>
                      <a:pt x="329858" y="420748"/>
                      <a:pt x="332155" y="417514"/>
                    </a:cubicBezTo>
                    <a:cubicBezTo>
                      <a:pt x="331006" y="416590"/>
                      <a:pt x="329593" y="415111"/>
                      <a:pt x="328444" y="414187"/>
                    </a:cubicBezTo>
                    <a:close/>
                    <a:moveTo>
                      <a:pt x="320847" y="417883"/>
                    </a:moveTo>
                    <a:cubicBezTo>
                      <a:pt x="320494" y="416867"/>
                      <a:pt x="319434" y="416590"/>
                      <a:pt x="317844" y="418345"/>
                    </a:cubicBezTo>
                    <a:cubicBezTo>
                      <a:pt x="316607" y="420286"/>
                      <a:pt x="317225" y="424814"/>
                      <a:pt x="320229" y="421487"/>
                    </a:cubicBezTo>
                    <a:cubicBezTo>
                      <a:pt x="320936" y="420563"/>
                      <a:pt x="321201" y="418900"/>
                      <a:pt x="320847" y="417883"/>
                    </a:cubicBezTo>
                    <a:close/>
                    <a:moveTo>
                      <a:pt x="346289" y="426016"/>
                    </a:moveTo>
                    <a:cubicBezTo>
                      <a:pt x="345847" y="425831"/>
                      <a:pt x="345140" y="426016"/>
                      <a:pt x="344080" y="427217"/>
                    </a:cubicBezTo>
                    <a:cubicBezTo>
                      <a:pt x="341342" y="430451"/>
                      <a:pt x="340105" y="438953"/>
                      <a:pt x="344257" y="434148"/>
                    </a:cubicBezTo>
                    <a:cubicBezTo>
                      <a:pt x="346377" y="431838"/>
                      <a:pt x="347526" y="426570"/>
                      <a:pt x="346289" y="426016"/>
                    </a:cubicBezTo>
                    <a:close/>
                    <a:moveTo>
                      <a:pt x="558744" y="431006"/>
                    </a:moveTo>
                    <a:cubicBezTo>
                      <a:pt x="557596" y="430821"/>
                      <a:pt x="556536" y="431653"/>
                      <a:pt x="556624" y="433409"/>
                    </a:cubicBezTo>
                    <a:cubicBezTo>
                      <a:pt x="556624" y="435257"/>
                      <a:pt x="561218" y="436735"/>
                      <a:pt x="561129" y="433224"/>
                    </a:cubicBezTo>
                    <a:cubicBezTo>
                      <a:pt x="561129" y="432207"/>
                      <a:pt x="559981" y="431191"/>
                      <a:pt x="558744" y="431006"/>
                    </a:cubicBezTo>
                    <a:close/>
                    <a:moveTo>
                      <a:pt x="544698" y="431560"/>
                    </a:moveTo>
                    <a:cubicBezTo>
                      <a:pt x="543550" y="431468"/>
                      <a:pt x="542313" y="432022"/>
                      <a:pt x="542313" y="433778"/>
                    </a:cubicBezTo>
                    <a:cubicBezTo>
                      <a:pt x="542313" y="435626"/>
                      <a:pt x="547172" y="437105"/>
                      <a:pt x="547083" y="433593"/>
                    </a:cubicBezTo>
                    <a:cubicBezTo>
                      <a:pt x="547083" y="432669"/>
                      <a:pt x="545847" y="431745"/>
                      <a:pt x="544698" y="431560"/>
                    </a:cubicBezTo>
                    <a:close/>
                    <a:moveTo>
                      <a:pt x="284982" y="419270"/>
                    </a:moveTo>
                    <a:cubicBezTo>
                      <a:pt x="268021" y="430544"/>
                      <a:pt x="267049" y="448656"/>
                      <a:pt x="262102" y="468155"/>
                    </a:cubicBezTo>
                    <a:cubicBezTo>
                      <a:pt x="263604" y="470096"/>
                      <a:pt x="265194" y="472036"/>
                      <a:pt x="266696" y="474069"/>
                    </a:cubicBezTo>
                    <a:cubicBezTo>
                      <a:pt x="267314" y="473238"/>
                      <a:pt x="267932" y="472868"/>
                      <a:pt x="268639" y="472868"/>
                    </a:cubicBezTo>
                    <a:cubicBezTo>
                      <a:pt x="270936" y="473053"/>
                      <a:pt x="273321" y="476842"/>
                      <a:pt x="271643" y="480815"/>
                    </a:cubicBezTo>
                    <a:cubicBezTo>
                      <a:pt x="270141" y="478782"/>
                      <a:pt x="268551" y="476749"/>
                      <a:pt x="267049" y="474624"/>
                    </a:cubicBezTo>
                    <a:cubicBezTo>
                      <a:pt x="266254" y="475825"/>
                      <a:pt x="265635" y="476842"/>
                      <a:pt x="264929" y="478043"/>
                    </a:cubicBezTo>
                    <a:cubicBezTo>
                      <a:pt x="267932" y="492736"/>
                      <a:pt x="281536" y="483957"/>
                      <a:pt x="276413" y="474254"/>
                    </a:cubicBezTo>
                    <a:cubicBezTo>
                      <a:pt x="283215" y="466122"/>
                      <a:pt x="268904" y="458637"/>
                      <a:pt x="278356" y="450227"/>
                    </a:cubicBezTo>
                    <a:cubicBezTo>
                      <a:pt x="280830" y="453647"/>
                      <a:pt x="283303" y="456881"/>
                      <a:pt x="285777" y="460208"/>
                    </a:cubicBezTo>
                    <a:cubicBezTo>
                      <a:pt x="294699" y="446254"/>
                      <a:pt x="294346" y="432577"/>
                      <a:pt x="284982" y="419270"/>
                    </a:cubicBezTo>
                    <a:close/>
                    <a:moveTo>
                      <a:pt x="434009" y="439138"/>
                    </a:moveTo>
                    <a:cubicBezTo>
                      <a:pt x="432773" y="438953"/>
                      <a:pt x="431536" y="439508"/>
                      <a:pt x="431624" y="441356"/>
                    </a:cubicBezTo>
                    <a:cubicBezTo>
                      <a:pt x="431624" y="443204"/>
                      <a:pt x="436395" y="444498"/>
                      <a:pt x="436395" y="440894"/>
                    </a:cubicBezTo>
                    <a:cubicBezTo>
                      <a:pt x="436306" y="439970"/>
                      <a:pt x="435158" y="439323"/>
                      <a:pt x="434009" y="439138"/>
                    </a:cubicBezTo>
                    <a:close/>
                    <a:moveTo>
                      <a:pt x="532949" y="440894"/>
                    </a:moveTo>
                    <a:cubicBezTo>
                      <a:pt x="525175" y="445792"/>
                      <a:pt x="525264" y="459746"/>
                      <a:pt x="521642" y="465106"/>
                    </a:cubicBezTo>
                    <a:cubicBezTo>
                      <a:pt x="515723" y="474162"/>
                      <a:pt x="513780" y="466399"/>
                      <a:pt x="512543" y="479244"/>
                    </a:cubicBezTo>
                    <a:cubicBezTo>
                      <a:pt x="510953" y="477027"/>
                      <a:pt x="509451" y="474716"/>
                      <a:pt x="507772" y="472498"/>
                    </a:cubicBezTo>
                    <a:cubicBezTo>
                      <a:pt x="503002" y="482941"/>
                      <a:pt x="500617" y="493383"/>
                      <a:pt x="501235" y="503641"/>
                    </a:cubicBezTo>
                    <a:cubicBezTo>
                      <a:pt x="509981" y="495324"/>
                      <a:pt x="507066" y="487377"/>
                      <a:pt x="512543" y="479244"/>
                    </a:cubicBezTo>
                    <a:cubicBezTo>
                      <a:pt x="525970" y="488948"/>
                      <a:pt x="504681" y="499945"/>
                      <a:pt x="515546" y="509833"/>
                    </a:cubicBezTo>
                    <a:cubicBezTo>
                      <a:pt x="521642" y="497080"/>
                      <a:pt x="527914" y="503641"/>
                      <a:pt x="534009" y="488763"/>
                    </a:cubicBezTo>
                    <a:cubicBezTo>
                      <a:pt x="526765" y="477673"/>
                      <a:pt x="536571" y="465845"/>
                      <a:pt x="542931" y="454201"/>
                    </a:cubicBezTo>
                    <a:cubicBezTo>
                      <a:pt x="539663" y="449765"/>
                      <a:pt x="536218" y="445422"/>
                      <a:pt x="532949" y="440894"/>
                    </a:cubicBezTo>
                    <a:close/>
                    <a:moveTo>
                      <a:pt x="520052" y="509555"/>
                    </a:moveTo>
                    <a:cubicBezTo>
                      <a:pt x="515546" y="519443"/>
                      <a:pt x="510688" y="511311"/>
                      <a:pt x="506182" y="523879"/>
                    </a:cubicBezTo>
                    <a:cubicBezTo>
                      <a:pt x="513073" y="538110"/>
                      <a:pt x="515811" y="523325"/>
                      <a:pt x="517931" y="519905"/>
                    </a:cubicBezTo>
                    <a:cubicBezTo>
                      <a:pt x="518020" y="519721"/>
                      <a:pt x="520052" y="523325"/>
                      <a:pt x="520317" y="523325"/>
                    </a:cubicBezTo>
                    <a:cubicBezTo>
                      <a:pt x="522878" y="523232"/>
                      <a:pt x="524999" y="510479"/>
                      <a:pt x="520052" y="509555"/>
                    </a:cubicBezTo>
                    <a:close/>
                    <a:moveTo>
                      <a:pt x="1689659" y="522678"/>
                    </a:moveTo>
                    <a:cubicBezTo>
                      <a:pt x="1688510" y="523140"/>
                      <a:pt x="1687450" y="524618"/>
                      <a:pt x="1686302" y="528038"/>
                    </a:cubicBezTo>
                    <a:cubicBezTo>
                      <a:pt x="1691161" y="536539"/>
                      <a:pt x="1696019" y="539774"/>
                      <a:pt x="1700613" y="534414"/>
                    </a:cubicBezTo>
                    <a:cubicBezTo>
                      <a:pt x="1696991" y="530533"/>
                      <a:pt x="1693192" y="521291"/>
                      <a:pt x="1689659" y="522678"/>
                    </a:cubicBezTo>
                    <a:close/>
                    <a:moveTo>
                      <a:pt x="1707503" y="530810"/>
                    </a:moveTo>
                    <a:cubicBezTo>
                      <a:pt x="1705207" y="535430"/>
                      <a:pt x="1700701" y="540236"/>
                      <a:pt x="1703175" y="544672"/>
                    </a:cubicBezTo>
                    <a:cubicBezTo>
                      <a:pt x="1707062" y="540513"/>
                      <a:pt x="1710949" y="544117"/>
                      <a:pt x="1714924" y="540698"/>
                    </a:cubicBezTo>
                    <a:cubicBezTo>
                      <a:pt x="1712450" y="537463"/>
                      <a:pt x="1709977" y="534044"/>
                      <a:pt x="1707503" y="530810"/>
                    </a:cubicBezTo>
                    <a:close/>
                    <a:moveTo>
                      <a:pt x="1722256" y="532566"/>
                    </a:moveTo>
                    <a:cubicBezTo>
                      <a:pt x="1720489" y="532381"/>
                      <a:pt x="1718811" y="533490"/>
                      <a:pt x="1717044" y="537186"/>
                    </a:cubicBezTo>
                    <a:cubicBezTo>
                      <a:pt x="1717662" y="551787"/>
                      <a:pt x="1725260" y="542361"/>
                      <a:pt x="1728970" y="546889"/>
                    </a:cubicBezTo>
                    <a:cubicBezTo>
                      <a:pt x="1733033" y="551880"/>
                      <a:pt x="1743811" y="547998"/>
                      <a:pt x="1738510" y="539959"/>
                    </a:cubicBezTo>
                    <a:cubicBezTo>
                      <a:pt x="1733298" y="546612"/>
                      <a:pt x="1727556" y="533305"/>
                      <a:pt x="1722256" y="532566"/>
                    </a:cubicBezTo>
                    <a:close/>
                    <a:moveTo>
                      <a:pt x="1751761" y="542731"/>
                    </a:moveTo>
                    <a:cubicBezTo>
                      <a:pt x="1750171" y="543101"/>
                      <a:pt x="1749464" y="545134"/>
                      <a:pt x="1750436" y="549662"/>
                    </a:cubicBezTo>
                    <a:cubicBezTo>
                      <a:pt x="1754588" y="545503"/>
                      <a:pt x="1758122" y="567405"/>
                      <a:pt x="1767044" y="559180"/>
                    </a:cubicBezTo>
                    <a:cubicBezTo>
                      <a:pt x="1768987" y="554837"/>
                      <a:pt x="1756532" y="541530"/>
                      <a:pt x="1751761" y="542731"/>
                    </a:cubicBezTo>
                    <a:close/>
                    <a:moveTo>
                      <a:pt x="292667" y="456604"/>
                    </a:moveTo>
                    <a:cubicBezTo>
                      <a:pt x="276766" y="473423"/>
                      <a:pt x="302208" y="472498"/>
                      <a:pt x="292667" y="456604"/>
                    </a:cubicBezTo>
                    <a:close/>
                    <a:moveTo>
                      <a:pt x="283745" y="478875"/>
                    </a:moveTo>
                    <a:cubicBezTo>
                      <a:pt x="282597" y="478690"/>
                      <a:pt x="281360" y="479244"/>
                      <a:pt x="281360" y="481000"/>
                    </a:cubicBezTo>
                    <a:cubicBezTo>
                      <a:pt x="281360" y="482941"/>
                      <a:pt x="286218" y="484235"/>
                      <a:pt x="286130" y="480815"/>
                    </a:cubicBezTo>
                    <a:cubicBezTo>
                      <a:pt x="286130" y="479891"/>
                      <a:pt x="284893" y="478967"/>
                      <a:pt x="283745" y="478875"/>
                    </a:cubicBezTo>
                    <a:close/>
                    <a:moveTo>
                      <a:pt x="491341" y="483403"/>
                    </a:moveTo>
                    <a:cubicBezTo>
                      <a:pt x="485246" y="491535"/>
                      <a:pt x="479857" y="499852"/>
                      <a:pt x="484804" y="507615"/>
                    </a:cubicBezTo>
                    <a:cubicBezTo>
                      <a:pt x="490811" y="499390"/>
                      <a:pt x="496288" y="491165"/>
                      <a:pt x="491341" y="483403"/>
                    </a:cubicBezTo>
                    <a:close/>
                    <a:moveTo>
                      <a:pt x="503444" y="506783"/>
                    </a:moveTo>
                    <a:cubicBezTo>
                      <a:pt x="499645" y="514915"/>
                      <a:pt x="495935" y="517041"/>
                      <a:pt x="491871" y="510572"/>
                    </a:cubicBezTo>
                    <a:cubicBezTo>
                      <a:pt x="481801" y="525820"/>
                      <a:pt x="470228" y="541067"/>
                      <a:pt x="471465" y="555853"/>
                    </a:cubicBezTo>
                    <a:cubicBezTo>
                      <a:pt x="482331" y="546242"/>
                      <a:pt x="493462" y="548368"/>
                      <a:pt x="504239" y="534229"/>
                    </a:cubicBezTo>
                    <a:cubicBezTo>
                      <a:pt x="502560" y="531919"/>
                      <a:pt x="500882" y="529608"/>
                      <a:pt x="499292" y="527483"/>
                    </a:cubicBezTo>
                    <a:cubicBezTo>
                      <a:pt x="499292" y="527298"/>
                      <a:pt x="499380" y="527391"/>
                      <a:pt x="499469" y="527206"/>
                    </a:cubicBezTo>
                    <a:cubicBezTo>
                      <a:pt x="498409" y="527113"/>
                      <a:pt x="497525" y="526189"/>
                      <a:pt x="498850" y="523325"/>
                    </a:cubicBezTo>
                    <a:cubicBezTo>
                      <a:pt x="499292" y="523879"/>
                      <a:pt x="499822" y="524433"/>
                      <a:pt x="500264" y="525080"/>
                    </a:cubicBezTo>
                    <a:cubicBezTo>
                      <a:pt x="503356" y="518889"/>
                      <a:pt x="504946" y="512790"/>
                      <a:pt x="503444" y="506783"/>
                    </a:cubicBezTo>
                    <a:close/>
                    <a:moveTo>
                      <a:pt x="472437" y="484235"/>
                    </a:moveTo>
                    <a:cubicBezTo>
                      <a:pt x="470405" y="491073"/>
                      <a:pt x="457684" y="498374"/>
                      <a:pt x="463338" y="505027"/>
                    </a:cubicBezTo>
                    <a:cubicBezTo>
                      <a:pt x="469345" y="492367"/>
                      <a:pt x="478444" y="498558"/>
                      <a:pt x="472437" y="484235"/>
                    </a:cubicBezTo>
                    <a:close/>
                    <a:moveTo>
                      <a:pt x="468108" y="504842"/>
                    </a:moveTo>
                    <a:cubicBezTo>
                      <a:pt x="465193" y="515839"/>
                      <a:pt x="457331" y="513714"/>
                      <a:pt x="452031" y="522493"/>
                    </a:cubicBezTo>
                    <a:cubicBezTo>
                      <a:pt x="448055" y="529146"/>
                      <a:pt x="449557" y="538480"/>
                      <a:pt x="443903" y="530995"/>
                    </a:cubicBezTo>
                    <a:cubicBezTo>
                      <a:pt x="438515" y="535338"/>
                      <a:pt x="433214" y="555299"/>
                      <a:pt x="427649" y="548460"/>
                    </a:cubicBezTo>
                    <a:cubicBezTo>
                      <a:pt x="427296" y="539589"/>
                      <a:pt x="437013" y="522493"/>
                      <a:pt x="443727" y="530625"/>
                    </a:cubicBezTo>
                    <a:cubicBezTo>
                      <a:pt x="443285" y="530071"/>
                      <a:pt x="443108" y="530255"/>
                      <a:pt x="442667" y="529608"/>
                    </a:cubicBezTo>
                    <a:cubicBezTo>
                      <a:pt x="443462" y="528500"/>
                      <a:pt x="444080" y="527206"/>
                      <a:pt x="444875" y="526097"/>
                    </a:cubicBezTo>
                    <a:cubicBezTo>
                      <a:pt x="440016" y="514453"/>
                      <a:pt x="435600" y="526282"/>
                      <a:pt x="430829" y="519721"/>
                    </a:cubicBezTo>
                    <a:cubicBezTo>
                      <a:pt x="426059" y="534137"/>
                      <a:pt x="412720" y="546889"/>
                      <a:pt x="412543" y="568144"/>
                    </a:cubicBezTo>
                    <a:cubicBezTo>
                      <a:pt x="408568" y="565649"/>
                      <a:pt x="404681" y="565926"/>
                      <a:pt x="400794" y="572118"/>
                    </a:cubicBezTo>
                    <a:cubicBezTo>
                      <a:pt x="403091" y="578864"/>
                      <a:pt x="416165" y="585148"/>
                      <a:pt x="410776" y="592171"/>
                    </a:cubicBezTo>
                    <a:cubicBezTo>
                      <a:pt x="405034" y="583392"/>
                      <a:pt x="399469" y="575444"/>
                      <a:pt x="394080" y="582652"/>
                    </a:cubicBezTo>
                    <a:cubicBezTo>
                      <a:pt x="403621" y="585332"/>
                      <a:pt x="393285" y="604184"/>
                      <a:pt x="389487" y="596329"/>
                    </a:cubicBezTo>
                    <a:cubicBezTo>
                      <a:pt x="388515" y="590230"/>
                      <a:pt x="385511" y="585794"/>
                      <a:pt x="386748" y="579418"/>
                    </a:cubicBezTo>
                    <a:cubicBezTo>
                      <a:pt x="387897" y="573781"/>
                      <a:pt x="395494" y="570916"/>
                      <a:pt x="391342" y="565741"/>
                    </a:cubicBezTo>
                    <a:cubicBezTo>
                      <a:pt x="378974" y="568421"/>
                      <a:pt x="378798" y="558626"/>
                      <a:pt x="391077" y="552064"/>
                    </a:cubicBezTo>
                    <a:cubicBezTo>
                      <a:pt x="388338" y="539496"/>
                      <a:pt x="373851" y="556593"/>
                      <a:pt x="372437" y="566296"/>
                    </a:cubicBezTo>
                    <a:cubicBezTo>
                      <a:pt x="372172" y="568606"/>
                      <a:pt x="379151" y="573873"/>
                      <a:pt x="374999" y="576461"/>
                    </a:cubicBezTo>
                    <a:cubicBezTo>
                      <a:pt x="368374" y="560936"/>
                      <a:pt x="354151" y="580435"/>
                      <a:pt x="361130" y="590507"/>
                    </a:cubicBezTo>
                    <a:cubicBezTo>
                      <a:pt x="364928" y="582375"/>
                      <a:pt x="368815" y="580250"/>
                      <a:pt x="372879" y="586811"/>
                    </a:cubicBezTo>
                    <a:cubicBezTo>
                      <a:pt x="369345" y="593742"/>
                      <a:pt x="358921" y="600950"/>
                      <a:pt x="368462" y="607419"/>
                    </a:cubicBezTo>
                    <a:cubicBezTo>
                      <a:pt x="373851" y="598270"/>
                      <a:pt x="379151" y="589768"/>
                      <a:pt x="384716" y="596514"/>
                    </a:cubicBezTo>
                    <a:cubicBezTo>
                      <a:pt x="381359" y="602336"/>
                      <a:pt x="374822" y="608158"/>
                      <a:pt x="378003" y="613795"/>
                    </a:cubicBezTo>
                    <a:cubicBezTo>
                      <a:pt x="384098" y="605570"/>
                      <a:pt x="386925" y="624237"/>
                      <a:pt x="387720" y="627287"/>
                    </a:cubicBezTo>
                    <a:cubicBezTo>
                      <a:pt x="395494" y="621280"/>
                      <a:pt x="401412" y="609359"/>
                      <a:pt x="408568" y="602428"/>
                    </a:cubicBezTo>
                    <a:cubicBezTo>
                      <a:pt x="408833" y="602151"/>
                      <a:pt x="410600" y="605940"/>
                      <a:pt x="410953" y="605848"/>
                    </a:cubicBezTo>
                    <a:cubicBezTo>
                      <a:pt x="414222" y="604924"/>
                      <a:pt x="417225" y="594296"/>
                      <a:pt x="420052" y="591709"/>
                    </a:cubicBezTo>
                    <a:cubicBezTo>
                      <a:pt x="420317" y="591524"/>
                      <a:pt x="422260" y="595313"/>
                      <a:pt x="422437" y="595128"/>
                    </a:cubicBezTo>
                    <a:cubicBezTo>
                      <a:pt x="429946" y="588290"/>
                      <a:pt x="436041" y="577108"/>
                      <a:pt x="443285" y="570547"/>
                    </a:cubicBezTo>
                    <a:cubicBezTo>
                      <a:pt x="443550" y="570269"/>
                      <a:pt x="445670" y="574151"/>
                      <a:pt x="445847" y="573873"/>
                    </a:cubicBezTo>
                    <a:cubicBezTo>
                      <a:pt x="449557" y="570731"/>
                      <a:pt x="451412" y="563061"/>
                      <a:pt x="455034" y="559827"/>
                    </a:cubicBezTo>
                    <a:cubicBezTo>
                      <a:pt x="455741" y="559088"/>
                      <a:pt x="457331" y="562784"/>
                      <a:pt x="459539" y="559827"/>
                    </a:cubicBezTo>
                    <a:cubicBezTo>
                      <a:pt x="464398" y="553266"/>
                      <a:pt x="460688" y="549292"/>
                      <a:pt x="464133" y="538942"/>
                    </a:cubicBezTo>
                    <a:cubicBezTo>
                      <a:pt x="467313" y="529608"/>
                      <a:pt x="476147" y="528407"/>
                      <a:pt x="473055" y="518150"/>
                    </a:cubicBezTo>
                    <a:cubicBezTo>
                      <a:pt x="463073" y="526467"/>
                      <a:pt x="470847" y="507799"/>
                      <a:pt x="468108" y="504842"/>
                    </a:cubicBezTo>
                    <a:close/>
                    <a:moveTo>
                      <a:pt x="478444" y="512605"/>
                    </a:moveTo>
                    <a:cubicBezTo>
                      <a:pt x="476942" y="513529"/>
                      <a:pt x="476500" y="521384"/>
                      <a:pt x="480211" y="521291"/>
                    </a:cubicBezTo>
                    <a:cubicBezTo>
                      <a:pt x="482861" y="521199"/>
                      <a:pt x="484804" y="508262"/>
                      <a:pt x="480034" y="514545"/>
                    </a:cubicBezTo>
                    <a:cubicBezTo>
                      <a:pt x="479327" y="512697"/>
                      <a:pt x="478886" y="512235"/>
                      <a:pt x="478444" y="512605"/>
                    </a:cubicBezTo>
                    <a:close/>
                    <a:moveTo>
                      <a:pt x="1708298" y="573042"/>
                    </a:moveTo>
                    <a:cubicBezTo>
                      <a:pt x="1707150" y="572949"/>
                      <a:pt x="1705913" y="573504"/>
                      <a:pt x="1705913" y="575260"/>
                    </a:cubicBezTo>
                    <a:cubicBezTo>
                      <a:pt x="1706002" y="577108"/>
                      <a:pt x="1710772" y="578586"/>
                      <a:pt x="1710684" y="575075"/>
                    </a:cubicBezTo>
                    <a:cubicBezTo>
                      <a:pt x="1710684" y="574151"/>
                      <a:pt x="1709535" y="573227"/>
                      <a:pt x="1708298" y="573042"/>
                    </a:cubicBezTo>
                    <a:close/>
                    <a:moveTo>
                      <a:pt x="1715719" y="588567"/>
                    </a:moveTo>
                    <a:cubicBezTo>
                      <a:pt x="1714129" y="590877"/>
                      <a:pt x="1712627" y="593187"/>
                      <a:pt x="1711125" y="595498"/>
                    </a:cubicBezTo>
                    <a:cubicBezTo>
                      <a:pt x="1715896" y="600580"/>
                      <a:pt x="1720754" y="615551"/>
                      <a:pt x="1725171" y="601689"/>
                    </a:cubicBezTo>
                    <a:cubicBezTo>
                      <a:pt x="1721991" y="597253"/>
                      <a:pt x="1718899" y="593003"/>
                      <a:pt x="1715719" y="588567"/>
                    </a:cubicBezTo>
                    <a:close/>
                    <a:moveTo>
                      <a:pt x="1729942" y="603075"/>
                    </a:moveTo>
                    <a:cubicBezTo>
                      <a:pt x="1728793" y="602891"/>
                      <a:pt x="1727733" y="603445"/>
                      <a:pt x="1727821" y="605201"/>
                    </a:cubicBezTo>
                    <a:cubicBezTo>
                      <a:pt x="1727821" y="607141"/>
                      <a:pt x="1732592" y="608528"/>
                      <a:pt x="1732503" y="605016"/>
                    </a:cubicBezTo>
                    <a:cubicBezTo>
                      <a:pt x="1732503" y="604092"/>
                      <a:pt x="1731178" y="603260"/>
                      <a:pt x="1729942" y="603075"/>
                    </a:cubicBezTo>
                    <a:close/>
                    <a:moveTo>
                      <a:pt x="161131" y="556777"/>
                    </a:moveTo>
                    <a:cubicBezTo>
                      <a:pt x="159894" y="555853"/>
                      <a:pt x="158657" y="555576"/>
                      <a:pt x="157509" y="557239"/>
                    </a:cubicBezTo>
                    <a:cubicBezTo>
                      <a:pt x="159894" y="558995"/>
                      <a:pt x="162367" y="563708"/>
                      <a:pt x="164664" y="560381"/>
                    </a:cubicBezTo>
                    <a:cubicBezTo>
                      <a:pt x="163516" y="559457"/>
                      <a:pt x="162279" y="557794"/>
                      <a:pt x="161131" y="556777"/>
                    </a:cubicBezTo>
                    <a:close/>
                    <a:moveTo>
                      <a:pt x="447437" y="512143"/>
                    </a:moveTo>
                    <a:cubicBezTo>
                      <a:pt x="447084" y="511126"/>
                      <a:pt x="446200" y="510664"/>
                      <a:pt x="444698" y="512328"/>
                    </a:cubicBezTo>
                    <a:cubicBezTo>
                      <a:pt x="443462" y="514268"/>
                      <a:pt x="443992" y="519074"/>
                      <a:pt x="447084" y="515747"/>
                    </a:cubicBezTo>
                    <a:cubicBezTo>
                      <a:pt x="447702" y="514823"/>
                      <a:pt x="447879" y="513159"/>
                      <a:pt x="447437" y="512143"/>
                    </a:cubicBezTo>
                    <a:close/>
                    <a:moveTo>
                      <a:pt x="399204" y="544672"/>
                    </a:moveTo>
                    <a:cubicBezTo>
                      <a:pt x="398056" y="543747"/>
                      <a:pt x="396819" y="543285"/>
                      <a:pt x="395670" y="544949"/>
                    </a:cubicBezTo>
                    <a:cubicBezTo>
                      <a:pt x="398056" y="546705"/>
                      <a:pt x="400529" y="551325"/>
                      <a:pt x="402826" y="548091"/>
                    </a:cubicBezTo>
                    <a:cubicBezTo>
                      <a:pt x="401589" y="547167"/>
                      <a:pt x="400441" y="545688"/>
                      <a:pt x="399204" y="544672"/>
                    </a:cubicBezTo>
                    <a:close/>
                    <a:moveTo>
                      <a:pt x="340900" y="612779"/>
                    </a:moveTo>
                    <a:cubicBezTo>
                      <a:pt x="338692" y="613056"/>
                      <a:pt x="336748" y="613980"/>
                      <a:pt x="335512" y="615551"/>
                    </a:cubicBezTo>
                    <a:cubicBezTo>
                      <a:pt x="336837" y="619432"/>
                      <a:pt x="341872" y="621373"/>
                      <a:pt x="342844" y="625439"/>
                    </a:cubicBezTo>
                    <a:cubicBezTo>
                      <a:pt x="343197" y="626825"/>
                      <a:pt x="338427" y="630891"/>
                      <a:pt x="338338" y="632462"/>
                    </a:cubicBezTo>
                    <a:cubicBezTo>
                      <a:pt x="337985" y="635881"/>
                      <a:pt x="345052" y="642165"/>
                      <a:pt x="338515" y="646139"/>
                    </a:cubicBezTo>
                    <a:cubicBezTo>
                      <a:pt x="328621" y="658892"/>
                      <a:pt x="332685" y="633201"/>
                      <a:pt x="324204" y="639763"/>
                    </a:cubicBezTo>
                    <a:cubicBezTo>
                      <a:pt x="332243" y="656397"/>
                      <a:pt x="311925" y="646139"/>
                      <a:pt x="312720" y="664159"/>
                    </a:cubicBezTo>
                    <a:cubicBezTo>
                      <a:pt x="312808" y="666839"/>
                      <a:pt x="314134" y="682826"/>
                      <a:pt x="322437" y="677281"/>
                    </a:cubicBezTo>
                    <a:cubicBezTo>
                      <a:pt x="321996" y="675156"/>
                      <a:pt x="322437" y="672753"/>
                      <a:pt x="324999" y="675248"/>
                    </a:cubicBezTo>
                    <a:cubicBezTo>
                      <a:pt x="324381" y="676357"/>
                      <a:pt x="323939" y="677281"/>
                      <a:pt x="323232" y="678298"/>
                    </a:cubicBezTo>
                    <a:cubicBezTo>
                      <a:pt x="324558" y="679777"/>
                      <a:pt x="326236" y="684305"/>
                      <a:pt x="327384" y="684027"/>
                    </a:cubicBezTo>
                    <a:cubicBezTo>
                      <a:pt x="325706" y="684397"/>
                      <a:pt x="343285" y="668595"/>
                      <a:pt x="343639" y="666377"/>
                    </a:cubicBezTo>
                    <a:cubicBezTo>
                      <a:pt x="344080" y="664436"/>
                      <a:pt x="337013" y="658522"/>
                      <a:pt x="341077" y="656212"/>
                    </a:cubicBezTo>
                    <a:cubicBezTo>
                      <a:pt x="352649" y="677281"/>
                      <a:pt x="352031" y="639208"/>
                      <a:pt x="359981" y="655472"/>
                    </a:cubicBezTo>
                    <a:lnTo>
                      <a:pt x="367083" y="640964"/>
                    </a:lnTo>
                    <a:lnTo>
                      <a:pt x="367137" y="640964"/>
                    </a:lnTo>
                    <a:lnTo>
                      <a:pt x="367099" y="640931"/>
                    </a:lnTo>
                    <a:lnTo>
                      <a:pt x="368683" y="637695"/>
                    </a:lnTo>
                    <a:cubicBezTo>
                      <a:pt x="370582" y="632046"/>
                      <a:pt x="372658" y="627657"/>
                      <a:pt x="378444" y="627472"/>
                    </a:cubicBezTo>
                    <a:cubicBezTo>
                      <a:pt x="370317" y="616383"/>
                      <a:pt x="362720" y="632832"/>
                      <a:pt x="354769" y="628488"/>
                    </a:cubicBezTo>
                    <a:cubicBezTo>
                      <a:pt x="356713" y="617399"/>
                      <a:pt x="347526" y="612039"/>
                      <a:pt x="340900" y="612779"/>
                    </a:cubicBezTo>
                    <a:close/>
                    <a:moveTo>
                      <a:pt x="1754765" y="638007"/>
                    </a:moveTo>
                    <a:cubicBezTo>
                      <a:pt x="1754411" y="636990"/>
                      <a:pt x="1753351" y="636713"/>
                      <a:pt x="1751761" y="638376"/>
                    </a:cubicBezTo>
                    <a:cubicBezTo>
                      <a:pt x="1750524" y="640317"/>
                      <a:pt x="1751320" y="645122"/>
                      <a:pt x="1754411" y="641703"/>
                    </a:cubicBezTo>
                    <a:cubicBezTo>
                      <a:pt x="1755030" y="640779"/>
                      <a:pt x="1755118" y="639023"/>
                      <a:pt x="1754765" y="638007"/>
                    </a:cubicBezTo>
                    <a:close/>
                    <a:moveTo>
                      <a:pt x="1761478" y="646139"/>
                    </a:moveTo>
                    <a:cubicBezTo>
                      <a:pt x="1760330" y="645954"/>
                      <a:pt x="1759093" y="646509"/>
                      <a:pt x="1759093" y="648264"/>
                    </a:cubicBezTo>
                    <a:cubicBezTo>
                      <a:pt x="1759182" y="650205"/>
                      <a:pt x="1763952" y="651684"/>
                      <a:pt x="1763864" y="648080"/>
                    </a:cubicBezTo>
                    <a:cubicBezTo>
                      <a:pt x="1763864" y="647155"/>
                      <a:pt x="1762715" y="646324"/>
                      <a:pt x="1761478" y="646139"/>
                    </a:cubicBezTo>
                    <a:close/>
                    <a:moveTo>
                      <a:pt x="308745" y="692899"/>
                    </a:moveTo>
                    <a:cubicBezTo>
                      <a:pt x="307596" y="692807"/>
                      <a:pt x="306360" y="693176"/>
                      <a:pt x="306360" y="694932"/>
                    </a:cubicBezTo>
                    <a:cubicBezTo>
                      <a:pt x="306360" y="696780"/>
                      <a:pt x="311218" y="698259"/>
                      <a:pt x="311130" y="694747"/>
                    </a:cubicBezTo>
                    <a:cubicBezTo>
                      <a:pt x="311130" y="693731"/>
                      <a:pt x="309982" y="693084"/>
                      <a:pt x="308745" y="692899"/>
                    </a:cubicBezTo>
                    <a:close/>
                    <a:moveTo>
                      <a:pt x="1779588" y="753059"/>
                    </a:moveTo>
                    <a:cubicBezTo>
                      <a:pt x="1778528" y="753151"/>
                      <a:pt x="1777203" y="754352"/>
                      <a:pt x="1775171" y="757032"/>
                    </a:cubicBezTo>
                    <a:cubicBezTo>
                      <a:pt x="1775524" y="762669"/>
                      <a:pt x="1778351" y="768214"/>
                      <a:pt x="1782768" y="773666"/>
                    </a:cubicBezTo>
                    <a:cubicBezTo>
                      <a:pt x="1777910" y="778379"/>
                      <a:pt x="1780030" y="782907"/>
                      <a:pt x="1782768" y="787436"/>
                    </a:cubicBezTo>
                    <a:cubicBezTo>
                      <a:pt x="1789305" y="780320"/>
                      <a:pt x="1783386" y="773666"/>
                      <a:pt x="1791867" y="766551"/>
                    </a:cubicBezTo>
                    <a:cubicBezTo>
                      <a:pt x="1783740" y="761745"/>
                      <a:pt x="1782856" y="752781"/>
                      <a:pt x="1779588" y="753059"/>
                    </a:cubicBezTo>
                    <a:close/>
                    <a:moveTo>
                      <a:pt x="196643" y="758418"/>
                    </a:moveTo>
                    <a:cubicBezTo>
                      <a:pt x="195494" y="758234"/>
                      <a:pt x="194258" y="758788"/>
                      <a:pt x="194258" y="760636"/>
                    </a:cubicBezTo>
                    <a:cubicBezTo>
                      <a:pt x="194258" y="762485"/>
                      <a:pt x="199116" y="763963"/>
                      <a:pt x="199028" y="760451"/>
                    </a:cubicBezTo>
                    <a:cubicBezTo>
                      <a:pt x="199028" y="759435"/>
                      <a:pt x="197791" y="758603"/>
                      <a:pt x="196643" y="758418"/>
                    </a:cubicBezTo>
                    <a:close/>
                    <a:moveTo>
                      <a:pt x="1749994" y="790208"/>
                    </a:moveTo>
                    <a:cubicBezTo>
                      <a:pt x="1748846" y="790023"/>
                      <a:pt x="1747609" y="790393"/>
                      <a:pt x="1747609" y="792148"/>
                    </a:cubicBezTo>
                    <a:cubicBezTo>
                      <a:pt x="1747609" y="793997"/>
                      <a:pt x="1752468" y="795383"/>
                      <a:pt x="1752380" y="791964"/>
                    </a:cubicBezTo>
                    <a:cubicBezTo>
                      <a:pt x="1752380" y="791040"/>
                      <a:pt x="1751231" y="790300"/>
                      <a:pt x="1749994" y="790208"/>
                    </a:cubicBezTo>
                    <a:close/>
                    <a:moveTo>
                      <a:pt x="1823227" y="803053"/>
                    </a:moveTo>
                    <a:cubicBezTo>
                      <a:pt x="1817132" y="810169"/>
                      <a:pt x="1814924" y="816822"/>
                      <a:pt x="1814305" y="823753"/>
                    </a:cubicBezTo>
                    <a:cubicBezTo>
                      <a:pt x="1818280" y="828096"/>
                      <a:pt x="1822344" y="837153"/>
                      <a:pt x="1826231" y="833456"/>
                    </a:cubicBezTo>
                    <a:cubicBezTo>
                      <a:pt x="1823051" y="826341"/>
                      <a:pt x="1829764" y="829852"/>
                      <a:pt x="1833121" y="823106"/>
                    </a:cubicBezTo>
                    <a:cubicBezTo>
                      <a:pt x="1826408" y="816545"/>
                      <a:pt x="1831973" y="809614"/>
                      <a:pt x="1823227" y="803053"/>
                    </a:cubicBezTo>
                    <a:close/>
                    <a:moveTo>
                      <a:pt x="1780736" y="804439"/>
                    </a:moveTo>
                    <a:cubicBezTo>
                      <a:pt x="1779235" y="806842"/>
                      <a:pt x="1777733" y="809060"/>
                      <a:pt x="1776231" y="811370"/>
                    </a:cubicBezTo>
                    <a:cubicBezTo>
                      <a:pt x="1778616" y="814789"/>
                      <a:pt x="1781090" y="818208"/>
                      <a:pt x="1783563" y="821535"/>
                    </a:cubicBezTo>
                    <a:cubicBezTo>
                      <a:pt x="1787980" y="815621"/>
                      <a:pt x="1786390" y="809984"/>
                      <a:pt x="1780736" y="804439"/>
                    </a:cubicBezTo>
                    <a:close/>
                    <a:moveTo>
                      <a:pt x="1799818" y="813218"/>
                    </a:moveTo>
                    <a:cubicBezTo>
                      <a:pt x="1799022" y="813033"/>
                      <a:pt x="1798228" y="813311"/>
                      <a:pt x="1797432" y="814142"/>
                    </a:cubicBezTo>
                    <a:cubicBezTo>
                      <a:pt x="1801054" y="819687"/>
                      <a:pt x="1793546" y="825694"/>
                      <a:pt x="1800171" y="831054"/>
                    </a:cubicBezTo>
                    <a:cubicBezTo>
                      <a:pt x="1802556" y="827634"/>
                      <a:pt x="1804676" y="824030"/>
                      <a:pt x="1806973" y="820519"/>
                    </a:cubicBezTo>
                    <a:cubicBezTo>
                      <a:pt x="1804500" y="818024"/>
                      <a:pt x="1802203" y="813773"/>
                      <a:pt x="1799818" y="813218"/>
                    </a:cubicBezTo>
                    <a:close/>
                    <a:moveTo>
                      <a:pt x="92845" y="838354"/>
                    </a:moveTo>
                    <a:cubicBezTo>
                      <a:pt x="92050" y="837430"/>
                      <a:pt x="90106" y="837522"/>
                      <a:pt x="86926" y="839555"/>
                    </a:cubicBezTo>
                    <a:cubicBezTo>
                      <a:pt x="95141" y="846117"/>
                      <a:pt x="74470" y="853787"/>
                      <a:pt x="82774" y="860255"/>
                    </a:cubicBezTo>
                    <a:cubicBezTo>
                      <a:pt x="79240" y="867186"/>
                      <a:pt x="81537" y="873840"/>
                      <a:pt x="87721" y="880494"/>
                    </a:cubicBezTo>
                    <a:cubicBezTo>
                      <a:pt x="94435" y="877536"/>
                      <a:pt x="89576" y="865523"/>
                      <a:pt x="89664" y="856651"/>
                    </a:cubicBezTo>
                    <a:cubicBezTo>
                      <a:pt x="89753" y="853972"/>
                      <a:pt x="95406" y="841219"/>
                      <a:pt x="92845" y="838354"/>
                    </a:cubicBezTo>
                    <a:close/>
                    <a:moveTo>
                      <a:pt x="1786125" y="840017"/>
                    </a:moveTo>
                    <a:cubicBezTo>
                      <a:pt x="1784977" y="839833"/>
                      <a:pt x="1783916" y="840202"/>
                      <a:pt x="1783916" y="841958"/>
                    </a:cubicBezTo>
                    <a:cubicBezTo>
                      <a:pt x="1784005" y="843806"/>
                      <a:pt x="1788598" y="845285"/>
                      <a:pt x="1788510" y="841773"/>
                    </a:cubicBezTo>
                    <a:cubicBezTo>
                      <a:pt x="1788510" y="840849"/>
                      <a:pt x="1787273" y="840110"/>
                      <a:pt x="1786125" y="840017"/>
                    </a:cubicBezTo>
                    <a:close/>
                    <a:moveTo>
                      <a:pt x="1064219" y="851476"/>
                    </a:moveTo>
                    <a:cubicBezTo>
                      <a:pt x="1060332" y="857298"/>
                      <a:pt x="1056534" y="863120"/>
                      <a:pt x="1052735" y="868942"/>
                    </a:cubicBezTo>
                    <a:cubicBezTo>
                      <a:pt x="1051145" y="856374"/>
                      <a:pt x="1044785" y="870421"/>
                      <a:pt x="1038601" y="869589"/>
                    </a:cubicBezTo>
                    <a:cubicBezTo>
                      <a:pt x="1034714" y="868942"/>
                      <a:pt x="1032947" y="861457"/>
                      <a:pt x="1029060" y="862843"/>
                    </a:cubicBezTo>
                    <a:cubicBezTo>
                      <a:pt x="1026322" y="863860"/>
                      <a:pt x="1024820" y="871807"/>
                      <a:pt x="1022170" y="873285"/>
                    </a:cubicBezTo>
                    <a:cubicBezTo>
                      <a:pt x="1015721" y="866724"/>
                      <a:pt x="1009538" y="862751"/>
                      <a:pt x="1003266" y="867371"/>
                    </a:cubicBezTo>
                    <a:cubicBezTo>
                      <a:pt x="1004414" y="876427"/>
                      <a:pt x="1002559" y="885484"/>
                      <a:pt x="1003707" y="894540"/>
                    </a:cubicBezTo>
                    <a:cubicBezTo>
                      <a:pt x="1012629" y="894078"/>
                      <a:pt x="1009714" y="886131"/>
                      <a:pt x="1015191" y="877074"/>
                    </a:cubicBezTo>
                    <a:cubicBezTo>
                      <a:pt x="1018371" y="881787"/>
                      <a:pt x="1021552" y="882804"/>
                      <a:pt x="1024732" y="883635"/>
                    </a:cubicBezTo>
                    <a:cubicBezTo>
                      <a:pt x="1022347" y="888256"/>
                      <a:pt x="1017665" y="893061"/>
                      <a:pt x="1020138" y="897497"/>
                    </a:cubicBezTo>
                    <a:cubicBezTo>
                      <a:pt x="1024378" y="896850"/>
                      <a:pt x="1028707" y="890659"/>
                      <a:pt x="1034272" y="890012"/>
                    </a:cubicBezTo>
                    <a:cubicBezTo>
                      <a:pt x="1038954" y="889457"/>
                      <a:pt x="1041163" y="899992"/>
                      <a:pt x="1046110" y="893154"/>
                    </a:cubicBezTo>
                    <a:cubicBezTo>
                      <a:pt x="1054149" y="882157"/>
                      <a:pt x="1061039" y="895094"/>
                      <a:pt x="1062806" y="902672"/>
                    </a:cubicBezTo>
                    <a:cubicBezTo>
                      <a:pt x="1071375" y="901286"/>
                      <a:pt x="1065456" y="897867"/>
                      <a:pt x="1071905" y="888626"/>
                    </a:cubicBezTo>
                    <a:cubicBezTo>
                      <a:pt x="1078354" y="901471"/>
                      <a:pt x="1084979" y="883173"/>
                      <a:pt x="1090633" y="881048"/>
                    </a:cubicBezTo>
                    <a:cubicBezTo>
                      <a:pt x="1093724" y="879939"/>
                      <a:pt x="1097081" y="887609"/>
                      <a:pt x="1100350" y="887794"/>
                    </a:cubicBezTo>
                    <a:cubicBezTo>
                      <a:pt x="1103530" y="887979"/>
                      <a:pt x="1111216" y="873563"/>
                      <a:pt x="1114396" y="887055"/>
                    </a:cubicBezTo>
                    <a:cubicBezTo>
                      <a:pt x="1111392" y="892784"/>
                      <a:pt x="1105120" y="898791"/>
                      <a:pt x="1107682" y="904428"/>
                    </a:cubicBezTo>
                    <a:cubicBezTo>
                      <a:pt x="1113866" y="900547"/>
                      <a:pt x="1120138" y="897035"/>
                      <a:pt x="1126322" y="890012"/>
                    </a:cubicBezTo>
                    <a:cubicBezTo>
                      <a:pt x="1121905" y="884467"/>
                      <a:pt x="1119343" y="879015"/>
                      <a:pt x="1118990" y="873285"/>
                    </a:cubicBezTo>
                    <a:cubicBezTo>
                      <a:pt x="1111216" y="879569"/>
                      <a:pt x="1103000" y="868480"/>
                      <a:pt x="1095138" y="867371"/>
                    </a:cubicBezTo>
                    <a:cubicBezTo>
                      <a:pt x="1092134" y="871992"/>
                      <a:pt x="1089131" y="876612"/>
                      <a:pt x="1086039" y="881233"/>
                    </a:cubicBezTo>
                    <a:cubicBezTo>
                      <a:pt x="1081269" y="878183"/>
                      <a:pt x="1076498" y="877998"/>
                      <a:pt x="1071728" y="874949"/>
                    </a:cubicBezTo>
                    <a:cubicBezTo>
                      <a:pt x="1073142" y="866817"/>
                      <a:pt x="1065279" y="867833"/>
                      <a:pt x="1064573" y="864968"/>
                    </a:cubicBezTo>
                    <a:cubicBezTo>
                      <a:pt x="1063866" y="861919"/>
                      <a:pt x="1071640" y="854618"/>
                      <a:pt x="1064219" y="851476"/>
                    </a:cubicBezTo>
                    <a:close/>
                    <a:moveTo>
                      <a:pt x="1799376" y="853509"/>
                    </a:moveTo>
                    <a:cubicBezTo>
                      <a:pt x="1797432" y="853140"/>
                      <a:pt x="1795401" y="853787"/>
                      <a:pt x="1793457" y="855265"/>
                    </a:cubicBezTo>
                    <a:cubicBezTo>
                      <a:pt x="1797521" y="861180"/>
                      <a:pt x="1801496" y="861087"/>
                      <a:pt x="1805383" y="858222"/>
                    </a:cubicBezTo>
                    <a:cubicBezTo>
                      <a:pt x="1803351" y="855265"/>
                      <a:pt x="1801408" y="853879"/>
                      <a:pt x="1799376" y="853509"/>
                    </a:cubicBezTo>
                    <a:close/>
                    <a:moveTo>
                      <a:pt x="1131445" y="884467"/>
                    </a:moveTo>
                    <a:cubicBezTo>
                      <a:pt x="1129944" y="885391"/>
                      <a:pt x="1129767" y="893246"/>
                      <a:pt x="1133477" y="893154"/>
                    </a:cubicBezTo>
                    <a:cubicBezTo>
                      <a:pt x="1136039" y="892969"/>
                      <a:pt x="1138071" y="880031"/>
                      <a:pt x="1133300" y="886408"/>
                    </a:cubicBezTo>
                    <a:cubicBezTo>
                      <a:pt x="1132594" y="884560"/>
                      <a:pt x="1131975" y="884098"/>
                      <a:pt x="1131445" y="884467"/>
                    </a:cubicBezTo>
                    <a:close/>
                    <a:moveTo>
                      <a:pt x="1144608" y="891398"/>
                    </a:moveTo>
                    <a:cubicBezTo>
                      <a:pt x="1144078" y="891398"/>
                      <a:pt x="1143459" y="891860"/>
                      <a:pt x="1142753" y="892969"/>
                    </a:cubicBezTo>
                    <a:cubicBezTo>
                      <a:pt x="1146463" y="895002"/>
                      <a:pt x="1146110" y="891398"/>
                      <a:pt x="1144608" y="891398"/>
                    </a:cubicBezTo>
                    <a:close/>
                    <a:moveTo>
                      <a:pt x="1803970" y="892137"/>
                    </a:moveTo>
                    <a:cubicBezTo>
                      <a:pt x="1803616" y="891121"/>
                      <a:pt x="1802733" y="890936"/>
                      <a:pt x="1801231" y="892599"/>
                    </a:cubicBezTo>
                    <a:cubicBezTo>
                      <a:pt x="1799906" y="894540"/>
                      <a:pt x="1800701" y="899253"/>
                      <a:pt x="1803793" y="895926"/>
                    </a:cubicBezTo>
                    <a:cubicBezTo>
                      <a:pt x="1804411" y="895002"/>
                      <a:pt x="1804323" y="893154"/>
                      <a:pt x="1803970" y="892137"/>
                    </a:cubicBezTo>
                    <a:close/>
                    <a:moveTo>
                      <a:pt x="1171374" y="898514"/>
                    </a:moveTo>
                    <a:cubicBezTo>
                      <a:pt x="1162364" y="904982"/>
                      <a:pt x="1159360" y="928085"/>
                      <a:pt x="1155120" y="923095"/>
                    </a:cubicBezTo>
                    <a:cubicBezTo>
                      <a:pt x="1148406" y="917735"/>
                      <a:pt x="1156092" y="911636"/>
                      <a:pt x="1152470" y="906091"/>
                    </a:cubicBezTo>
                    <a:cubicBezTo>
                      <a:pt x="1141869" y="912560"/>
                      <a:pt x="1144254" y="917181"/>
                      <a:pt x="1136481" y="930673"/>
                    </a:cubicBezTo>
                    <a:cubicBezTo>
                      <a:pt x="1130032" y="926422"/>
                      <a:pt x="1124378" y="953591"/>
                      <a:pt x="1117753" y="938250"/>
                    </a:cubicBezTo>
                    <a:cubicBezTo>
                      <a:pt x="1112717" y="948693"/>
                      <a:pt x="1106180" y="959135"/>
                      <a:pt x="1106269" y="969393"/>
                    </a:cubicBezTo>
                    <a:cubicBezTo>
                      <a:pt x="1110774" y="972350"/>
                      <a:pt x="1113336" y="960337"/>
                      <a:pt x="1118018" y="958673"/>
                    </a:cubicBezTo>
                    <a:cubicBezTo>
                      <a:pt x="1121463" y="957472"/>
                      <a:pt x="1124290" y="965419"/>
                      <a:pt x="1127470" y="964957"/>
                    </a:cubicBezTo>
                    <a:cubicBezTo>
                      <a:pt x="1135420" y="963941"/>
                      <a:pt x="1141251" y="944350"/>
                      <a:pt x="1148760" y="954053"/>
                    </a:cubicBezTo>
                    <a:cubicBezTo>
                      <a:pt x="1145668" y="957564"/>
                      <a:pt x="1145138" y="960984"/>
                      <a:pt x="1146551" y="964403"/>
                    </a:cubicBezTo>
                    <a:cubicBezTo>
                      <a:pt x="1148848" y="961168"/>
                      <a:pt x="1151145" y="965789"/>
                      <a:pt x="1153530" y="967545"/>
                    </a:cubicBezTo>
                    <a:cubicBezTo>
                      <a:pt x="1165721" y="959228"/>
                      <a:pt x="1151322" y="951650"/>
                      <a:pt x="1160244" y="943333"/>
                    </a:cubicBezTo>
                    <a:cubicBezTo>
                      <a:pt x="1169519" y="935108"/>
                      <a:pt x="1178972" y="935201"/>
                      <a:pt x="1188424" y="935386"/>
                    </a:cubicBezTo>
                    <a:cubicBezTo>
                      <a:pt x="1185332" y="938897"/>
                      <a:pt x="1184890" y="942594"/>
                      <a:pt x="1186215" y="945921"/>
                    </a:cubicBezTo>
                    <a:cubicBezTo>
                      <a:pt x="1190809" y="940468"/>
                      <a:pt x="1195403" y="925036"/>
                      <a:pt x="1200350" y="938620"/>
                    </a:cubicBezTo>
                    <a:cubicBezTo>
                      <a:pt x="1192576" y="943610"/>
                      <a:pt x="1184625" y="949802"/>
                      <a:pt x="1176940" y="959875"/>
                    </a:cubicBezTo>
                    <a:cubicBezTo>
                      <a:pt x="1179943" y="972812"/>
                      <a:pt x="1193724" y="956363"/>
                      <a:pt x="1189042" y="969578"/>
                    </a:cubicBezTo>
                    <a:cubicBezTo>
                      <a:pt x="1182858" y="970964"/>
                      <a:pt x="1180473" y="974660"/>
                      <a:pt x="1179855" y="983624"/>
                    </a:cubicBezTo>
                    <a:cubicBezTo>
                      <a:pt x="1186392" y="999149"/>
                      <a:pt x="1192134" y="968192"/>
                      <a:pt x="1198760" y="989816"/>
                    </a:cubicBezTo>
                    <a:cubicBezTo>
                      <a:pt x="1190897" y="989816"/>
                      <a:pt x="1184802" y="1004879"/>
                      <a:pt x="1187452" y="1014212"/>
                    </a:cubicBezTo>
                    <a:cubicBezTo>
                      <a:pt x="1191251" y="1005988"/>
                      <a:pt x="1195138" y="1004047"/>
                      <a:pt x="1199113" y="1010424"/>
                    </a:cubicBezTo>
                    <a:cubicBezTo>
                      <a:pt x="1204590" y="1009222"/>
                      <a:pt x="1209979" y="1000536"/>
                      <a:pt x="1215456" y="999334"/>
                    </a:cubicBezTo>
                    <a:cubicBezTo>
                      <a:pt x="1208918" y="984548"/>
                      <a:pt x="1197169" y="991202"/>
                      <a:pt x="1203353" y="975862"/>
                    </a:cubicBezTo>
                    <a:cubicBezTo>
                      <a:pt x="1206180" y="966528"/>
                      <a:pt x="1212275" y="973736"/>
                      <a:pt x="1215014" y="972165"/>
                    </a:cubicBezTo>
                    <a:cubicBezTo>
                      <a:pt x="1220138" y="969023"/>
                      <a:pt x="1224201" y="951280"/>
                      <a:pt x="1231268" y="961261"/>
                    </a:cubicBezTo>
                    <a:cubicBezTo>
                      <a:pt x="1231092" y="966898"/>
                      <a:pt x="1228706" y="972812"/>
                      <a:pt x="1224554" y="978727"/>
                    </a:cubicBezTo>
                    <a:cubicBezTo>
                      <a:pt x="1228176" y="985103"/>
                      <a:pt x="1234802" y="981314"/>
                      <a:pt x="1231887" y="988615"/>
                    </a:cubicBezTo>
                    <a:cubicBezTo>
                      <a:pt x="1229236" y="996654"/>
                      <a:pt x="1215544" y="1004971"/>
                      <a:pt x="1220579" y="1012826"/>
                    </a:cubicBezTo>
                    <a:cubicBezTo>
                      <a:pt x="1229325" y="1004324"/>
                      <a:pt x="1226675" y="1008390"/>
                      <a:pt x="1232063" y="995361"/>
                    </a:cubicBezTo>
                    <a:cubicBezTo>
                      <a:pt x="1242487" y="1007559"/>
                      <a:pt x="1233477" y="991941"/>
                      <a:pt x="1243636" y="991572"/>
                    </a:cubicBezTo>
                    <a:cubicBezTo>
                      <a:pt x="1241869" y="991664"/>
                      <a:pt x="1251321" y="974291"/>
                      <a:pt x="1247964" y="970964"/>
                    </a:cubicBezTo>
                    <a:cubicBezTo>
                      <a:pt x="1243371" y="976971"/>
                      <a:pt x="1238865" y="980482"/>
                      <a:pt x="1234095" y="978264"/>
                    </a:cubicBezTo>
                    <a:cubicBezTo>
                      <a:pt x="1241516" y="966621"/>
                      <a:pt x="1241427" y="955347"/>
                      <a:pt x="1252293" y="943518"/>
                    </a:cubicBezTo>
                    <a:cubicBezTo>
                      <a:pt x="1243547" y="936033"/>
                      <a:pt x="1234625" y="927346"/>
                      <a:pt x="1226145" y="934277"/>
                    </a:cubicBezTo>
                    <a:cubicBezTo>
                      <a:pt x="1228706" y="939821"/>
                      <a:pt x="1222434" y="945643"/>
                      <a:pt x="1219342" y="951465"/>
                    </a:cubicBezTo>
                    <a:cubicBezTo>
                      <a:pt x="1213777" y="947861"/>
                      <a:pt x="1208742" y="968376"/>
                      <a:pt x="1203088" y="962370"/>
                    </a:cubicBezTo>
                    <a:cubicBezTo>
                      <a:pt x="1206975" y="956548"/>
                      <a:pt x="1210774" y="950634"/>
                      <a:pt x="1214660" y="944719"/>
                    </a:cubicBezTo>
                    <a:cubicBezTo>
                      <a:pt x="1209625" y="929656"/>
                      <a:pt x="1205297" y="953683"/>
                      <a:pt x="1200350" y="938620"/>
                    </a:cubicBezTo>
                    <a:cubicBezTo>
                      <a:pt x="1204148" y="929841"/>
                      <a:pt x="1207947" y="931504"/>
                      <a:pt x="1211834" y="927900"/>
                    </a:cubicBezTo>
                    <a:cubicBezTo>
                      <a:pt x="1206975" y="918474"/>
                      <a:pt x="1202293" y="927069"/>
                      <a:pt x="1197346" y="914778"/>
                    </a:cubicBezTo>
                    <a:cubicBezTo>
                      <a:pt x="1191074" y="916072"/>
                      <a:pt x="1185067" y="925036"/>
                      <a:pt x="1178707" y="922356"/>
                    </a:cubicBezTo>
                    <a:cubicBezTo>
                      <a:pt x="1176763" y="915610"/>
                      <a:pt x="1187187" y="908217"/>
                      <a:pt x="1183035" y="901471"/>
                    </a:cubicBezTo>
                    <a:cubicBezTo>
                      <a:pt x="1179325" y="910527"/>
                      <a:pt x="1175350" y="903504"/>
                      <a:pt x="1171374" y="898514"/>
                    </a:cubicBezTo>
                    <a:close/>
                    <a:moveTo>
                      <a:pt x="1261657" y="943148"/>
                    </a:moveTo>
                    <a:cubicBezTo>
                      <a:pt x="1252911" y="952389"/>
                      <a:pt x="1259272" y="960152"/>
                      <a:pt x="1250350" y="960614"/>
                    </a:cubicBezTo>
                    <a:cubicBezTo>
                      <a:pt x="1252735" y="963941"/>
                      <a:pt x="1255031" y="967175"/>
                      <a:pt x="1257505" y="970594"/>
                    </a:cubicBezTo>
                    <a:cubicBezTo>
                      <a:pt x="1259272" y="961353"/>
                      <a:pt x="1269872" y="952020"/>
                      <a:pt x="1261657" y="943148"/>
                    </a:cubicBezTo>
                    <a:close/>
                    <a:moveTo>
                      <a:pt x="1809182" y="944719"/>
                    </a:moveTo>
                    <a:cubicBezTo>
                      <a:pt x="1807945" y="944627"/>
                      <a:pt x="1806885" y="945181"/>
                      <a:pt x="1806973" y="946937"/>
                    </a:cubicBezTo>
                    <a:cubicBezTo>
                      <a:pt x="1806973" y="948785"/>
                      <a:pt x="1811567" y="950449"/>
                      <a:pt x="1811567" y="946937"/>
                    </a:cubicBezTo>
                    <a:cubicBezTo>
                      <a:pt x="1811478" y="946013"/>
                      <a:pt x="1810330" y="944904"/>
                      <a:pt x="1809182" y="944719"/>
                    </a:cubicBezTo>
                    <a:close/>
                    <a:moveTo>
                      <a:pt x="1814128" y="951465"/>
                    </a:moveTo>
                    <a:cubicBezTo>
                      <a:pt x="1812892" y="951373"/>
                      <a:pt x="1811655" y="951927"/>
                      <a:pt x="1811743" y="953683"/>
                    </a:cubicBezTo>
                    <a:cubicBezTo>
                      <a:pt x="1811743" y="955531"/>
                      <a:pt x="1816514" y="957010"/>
                      <a:pt x="1816514" y="953498"/>
                    </a:cubicBezTo>
                    <a:cubicBezTo>
                      <a:pt x="1816514" y="952482"/>
                      <a:pt x="1815277" y="951650"/>
                      <a:pt x="1814128" y="951465"/>
                    </a:cubicBezTo>
                    <a:close/>
                    <a:moveTo>
                      <a:pt x="1297964" y="995176"/>
                    </a:moveTo>
                    <a:cubicBezTo>
                      <a:pt x="1297522" y="994991"/>
                      <a:pt x="1296816" y="995361"/>
                      <a:pt x="1295756" y="996562"/>
                    </a:cubicBezTo>
                    <a:cubicBezTo>
                      <a:pt x="1293017" y="999704"/>
                      <a:pt x="1291604" y="1008021"/>
                      <a:pt x="1295756" y="1003308"/>
                    </a:cubicBezTo>
                    <a:cubicBezTo>
                      <a:pt x="1297876" y="1000905"/>
                      <a:pt x="1299201" y="995638"/>
                      <a:pt x="1297964" y="995176"/>
                    </a:cubicBezTo>
                    <a:close/>
                    <a:moveTo>
                      <a:pt x="1338070" y="997763"/>
                    </a:moveTo>
                    <a:cubicBezTo>
                      <a:pt x="1335066" y="996747"/>
                      <a:pt x="1331798" y="997763"/>
                      <a:pt x="1329324" y="1001460"/>
                    </a:cubicBezTo>
                    <a:cubicBezTo>
                      <a:pt x="1344519" y="1003400"/>
                      <a:pt x="1327646" y="1019018"/>
                      <a:pt x="1328706" y="1001737"/>
                    </a:cubicBezTo>
                    <a:cubicBezTo>
                      <a:pt x="1327999" y="1000720"/>
                      <a:pt x="1327116" y="999704"/>
                      <a:pt x="1326321" y="998687"/>
                    </a:cubicBezTo>
                    <a:cubicBezTo>
                      <a:pt x="1314748" y="1011625"/>
                      <a:pt x="1315102" y="1024285"/>
                      <a:pt x="1315455" y="1036853"/>
                    </a:cubicBezTo>
                    <a:cubicBezTo>
                      <a:pt x="1319960" y="1025117"/>
                      <a:pt x="1324819" y="1036853"/>
                      <a:pt x="1329501" y="1036206"/>
                    </a:cubicBezTo>
                    <a:cubicBezTo>
                      <a:pt x="1334006" y="1023546"/>
                      <a:pt x="1338865" y="1031771"/>
                      <a:pt x="1343370" y="1021975"/>
                    </a:cubicBezTo>
                    <a:cubicBezTo>
                      <a:pt x="1348229" y="1030569"/>
                      <a:pt x="1353088" y="1033619"/>
                      <a:pt x="1357681" y="1028259"/>
                    </a:cubicBezTo>
                    <a:cubicBezTo>
                      <a:pt x="1356798" y="1024100"/>
                      <a:pt x="1356180" y="1018925"/>
                      <a:pt x="1352558" y="1015044"/>
                    </a:cubicBezTo>
                    <a:cubicBezTo>
                      <a:pt x="1347434" y="1009684"/>
                      <a:pt x="1349024" y="1013196"/>
                      <a:pt x="1345402" y="1004879"/>
                    </a:cubicBezTo>
                    <a:cubicBezTo>
                      <a:pt x="1343989" y="1001737"/>
                      <a:pt x="1341250" y="998780"/>
                      <a:pt x="1338070" y="997763"/>
                    </a:cubicBezTo>
                    <a:close/>
                    <a:moveTo>
                      <a:pt x="1829146" y="1004509"/>
                    </a:moveTo>
                    <a:cubicBezTo>
                      <a:pt x="1826408" y="1004232"/>
                      <a:pt x="1823316" y="1005988"/>
                      <a:pt x="1819870" y="1011255"/>
                    </a:cubicBezTo>
                    <a:cubicBezTo>
                      <a:pt x="1827468" y="1021698"/>
                      <a:pt x="1840895" y="1018278"/>
                      <a:pt x="1841514" y="1034450"/>
                    </a:cubicBezTo>
                    <a:cubicBezTo>
                      <a:pt x="1844517" y="1029460"/>
                      <a:pt x="1847697" y="1028167"/>
                      <a:pt x="1850789" y="1027058"/>
                    </a:cubicBezTo>
                    <a:cubicBezTo>
                      <a:pt x="1843457" y="1024562"/>
                      <a:pt x="1837538" y="1005156"/>
                      <a:pt x="1829146" y="1004509"/>
                    </a:cubicBezTo>
                    <a:close/>
                    <a:moveTo>
                      <a:pt x="1836743" y="1034635"/>
                    </a:moveTo>
                    <a:cubicBezTo>
                      <a:pt x="1833651" y="1038239"/>
                      <a:pt x="1827291" y="1036668"/>
                      <a:pt x="1829941" y="1045170"/>
                    </a:cubicBezTo>
                    <a:cubicBezTo>
                      <a:pt x="1833033" y="1041474"/>
                      <a:pt x="1839305" y="1043137"/>
                      <a:pt x="1836743" y="1034635"/>
                    </a:cubicBezTo>
                    <a:close/>
                    <a:moveTo>
                      <a:pt x="1846284" y="1035467"/>
                    </a:moveTo>
                    <a:cubicBezTo>
                      <a:pt x="1845047" y="1035282"/>
                      <a:pt x="1844075" y="1036021"/>
                      <a:pt x="1844075" y="1037777"/>
                    </a:cubicBezTo>
                    <a:cubicBezTo>
                      <a:pt x="1844075" y="1039718"/>
                      <a:pt x="1848669" y="1041104"/>
                      <a:pt x="1848669" y="1037592"/>
                    </a:cubicBezTo>
                    <a:cubicBezTo>
                      <a:pt x="1848581" y="1036668"/>
                      <a:pt x="1847432" y="1035559"/>
                      <a:pt x="1846284" y="1035467"/>
                    </a:cubicBezTo>
                    <a:close/>
                    <a:moveTo>
                      <a:pt x="1276763" y="997116"/>
                    </a:moveTo>
                    <a:cubicBezTo>
                      <a:pt x="1268017" y="1005433"/>
                      <a:pt x="1274201" y="1013288"/>
                      <a:pt x="1265455" y="1021513"/>
                    </a:cubicBezTo>
                    <a:cubicBezTo>
                      <a:pt x="1272964" y="1035282"/>
                      <a:pt x="1293547" y="1013566"/>
                      <a:pt x="1286480" y="1003678"/>
                    </a:cubicBezTo>
                    <a:cubicBezTo>
                      <a:pt x="1283388" y="1007189"/>
                      <a:pt x="1279943" y="1002107"/>
                      <a:pt x="1276763" y="997116"/>
                    </a:cubicBezTo>
                    <a:close/>
                    <a:moveTo>
                      <a:pt x="989396" y="877259"/>
                    </a:moveTo>
                    <a:cubicBezTo>
                      <a:pt x="988601" y="877074"/>
                      <a:pt x="987718" y="877167"/>
                      <a:pt x="986834" y="878091"/>
                    </a:cubicBezTo>
                    <a:cubicBezTo>
                      <a:pt x="984538" y="882989"/>
                      <a:pt x="988160" y="884005"/>
                      <a:pt x="991781" y="884837"/>
                    </a:cubicBezTo>
                    <a:cubicBezTo>
                      <a:pt x="993460" y="882157"/>
                      <a:pt x="991781" y="877814"/>
                      <a:pt x="989396" y="877259"/>
                    </a:cubicBezTo>
                    <a:close/>
                    <a:moveTo>
                      <a:pt x="996905" y="887794"/>
                    </a:moveTo>
                    <a:cubicBezTo>
                      <a:pt x="996552" y="886777"/>
                      <a:pt x="995668" y="886500"/>
                      <a:pt x="994167" y="888164"/>
                    </a:cubicBezTo>
                    <a:cubicBezTo>
                      <a:pt x="992930" y="890104"/>
                      <a:pt x="993460" y="895002"/>
                      <a:pt x="996552" y="891583"/>
                    </a:cubicBezTo>
                    <a:cubicBezTo>
                      <a:pt x="997170" y="890659"/>
                      <a:pt x="997347" y="888811"/>
                      <a:pt x="996905" y="887794"/>
                    </a:cubicBezTo>
                    <a:close/>
                    <a:moveTo>
                      <a:pt x="83922" y="904428"/>
                    </a:moveTo>
                    <a:cubicBezTo>
                      <a:pt x="83569" y="903504"/>
                      <a:pt x="82686" y="902949"/>
                      <a:pt x="81184" y="904705"/>
                    </a:cubicBezTo>
                    <a:cubicBezTo>
                      <a:pt x="79859" y="906646"/>
                      <a:pt x="80477" y="911359"/>
                      <a:pt x="83569" y="908032"/>
                    </a:cubicBezTo>
                    <a:cubicBezTo>
                      <a:pt x="84187" y="907108"/>
                      <a:pt x="84276" y="905445"/>
                      <a:pt x="83922" y="904428"/>
                    </a:cubicBezTo>
                    <a:close/>
                    <a:moveTo>
                      <a:pt x="30124" y="926884"/>
                    </a:moveTo>
                    <a:cubicBezTo>
                      <a:pt x="30654" y="927716"/>
                      <a:pt x="29682" y="934739"/>
                      <a:pt x="29771" y="934000"/>
                    </a:cubicBezTo>
                    <a:cubicBezTo>
                      <a:pt x="28534" y="953221"/>
                      <a:pt x="37456" y="933815"/>
                      <a:pt x="36661" y="930303"/>
                    </a:cubicBezTo>
                    <a:cubicBezTo>
                      <a:pt x="36131" y="927346"/>
                      <a:pt x="31626" y="925498"/>
                      <a:pt x="30124" y="926884"/>
                    </a:cubicBezTo>
                    <a:close/>
                    <a:moveTo>
                      <a:pt x="43816" y="934831"/>
                    </a:moveTo>
                    <a:cubicBezTo>
                      <a:pt x="42668" y="934646"/>
                      <a:pt x="41431" y="935108"/>
                      <a:pt x="41431" y="936772"/>
                    </a:cubicBezTo>
                    <a:cubicBezTo>
                      <a:pt x="41520" y="938713"/>
                      <a:pt x="46290" y="940191"/>
                      <a:pt x="46202" y="936587"/>
                    </a:cubicBezTo>
                    <a:cubicBezTo>
                      <a:pt x="46202" y="935663"/>
                      <a:pt x="45053" y="935016"/>
                      <a:pt x="43816" y="934831"/>
                    </a:cubicBezTo>
                    <a:close/>
                    <a:moveTo>
                      <a:pt x="121820" y="942132"/>
                    </a:moveTo>
                    <a:cubicBezTo>
                      <a:pt x="120671" y="942039"/>
                      <a:pt x="119435" y="942409"/>
                      <a:pt x="119435" y="944165"/>
                    </a:cubicBezTo>
                    <a:cubicBezTo>
                      <a:pt x="119523" y="946105"/>
                      <a:pt x="124293" y="947584"/>
                      <a:pt x="124205" y="943980"/>
                    </a:cubicBezTo>
                    <a:cubicBezTo>
                      <a:pt x="124205" y="943056"/>
                      <a:pt x="122968" y="942317"/>
                      <a:pt x="121820" y="942132"/>
                    </a:cubicBezTo>
                    <a:close/>
                    <a:moveTo>
                      <a:pt x="126767" y="947492"/>
                    </a:moveTo>
                    <a:cubicBezTo>
                      <a:pt x="124470" y="949432"/>
                      <a:pt x="122085" y="954238"/>
                      <a:pt x="119611" y="951096"/>
                    </a:cubicBezTo>
                    <a:cubicBezTo>
                      <a:pt x="115989" y="961630"/>
                      <a:pt x="112897" y="976047"/>
                      <a:pt x="113074" y="982053"/>
                    </a:cubicBezTo>
                    <a:cubicBezTo>
                      <a:pt x="116431" y="978542"/>
                      <a:pt x="117049" y="983532"/>
                      <a:pt x="117844" y="988615"/>
                    </a:cubicBezTo>
                    <a:cubicBezTo>
                      <a:pt x="122880" y="978172"/>
                      <a:pt x="129505" y="967637"/>
                      <a:pt x="129329" y="957472"/>
                    </a:cubicBezTo>
                    <a:cubicBezTo>
                      <a:pt x="128092" y="959413"/>
                      <a:pt x="124647" y="958858"/>
                      <a:pt x="126767" y="954238"/>
                    </a:cubicBezTo>
                    <a:cubicBezTo>
                      <a:pt x="128092" y="951927"/>
                      <a:pt x="129240" y="949709"/>
                      <a:pt x="126767" y="947492"/>
                    </a:cubicBezTo>
                    <a:close/>
                    <a:moveTo>
                      <a:pt x="1170138" y="970317"/>
                    </a:moveTo>
                    <a:cubicBezTo>
                      <a:pt x="1165279" y="995361"/>
                      <a:pt x="1147258" y="982423"/>
                      <a:pt x="1135244" y="1002291"/>
                    </a:cubicBezTo>
                    <a:cubicBezTo>
                      <a:pt x="1135597" y="1007282"/>
                      <a:pt x="1145403" y="1002938"/>
                      <a:pt x="1149555" y="1001922"/>
                    </a:cubicBezTo>
                    <a:cubicBezTo>
                      <a:pt x="1151322" y="1001460"/>
                      <a:pt x="1158035" y="1002107"/>
                      <a:pt x="1158830" y="1001460"/>
                    </a:cubicBezTo>
                    <a:cubicBezTo>
                      <a:pt x="1161480" y="999889"/>
                      <a:pt x="1163071" y="992034"/>
                      <a:pt x="1165809" y="991017"/>
                    </a:cubicBezTo>
                    <a:cubicBezTo>
                      <a:pt x="1167576" y="990278"/>
                      <a:pt x="1173406" y="1000536"/>
                      <a:pt x="1175350" y="990832"/>
                    </a:cubicBezTo>
                    <a:cubicBezTo>
                      <a:pt x="1178795" y="983809"/>
                      <a:pt x="1176322" y="976971"/>
                      <a:pt x="1170138" y="970317"/>
                    </a:cubicBezTo>
                    <a:close/>
                    <a:moveTo>
                      <a:pt x="1177558" y="996192"/>
                    </a:moveTo>
                    <a:cubicBezTo>
                      <a:pt x="1177116" y="996007"/>
                      <a:pt x="1176410" y="996377"/>
                      <a:pt x="1175350" y="997578"/>
                    </a:cubicBezTo>
                    <a:cubicBezTo>
                      <a:pt x="1172523" y="1000720"/>
                      <a:pt x="1171374" y="1009222"/>
                      <a:pt x="1175526" y="1004509"/>
                    </a:cubicBezTo>
                    <a:cubicBezTo>
                      <a:pt x="1177646" y="1002107"/>
                      <a:pt x="1178795" y="996654"/>
                      <a:pt x="1177558" y="996192"/>
                    </a:cubicBezTo>
                    <a:close/>
                    <a:moveTo>
                      <a:pt x="39841" y="969578"/>
                    </a:moveTo>
                    <a:cubicBezTo>
                      <a:pt x="39046" y="969578"/>
                      <a:pt x="38251" y="970040"/>
                      <a:pt x="37456" y="971149"/>
                    </a:cubicBezTo>
                    <a:cubicBezTo>
                      <a:pt x="39930" y="974476"/>
                      <a:pt x="42226" y="977802"/>
                      <a:pt x="44611" y="981037"/>
                    </a:cubicBezTo>
                    <a:cubicBezTo>
                      <a:pt x="38163" y="990370"/>
                      <a:pt x="44081" y="993697"/>
                      <a:pt x="35513" y="995176"/>
                    </a:cubicBezTo>
                    <a:cubicBezTo>
                      <a:pt x="41961" y="1010516"/>
                      <a:pt x="50442" y="985842"/>
                      <a:pt x="44611" y="981037"/>
                    </a:cubicBezTo>
                    <a:cubicBezTo>
                      <a:pt x="47703" y="977618"/>
                      <a:pt x="48233" y="974291"/>
                      <a:pt x="46820" y="970964"/>
                    </a:cubicBezTo>
                    <a:cubicBezTo>
                      <a:pt x="44523" y="973182"/>
                      <a:pt x="42226" y="969485"/>
                      <a:pt x="39841" y="969578"/>
                    </a:cubicBezTo>
                    <a:close/>
                    <a:moveTo>
                      <a:pt x="45230" y="1004047"/>
                    </a:moveTo>
                    <a:cubicBezTo>
                      <a:pt x="44435" y="1003955"/>
                      <a:pt x="43728" y="1004140"/>
                      <a:pt x="42845" y="1005064"/>
                    </a:cubicBezTo>
                    <a:cubicBezTo>
                      <a:pt x="45760" y="1008483"/>
                      <a:pt x="43021" y="1015414"/>
                      <a:pt x="47438" y="1011810"/>
                    </a:cubicBezTo>
                    <a:cubicBezTo>
                      <a:pt x="49117" y="1009130"/>
                      <a:pt x="47615" y="1004602"/>
                      <a:pt x="45230" y="1004047"/>
                    </a:cubicBezTo>
                    <a:close/>
                    <a:moveTo>
                      <a:pt x="1189837" y="1017354"/>
                    </a:moveTo>
                    <a:cubicBezTo>
                      <a:pt x="1189572" y="1017170"/>
                      <a:pt x="1187717" y="1020958"/>
                      <a:pt x="1187452" y="1020958"/>
                    </a:cubicBezTo>
                    <a:cubicBezTo>
                      <a:pt x="1186922" y="1021051"/>
                      <a:pt x="1180473" y="1025117"/>
                      <a:pt x="1180473" y="1024747"/>
                    </a:cubicBezTo>
                    <a:cubicBezTo>
                      <a:pt x="1179855" y="1033434"/>
                      <a:pt x="1199820" y="1026965"/>
                      <a:pt x="1189837" y="1017354"/>
                    </a:cubicBezTo>
                    <a:close/>
                    <a:moveTo>
                      <a:pt x="1300968" y="1030477"/>
                    </a:moveTo>
                    <a:cubicBezTo>
                      <a:pt x="1293106" y="1046279"/>
                      <a:pt x="1295579" y="1042767"/>
                      <a:pt x="1285067" y="1054873"/>
                    </a:cubicBezTo>
                    <a:cubicBezTo>
                      <a:pt x="1296286" y="1068920"/>
                      <a:pt x="1306180" y="1042767"/>
                      <a:pt x="1300968" y="1030477"/>
                    </a:cubicBezTo>
                    <a:close/>
                    <a:moveTo>
                      <a:pt x="1306268" y="1057461"/>
                    </a:moveTo>
                    <a:cubicBezTo>
                      <a:pt x="1304678" y="1056259"/>
                      <a:pt x="1303088" y="1056075"/>
                      <a:pt x="1301498" y="1057646"/>
                    </a:cubicBezTo>
                    <a:cubicBezTo>
                      <a:pt x="1302911" y="1059864"/>
                      <a:pt x="1304148" y="1062081"/>
                      <a:pt x="1301763" y="1064392"/>
                    </a:cubicBezTo>
                    <a:cubicBezTo>
                      <a:pt x="1287628" y="1080102"/>
                      <a:pt x="1278264" y="1091376"/>
                      <a:pt x="1271816" y="1109858"/>
                    </a:cubicBezTo>
                    <a:cubicBezTo>
                      <a:pt x="1266869" y="1102003"/>
                      <a:pt x="1262275" y="1102188"/>
                      <a:pt x="1257682" y="1110412"/>
                    </a:cubicBezTo>
                    <a:cubicBezTo>
                      <a:pt x="1271198" y="1125475"/>
                      <a:pt x="1249378" y="1122980"/>
                      <a:pt x="1260243" y="1134254"/>
                    </a:cubicBezTo>
                    <a:cubicBezTo>
                      <a:pt x="1265367" y="1142017"/>
                      <a:pt x="1266074" y="1124274"/>
                      <a:pt x="1267222" y="1123720"/>
                    </a:cubicBezTo>
                    <a:cubicBezTo>
                      <a:pt x="1271109" y="1121964"/>
                      <a:pt x="1275173" y="1133700"/>
                      <a:pt x="1274554" y="1133885"/>
                    </a:cubicBezTo>
                    <a:cubicBezTo>
                      <a:pt x="1278088" y="1132868"/>
                      <a:pt x="1280208" y="1121687"/>
                      <a:pt x="1283653" y="1119746"/>
                    </a:cubicBezTo>
                    <a:cubicBezTo>
                      <a:pt x="1297257" y="1131205"/>
                      <a:pt x="1310597" y="1118822"/>
                      <a:pt x="1323759" y="1108102"/>
                    </a:cubicBezTo>
                    <a:cubicBezTo>
                      <a:pt x="1323759" y="1094980"/>
                      <a:pt x="1315455" y="1094703"/>
                      <a:pt x="1309095" y="1088049"/>
                    </a:cubicBezTo>
                    <a:cubicBezTo>
                      <a:pt x="1312893" y="1081673"/>
                      <a:pt x="1316692" y="1078069"/>
                      <a:pt x="1320579" y="1077514"/>
                    </a:cubicBezTo>
                    <a:cubicBezTo>
                      <a:pt x="1315809" y="1073910"/>
                      <a:pt x="1311038" y="1060972"/>
                      <a:pt x="1306268" y="1057461"/>
                    </a:cubicBezTo>
                    <a:close/>
                    <a:moveTo>
                      <a:pt x="1325526" y="1060048"/>
                    </a:moveTo>
                    <a:cubicBezTo>
                      <a:pt x="1325172" y="1059032"/>
                      <a:pt x="1324289" y="1058755"/>
                      <a:pt x="1322787" y="1060418"/>
                    </a:cubicBezTo>
                    <a:cubicBezTo>
                      <a:pt x="1321462" y="1062359"/>
                      <a:pt x="1322081" y="1066979"/>
                      <a:pt x="1325172" y="1063652"/>
                    </a:cubicBezTo>
                    <a:cubicBezTo>
                      <a:pt x="1325791" y="1062636"/>
                      <a:pt x="1325968" y="1061065"/>
                      <a:pt x="1325526" y="1060048"/>
                    </a:cubicBezTo>
                    <a:close/>
                    <a:moveTo>
                      <a:pt x="1332063" y="1060048"/>
                    </a:moveTo>
                    <a:cubicBezTo>
                      <a:pt x="1329766" y="1064669"/>
                      <a:pt x="1325261" y="1069289"/>
                      <a:pt x="1327734" y="1073725"/>
                    </a:cubicBezTo>
                    <a:cubicBezTo>
                      <a:pt x="1329236" y="1071785"/>
                      <a:pt x="1330826" y="1070121"/>
                      <a:pt x="1332505" y="1073540"/>
                    </a:cubicBezTo>
                    <a:cubicBezTo>
                      <a:pt x="1334978" y="1068920"/>
                      <a:pt x="1337010" y="1064392"/>
                      <a:pt x="1332063" y="1060048"/>
                    </a:cubicBezTo>
                    <a:close/>
                    <a:moveTo>
                      <a:pt x="1350172" y="1071507"/>
                    </a:moveTo>
                    <a:cubicBezTo>
                      <a:pt x="1346550" y="1070121"/>
                      <a:pt x="1343194" y="1076960"/>
                      <a:pt x="1339660" y="1076682"/>
                    </a:cubicBezTo>
                    <a:cubicBezTo>
                      <a:pt x="1344519" y="1084630"/>
                      <a:pt x="1349112" y="1084537"/>
                      <a:pt x="1353706" y="1076313"/>
                    </a:cubicBezTo>
                    <a:cubicBezTo>
                      <a:pt x="1352469" y="1073448"/>
                      <a:pt x="1351321" y="1071969"/>
                      <a:pt x="1350172" y="1071507"/>
                    </a:cubicBezTo>
                    <a:close/>
                    <a:moveTo>
                      <a:pt x="1814128" y="1089990"/>
                    </a:moveTo>
                    <a:cubicBezTo>
                      <a:pt x="1808210" y="1097013"/>
                      <a:pt x="1806178" y="1103944"/>
                      <a:pt x="1809976" y="1110597"/>
                    </a:cubicBezTo>
                    <a:cubicBezTo>
                      <a:pt x="1812980" y="1105699"/>
                      <a:pt x="1815895" y="1104590"/>
                      <a:pt x="1819076" y="1103482"/>
                    </a:cubicBezTo>
                    <a:cubicBezTo>
                      <a:pt x="1816072" y="1099046"/>
                      <a:pt x="1818634" y="1094425"/>
                      <a:pt x="1814128" y="1089990"/>
                    </a:cubicBezTo>
                    <a:close/>
                    <a:moveTo>
                      <a:pt x="1330120" y="1109673"/>
                    </a:moveTo>
                    <a:cubicBezTo>
                      <a:pt x="1329324" y="1109026"/>
                      <a:pt x="1328088" y="1109396"/>
                      <a:pt x="1325968" y="1111429"/>
                    </a:cubicBezTo>
                    <a:cubicBezTo>
                      <a:pt x="1334183" y="1117898"/>
                      <a:pt x="1313335" y="1125568"/>
                      <a:pt x="1321551" y="1132037"/>
                    </a:cubicBezTo>
                    <a:cubicBezTo>
                      <a:pt x="1326144" y="1120023"/>
                      <a:pt x="1331268" y="1131667"/>
                      <a:pt x="1335862" y="1124736"/>
                    </a:cubicBezTo>
                    <a:cubicBezTo>
                      <a:pt x="1330826" y="1122611"/>
                      <a:pt x="1332416" y="1111521"/>
                      <a:pt x="1330120" y="1109673"/>
                    </a:cubicBezTo>
                    <a:close/>
                    <a:moveTo>
                      <a:pt x="1347964" y="1129726"/>
                    </a:moveTo>
                    <a:cubicBezTo>
                      <a:pt x="1345667" y="1129819"/>
                      <a:pt x="1343989" y="1132591"/>
                      <a:pt x="1350172" y="1137858"/>
                    </a:cubicBezTo>
                    <a:cubicBezTo>
                      <a:pt x="1335332" y="1152737"/>
                      <a:pt x="1354766" y="1152090"/>
                      <a:pt x="1350172" y="1137858"/>
                    </a:cubicBezTo>
                    <a:cubicBezTo>
                      <a:pt x="1353353" y="1132221"/>
                      <a:pt x="1350261" y="1129634"/>
                      <a:pt x="1347964" y="1129726"/>
                    </a:cubicBezTo>
                    <a:close/>
                    <a:moveTo>
                      <a:pt x="1362098" y="1140816"/>
                    </a:moveTo>
                    <a:cubicBezTo>
                      <a:pt x="1354236" y="1147931"/>
                      <a:pt x="1362452" y="1154400"/>
                      <a:pt x="1362275" y="1161239"/>
                    </a:cubicBezTo>
                    <a:cubicBezTo>
                      <a:pt x="1364395" y="1160037"/>
                      <a:pt x="1377028" y="1156156"/>
                      <a:pt x="1371374" y="1147377"/>
                    </a:cubicBezTo>
                    <a:cubicBezTo>
                      <a:pt x="1368370" y="1150888"/>
                      <a:pt x="1365278" y="1145806"/>
                      <a:pt x="1362098" y="1140816"/>
                    </a:cubicBezTo>
                    <a:close/>
                    <a:moveTo>
                      <a:pt x="1778616" y="1149133"/>
                    </a:moveTo>
                    <a:cubicBezTo>
                      <a:pt x="1777380" y="1148209"/>
                      <a:pt x="1776319" y="1147839"/>
                      <a:pt x="1775171" y="1149502"/>
                    </a:cubicBezTo>
                    <a:cubicBezTo>
                      <a:pt x="1777556" y="1151351"/>
                      <a:pt x="1779853" y="1156063"/>
                      <a:pt x="1782150" y="1152737"/>
                    </a:cubicBezTo>
                    <a:cubicBezTo>
                      <a:pt x="1780913" y="1151813"/>
                      <a:pt x="1779765" y="1150149"/>
                      <a:pt x="1778616" y="1149133"/>
                    </a:cubicBezTo>
                    <a:close/>
                    <a:moveTo>
                      <a:pt x="1785153" y="1159021"/>
                    </a:moveTo>
                    <a:cubicBezTo>
                      <a:pt x="1784712" y="1158097"/>
                      <a:pt x="1783916" y="1157819"/>
                      <a:pt x="1782326" y="1159483"/>
                    </a:cubicBezTo>
                    <a:cubicBezTo>
                      <a:pt x="1781090" y="1161331"/>
                      <a:pt x="1781620" y="1166136"/>
                      <a:pt x="1784712" y="1162809"/>
                    </a:cubicBezTo>
                    <a:cubicBezTo>
                      <a:pt x="1785330" y="1161885"/>
                      <a:pt x="1785507" y="1160037"/>
                      <a:pt x="1785153" y="1159021"/>
                    </a:cubicBezTo>
                    <a:close/>
                    <a:moveTo>
                      <a:pt x="1286833" y="1030846"/>
                    </a:moveTo>
                    <a:cubicBezTo>
                      <a:pt x="1279943" y="1032140"/>
                      <a:pt x="1261392" y="1054596"/>
                      <a:pt x="1268636" y="1065778"/>
                    </a:cubicBezTo>
                    <a:cubicBezTo>
                      <a:pt x="1273494" y="1059956"/>
                      <a:pt x="1270932" y="1054134"/>
                      <a:pt x="1275349" y="1048312"/>
                    </a:cubicBezTo>
                    <a:cubicBezTo>
                      <a:pt x="1278176" y="1048127"/>
                      <a:pt x="1291957" y="1039625"/>
                      <a:pt x="1286833" y="1030846"/>
                    </a:cubicBezTo>
                    <a:close/>
                    <a:moveTo>
                      <a:pt x="1258830" y="1052471"/>
                    </a:moveTo>
                    <a:cubicBezTo>
                      <a:pt x="1249731" y="1050622"/>
                      <a:pt x="1255120" y="1067718"/>
                      <a:pt x="1247346" y="1069936"/>
                    </a:cubicBezTo>
                    <a:cubicBezTo>
                      <a:pt x="1243901" y="1070953"/>
                      <a:pt x="1241604" y="1059494"/>
                      <a:pt x="1242576" y="1070121"/>
                    </a:cubicBezTo>
                    <a:cubicBezTo>
                      <a:pt x="1243282" y="1077699"/>
                      <a:pt x="1229148" y="1085369"/>
                      <a:pt x="1238247" y="1090821"/>
                    </a:cubicBezTo>
                    <a:cubicBezTo>
                      <a:pt x="1245668" y="1068643"/>
                      <a:pt x="1253971" y="1087310"/>
                      <a:pt x="1261657" y="1076313"/>
                    </a:cubicBezTo>
                    <a:cubicBezTo>
                      <a:pt x="1262894" y="1068365"/>
                      <a:pt x="1265279" y="1060233"/>
                      <a:pt x="1258830" y="1052471"/>
                    </a:cubicBezTo>
                    <a:close/>
                    <a:moveTo>
                      <a:pt x="1264395" y="1088603"/>
                    </a:moveTo>
                    <a:cubicBezTo>
                      <a:pt x="1264130" y="1088234"/>
                      <a:pt x="1263159" y="1088696"/>
                      <a:pt x="1261834" y="1089990"/>
                    </a:cubicBezTo>
                    <a:cubicBezTo>
                      <a:pt x="1258035" y="1093871"/>
                      <a:pt x="1254590" y="1105607"/>
                      <a:pt x="1259890" y="1100155"/>
                    </a:cubicBezTo>
                    <a:cubicBezTo>
                      <a:pt x="1262717" y="1097290"/>
                      <a:pt x="1265455" y="1089897"/>
                      <a:pt x="1264395" y="1088603"/>
                    </a:cubicBezTo>
                    <a:close/>
                    <a:moveTo>
                      <a:pt x="1228706" y="1077514"/>
                    </a:moveTo>
                    <a:cubicBezTo>
                      <a:pt x="1225614" y="1081765"/>
                      <a:pt x="1222434" y="1078069"/>
                      <a:pt x="1219342" y="1084630"/>
                    </a:cubicBezTo>
                    <a:cubicBezTo>
                      <a:pt x="1221021" y="1086848"/>
                      <a:pt x="1222523" y="1088973"/>
                      <a:pt x="1224113" y="1091191"/>
                    </a:cubicBezTo>
                    <a:cubicBezTo>
                      <a:pt x="1230120" y="1089897"/>
                      <a:pt x="1232505" y="1086386"/>
                      <a:pt x="1228706" y="1077514"/>
                    </a:cubicBezTo>
                    <a:close/>
                    <a:moveTo>
                      <a:pt x="57156" y="1079455"/>
                    </a:moveTo>
                    <a:cubicBezTo>
                      <a:pt x="55919" y="1078531"/>
                      <a:pt x="54682" y="1078069"/>
                      <a:pt x="53534" y="1079732"/>
                    </a:cubicBezTo>
                    <a:cubicBezTo>
                      <a:pt x="55919" y="1081488"/>
                      <a:pt x="58216" y="1086201"/>
                      <a:pt x="60512" y="1082874"/>
                    </a:cubicBezTo>
                    <a:cubicBezTo>
                      <a:pt x="59364" y="1081950"/>
                      <a:pt x="58304" y="1080471"/>
                      <a:pt x="57156" y="1079455"/>
                    </a:cubicBezTo>
                    <a:close/>
                    <a:moveTo>
                      <a:pt x="1231887" y="1097567"/>
                    </a:moveTo>
                    <a:cubicBezTo>
                      <a:pt x="1231533" y="1096551"/>
                      <a:pt x="1230650" y="1096273"/>
                      <a:pt x="1229148" y="1097937"/>
                    </a:cubicBezTo>
                    <a:cubicBezTo>
                      <a:pt x="1227823" y="1099878"/>
                      <a:pt x="1228441" y="1104683"/>
                      <a:pt x="1231533" y="1101356"/>
                    </a:cubicBezTo>
                    <a:cubicBezTo>
                      <a:pt x="1232152" y="1100340"/>
                      <a:pt x="1232240" y="1098584"/>
                      <a:pt x="1231887" y="1097567"/>
                    </a:cubicBezTo>
                    <a:close/>
                    <a:moveTo>
                      <a:pt x="1207858" y="1102095"/>
                    </a:moveTo>
                    <a:cubicBezTo>
                      <a:pt x="1201675" y="1107548"/>
                      <a:pt x="1193548" y="1104036"/>
                      <a:pt x="1193989" y="1116419"/>
                    </a:cubicBezTo>
                    <a:cubicBezTo>
                      <a:pt x="1197611" y="1124644"/>
                      <a:pt x="1212275" y="1110967"/>
                      <a:pt x="1207858" y="1102095"/>
                    </a:cubicBezTo>
                    <a:close/>
                    <a:moveTo>
                      <a:pt x="1238600" y="1105884"/>
                    </a:moveTo>
                    <a:cubicBezTo>
                      <a:pt x="1237452" y="1105699"/>
                      <a:pt x="1236215" y="1106069"/>
                      <a:pt x="1236215" y="1107825"/>
                    </a:cubicBezTo>
                    <a:cubicBezTo>
                      <a:pt x="1236304" y="1109673"/>
                      <a:pt x="1241074" y="1111152"/>
                      <a:pt x="1240986" y="1107640"/>
                    </a:cubicBezTo>
                    <a:cubicBezTo>
                      <a:pt x="1240986" y="1106716"/>
                      <a:pt x="1239837" y="1106069"/>
                      <a:pt x="1238600" y="1105884"/>
                    </a:cubicBezTo>
                    <a:close/>
                    <a:moveTo>
                      <a:pt x="1184272" y="1102927"/>
                    </a:moveTo>
                    <a:cubicBezTo>
                      <a:pt x="1182682" y="1105237"/>
                      <a:pt x="1181268" y="1107455"/>
                      <a:pt x="1179678" y="1109858"/>
                    </a:cubicBezTo>
                    <a:cubicBezTo>
                      <a:pt x="1181268" y="1111983"/>
                      <a:pt x="1182858" y="1114386"/>
                      <a:pt x="1184449" y="1116604"/>
                    </a:cubicBezTo>
                    <a:cubicBezTo>
                      <a:pt x="1185950" y="1114294"/>
                      <a:pt x="1187452" y="1111983"/>
                      <a:pt x="1189042" y="1109673"/>
                    </a:cubicBezTo>
                    <a:cubicBezTo>
                      <a:pt x="1187452" y="1107455"/>
                      <a:pt x="1185862" y="1105145"/>
                      <a:pt x="1184272" y="1102927"/>
                    </a:cubicBezTo>
                    <a:close/>
                    <a:moveTo>
                      <a:pt x="61131" y="1103482"/>
                    </a:moveTo>
                    <a:cubicBezTo>
                      <a:pt x="58127" y="1109303"/>
                      <a:pt x="51767" y="1115125"/>
                      <a:pt x="54329" y="1120762"/>
                    </a:cubicBezTo>
                    <a:cubicBezTo>
                      <a:pt x="56714" y="1118729"/>
                      <a:pt x="58834" y="1119469"/>
                      <a:pt x="61308" y="1123904"/>
                    </a:cubicBezTo>
                    <a:cubicBezTo>
                      <a:pt x="52650" y="1137951"/>
                      <a:pt x="63516" y="1151073"/>
                      <a:pt x="71643" y="1164380"/>
                    </a:cubicBezTo>
                    <a:cubicBezTo>
                      <a:pt x="64134" y="1175377"/>
                      <a:pt x="74823" y="1173252"/>
                      <a:pt x="76414" y="1177873"/>
                    </a:cubicBezTo>
                    <a:cubicBezTo>
                      <a:pt x="77827" y="1182216"/>
                      <a:pt x="73233" y="1196909"/>
                      <a:pt x="83922" y="1201530"/>
                    </a:cubicBezTo>
                    <a:cubicBezTo>
                      <a:pt x="94965" y="1190902"/>
                      <a:pt x="77120" y="1181292"/>
                      <a:pt x="90459" y="1170572"/>
                    </a:cubicBezTo>
                    <a:cubicBezTo>
                      <a:pt x="89134" y="1167245"/>
                      <a:pt x="85777" y="1163918"/>
                      <a:pt x="87898" y="1160407"/>
                    </a:cubicBezTo>
                    <a:cubicBezTo>
                      <a:pt x="82951" y="1148209"/>
                      <a:pt x="78534" y="1156803"/>
                      <a:pt x="73587" y="1147377"/>
                    </a:cubicBezTo>
                    <a:cubicBezTo>
                      <a:pt x="80389" y="1137119"/>
                      <a:pt x="68375" y="1131112"/>
                      <a:pt x="66078" y="1123720"/>
                    </a:cubicBezTo>
                    <a:cubicBezTo>
                      <a:pt x="64399" y="1118452"/>
                      <a:pt x="70495" y="1105977"/>
                      <a:pt x="61131" y="1103482"/>
                    </a:cubicBezTo>
                    <a:close/>
                    <a:moveTo>
                      <a:pt x="1248936" y="1127693"/>
                    </a:moveTo>
                    <a:cubicBezTo>
                      <a:pt x="1248583" y="1126677"/>
                      <a:pt x="1247699" y="1126215"/>
                      <a:pt x="1246198" y="1127878"/>
                    </a:cubicBezTo>
                    <a:cubicBezTo>
                      <a:pt x="1244872" y="1129911"/>
                      <a:pt x="1245491" y="1134624"/>
                      <a:pt x="1248583" y="1131297"/>
                    </a:cubicBezTo>
                    <a:cubicBezTo>
                      <a:pt x="1249201" y="1130281"/>
                      <a:pt x="1249289" y="1128710"/>
                      <a:pt x="1248936" y="1127693"/>
                    </a:cubicBezTo>
                    <a:close/>
                    <a:moveTo>
                      <a:pt x="1236657" y="1130466"/>
                    </a:moveTo>
                    <a:cubicBezTo>
                      <a:pt x="1236215" y="1130281"/>
                      <a:pt x="1235332" y="1130650"/>
                      <a:pt x="1234272" y="1131852"/>
                    </a:cubicBezTo>
                    <a:cubicBezTo>
                      <a:pt x="1231533" y="1134994"/>
                      <a:pt x="1230208" y="1143403"/>
                      <a:pt x="1234448" y="1138598"/>
                    </a:cubicBezTo>
                    <a:cubicBezTo>
                      <a:pt x="1236569" y="1136195"/>
                      <a:pt x="1237894" y="1131020"/>
                      <a:pt x="1236657" y="1130466"/>
                    </a:cubicBezTo>
                    <a:close/>
                    <a:moveTo>
                      <a:pt x="1279678" y="1136842"/>
                    </a:moveTo>
                    <a:cubicBezTo>
                      <a:pt x="1279325" y="1135825"/>
                      <a:pt x="1278441" y="1135363"/>
                      <a:pt x="1276940" y="1137027"/>
                    </a:cubicBezTo>
                    <a:cubicBezTo>
                      <a:pt x="1275614" y="1138967"/>
                      <a:pt x="1276233" y="1143773"/>
                      <a:pt x="1279325" y="1140446"/>
                    </a:cubicBezTo>
                    <a:cubicBezTo>
                      <a:pt x="1279943" y="1139429"/>
                      <a:pt x="1280120" y="1137858"/>
                      <a:pt x="1279678" y="1136842"/>
                    </a:cubicBezTo>
                    <a:close/>
                    <a:moveTo>
                      <a:pt x="1310862" y="1139245"/>
                    </a:moveTo>
                    <a:cubicBezTo>
                      <a:pt x="1298494" y="1138228"/>
                      <a:pt x="1284802" y="1152367"/>
                      <a:pt x="1291780" y="1170572"/>
                    </a:cubicBezTo>
                    <a:cubicBezTo>
                      <a:pt x="1297346" y="1170295"/>
                      <a:pt x="1302558" y="1161978"/>
                      <a:pt x="1307858" y="1152922"/>
                    </a:cubicBezTo>
                    <a:cubicBezTo>
                      <a:pt x="1312893" y="1166414"/>
                      <a:pt x="1317310" y="1151166"/>
                      <a:pt x="1321992" y="1145806"/>
                    </a:cubicBezTo>
                    <a:cubicBezTo>
                      <a:pt x="1318989" y="1141555"/>
                      <a:pt x="1315014" y="1139522"/>
                      <a:pt x="1310862" y="1139245"/>
                    </a:cubicBezTo>
                    <a:close/>
                    <a:moveTo>
                      <a:pt x="1327293" y="1165027"/>
                    </a:moveTo>
                    <a:cubicBezTo>
                      <a:pt x="1322787" y="1162625"/>
                      <a:pt x="1318194" y="1173806"/>
                      <a:pt x="1315455" y="1176764"/>
                    </a:cubicBezTo>
                    <a:cubicBezTo>
                      <a:pt x="1313512" y="1178704"/>
                      <a:pt x="1311568" y="1173806"/>
                      <a:pt x="1308476" y="1180275"/>
                    </a:cubicBezTo>
                    <a:cubicBezTo>
                      <a:pt x="1308123" y="1181292"/>
                      <a:pt x="1309183" y="1192196"/>
                      <a:pt x="1308476" y="1193952"/>
                    </a:cubicBezTo>
                    <a:cubicBezTo>
                      <a:pt x="1316074" y="1177873"/>
                      <a:pt x="1324289" y="1188592"/>
                      <a:pt x="1331886" y="1172513"/>
                    </a:cubicBezTo>
                    <a:cubicBezTo>
                      <a:pt x="1330473" y="1167985"/>
                      <a:pt x="1328883" y="1165767"/>
                      <a:pt x="1327293" y="1165027"/>
                    </a:cubicBezTo>
                    <a:close/>
                    <a:moveTo>
                      <a:pt x="1754411" y="1180922"/>
                    </a:moveTo>
                    <a:cubicBezTo>
                      <a:pt x="1747168" y="1180830"/>
                      <a:pt x="1741514" y="1192843"/>
                      <a:pt x="1750171" y="1201530"/>
                    </a:cubicBezTo>
                    <a:cubicBezTo>
                      <a:pt x="1754146" y="1194599"/>
                      <a:pt x="1756090" y="1187668"/>
                      <a:pt x="1754411" y="1180922"/>
                    </a:cubicBezTo>
                    <a:close/>
                    <a:moveTo>
                      <a:pt x="1339042" y="1182493"/>
                    </a:moveTo>
                    <a:cubicBezTo>
                      <a:pt x="1332505" y="1188223"/>
                      <a:pt x="1315720" y="1200236"/>
                      <a:pt x="1322964" y="1213820"/>
                    </a:cubicBezTo>
                    <a:cubicBezTo>
                      <a:pt x="1330120" y="1202546"/>
                      <a:pt x="1352204" y="1199682"/>
                      <a:pt x="1339042" y="1182493"/>
                    </a:cubicBezTo>
                    <a:close/>
                    <a:moveTo>
                      <a:pt x="1760153" y="1204117"/>
                    </a:moveTo>
                    <a:cubicBezTo>
                      <a:pt x="1759182" y="1203748"/>
                      <a:pt x="1758122" y="1203748"/>
                      <a:pt x="1757150" y="1204672"/>
                    </a:cubicBezTo>
                    <a:cubicBezTo>
                      <a:pt x="1757326" y="1213636"/>
                      <a:pt x="1763069" y="1221583"/>
                      <a:pt x="1769076" y="1214467"/>
                    </a:cubicBezTo>
                    <a:cubicBezTo>
                      <a:pt x="1766072" y="1211141"/>
                      <a:pt x="1763069" y="1205319"/>
                      <a:pt x="1760153" y="1204117"/>
                    </a:cubicBezTo>
                    <a:close/>
                    <a:moveTo>
                      <a:pt x="1248759" y="1138228"/>
                    </a:moveTo>
                    <a:cubicBezTo>
                      <a:pt x="1243901" y="1143958"/>
                      <a:pt x="1227205" y="1152829"/>
                      <a:pt x="1230296" y="1166229"/>
                    </a:cubicBezTo>
                    <a:cubicBezTo>
                      <a:pt x="1240102" y="1159483"/>
                      <a:pt x="1249908" y="1157542"/>
                      <a:pt x="1248759" y="1138228"/>
                    </a:cubicBezTo>
                    <a:close/>
                    <a:moveTo>
                      <a:pt x="1274908" y="1149964"/>
                    </a:moveTo>
                    <a:cubicBezTo>
                      <a:pt x="1274113" y="1149780"/>
                      <a:pt x="1273229" y="1150057"/>
                      <a:pt x="1272346" y="1150888"/>
                    </a:cubicBezTo>
                    <a:cubicBezTo>
                      <a:pt x="1270049" y="1155879"/>
                      <a:pt x="1273759" y="1156618"/>
                      <a:pt x="1277293" y="1157450"/>
                    </a:cubicBezTo>
                    <a:cubicBezTo>
                      <a:pt x="1279060" y="1154770"/>
                      <a:pt x="1277293" y="1150426"/>
                      <a:pt x="1274908" y="1149964"/>
                    </a:cubicBezTo>
                    <a:close/>
                    <a:moveTo>
                      <a:pt x="1208830" y="1158097"/>
                    </a:moveTo>
                    <a:cubicBezTo>
                      <a:pt x="1207682" y="1157912"/>
                      <a:pt x="1206445" y="1158466"/>
                      <a:pt x="1206445" y="1160222"/>
                    </a:cubicBezTo>
                    <a:cubicBezTo>
                      <a:pt x="1206533" y="1162163"/>
                      <a:pt x="1211304" y="1163641"/>
                      <a:pt x="1211215" y="1160037"/>
                    </a:cubicBezTo>
                    <a:cubicBezTo>
                      <a:pt x="1211215" y="1159113"/>
                      <a:pt x="1210067" y="1158189"/>
                      <a:pt x="1208830" y="1158097"/>
                    </a:cubicBezTo>
                    <a:close/>
                    <a:moveTo>
                      <a:pt x="1287452" y="1191365"/>
                    </a:moveTo>
                    <a:cubicBezTo>
                      <a:pt x="1283476" y="1202916"/>
                      <a:pt x="1267399" y="1194229"/>
                      <a:pt x="1271198" y="1208830"/>
                    </a:cubicBezTo>
                    <a:cubicBezTo>
                      <a:pt x="1275349" y="1204210"/>
                      <a:pt x="1291250" y="1205503"/>
                      <a:pt x="1287452" y="1191365"/>
                    </a:cubicBezTo>
                    <a:close/>
                    <a:moveTo>
                      <a:pt x="28180" y="1111429"/>
                    </a:moveTo>
                    <a:cubicBezTo>
                      <a:pt x="22703" y="1118452"/>
                      <a:pt x="22880" y="1125291"/>
                      <a:pt x="28534" y="1131852"/>
                    </a:cubicBezTo>
                    <a:cubicBezTo>
                      <a:pt x="36396" y="1124736"/>
                      <a:pt x="28004" y="1118267"/>
                      <a:pt x="28180" y="1111429"/>
                    </a:cubicBezTo>
                    <a:close/>
                    <a:moveTo>
                      <a:pt x="86307" y="1204857"/>
                    </a:moveTo>
                    <a:cubicBezTo>
                      <a:pt x="94965" y="1209662"/>
                      <a:pt x="90901" y="1231286"/>
                      <a:pt x="100795" y="1224725"/>
                    </a:cubicBezTo>
                    <a:cubicBezTo>
                      <a:pt x="99382" y="1221398"/>
                      <a:pt x="99912" y="1217887"/>
                      <a:pt x="103004" y="1214467"/>
                    </a:cubicBezTo>
                    <a:cubicBezTo>
                      <a:pt x="97350" y="1205688"/>
                      <a:pt x="91784" y="1202546"/>
                      <a:pt x="86307" y="1204857"/>
                    </a:cubicBezTo>
                    <a:close/>
                    <a:moveTo>
                      <a:pt x="438161" y="1210494"/>
                    </a:moveTo>
                    <a:cubicBezTo>
                      <a:pt x="436925" y="1210309"/>
                      <a:pt x="435688" y="1210678"/>
                      <a:pt x="435776" y="1212434"/>
                    </a:cubicBezTo>
                    <a:cubicBezTo>
                      <a:pt x="435776" y="1214282"/>
                      <a:pt x="440547" y="1215761"/>
                      <a:pt x="440547" y="1212249"/>
                    </a:cubicBezTo>
                    <a:cubicBezTo>
                      <a:pt x="440547" y="1211325"/>
                      <a:pt x="439310" y="1210586"/>
                      <a:pt x="438161" y="1210494"/>
                    </a:cubicBezTo>
                    <a:close/>
                    <a:moveTo>
                      <a:pt x="1294961" y="1210494"/>
                    </a:moveTo>
                    <a:cubicBezTo>
                      <a:pt x="1294607" y="1210032"/>
                      <a:pt x="1293724" y="1210309"/>
                      <a:pt x="1292399" y="1211603"/>
                    </a:cubicBezTo>
                    <a:cubicBezTo>
                      <a:pt x="1288600" y="1215484"/>
                      <a:pt x="1284890" y="1227312"/>
                      <a:pt x="1290190" y="1221953"/>
                    </a:cubicBezTo>
                    <a:cubicBezTo>
                      <a:pt x="1293017" y="1219088"/>
                      <a:pt x="1296021" y="1211695"/>
                      <a:pt x="1294961" y="1210494"/>
                    </a:cubicBezTo>
                    <a:close/>
                    <a:moveTo>
                      <a:pt x="1318989" y="1217240"/>
                    </a:moveTo>
                    <a:cubicBezTo>
                      <a:pt x="1318636" y="1216223"/>
                      <a:pt x="1317752" y="1215946"/>
                      <a:pt x="1316250" y="1217609"/>
                    </a:cubicBezTo>
                    <a:cubicBezTo>
                      <a:pt x="1314925" y="1219550"/>
                      <a:pt x="1315367" y="1224263"/>
                      <a:pt x="1318370" y="1220936"/>
                    </a:cubicBezTo>
                    <a:cubicBezTo>
                      <a:pt x="1319077" y="1220012"/>
                      <a:pt x="1319342" y="1218256"/>
                      <a:pt x="1318989" y="1217240"/>
                    </a:cubicBezTo>
                    <a:close/>
                    <a:moveTo>
                      <a:pt x="1245579" y="1215853"/>
                    </a:moveTo>
                    <a:cubicBezTo>
                      <a:pt x="1244784" y="1215669"/>
                      <a:pt x="1243636" y="1215946"/>
                      <a:pt x="1242841" y="1216778"/>
                    </a:cubicBezTo>
                    <a:cubicBezTo>
                      <a:pt x="1240544" y="1221768"/>
                      <a:pt x="1244254" y="1222599"/>
                      <a:pt x="1247788" y="1223339"/>
                    </a:cubicBezTo>
                    <a:cubicBezTo>
                      <a:pt x="1249466" y="1220659"/>
                      <a:pt x="1247964" y="1216316"/>
                      <a:pt x="1245579" y="1215853"/>
                    </a:cubicBezTo>
                    <a:close/>
                    <a:moveTo>
                      <a:pt x="447702" y="1216778"/>
                    </a:moveTo>
                    <a:cubicBezTo>
                      <a:pt x="446465" y="1216685"/>
                      <a:pt x="445228" y="1217055"/>
                      <a:pt x="445317" y="1218811"/>
                    </a:cubicBezTo>
                    <a:cubicBezTo>
                      <a:pt x="445317" y="1220659"/>
                      <a:pt x="450087" y="1222322"/>
                      <a:pt x="449999" y="1218811"/>
                    </a:cubicBezTo>
                    <a:cubicBezTo>
                      <a:pt x="449999" y="1217794"/>
                      <a:pt x="448850" y="1216962"/>
                      <a:pt x="447702" y="1216778"/>
                    </a:cubicBezTo>
                    <a:close/>
                    <a:moveTo>
                      <a:pt x="105742" y="1224725"/>
                    </a:moveTo>
                    <a:cubicBezTo>
                      <a:pt x="104240" y="1227128"/>
                      <a:pt x="102473" y="1229346"/>
                      <a:pt x="100972" y="1231656"/>
                    </a:cubicBezTo>
                    <a:cubicBezTo>
                      <a:pt x="102562" y="1233874"/>
                      <a:pt x="104152" y="1235999"/>
                      <a:pt x="105742" y="1238217"/>
                    </a:cubicBezTo>
                    <a:cubicBezTo>
                      <a:pt x="107244" y="1235814"/>
                      <a:pt x="108746" y="1233596"/>
                      <a:pt x="110336" y="1231286"/>
                    </a:cubicBezTo>
                    <a:cubicBezTo>
                      <a:pt x="108657" y="1229068"/>
                      <a:pt x="107332" y="1226943"/>
                      <a:pt x="105742" y="1224725"/>
                    </a:cubicBezTo>
                    <a:close/>
                    <a:moveTo>
                      <a:pt x="1236038" y="1227312"/>
                    </a:moveTo>
                    <a:cubicBezTo>
                      <a:pt x="1235508" y="1239880"/>
                      <a:pt x="1232770" y="1231563"/>
                      <a:pt x="1226763" y="1241451"/>
                    </a:cubicBezTo>
                    <a:cubicBezTo>
                      <a:pt x="1226321" y="1232857"/>
                      <a:pt x="1223936" y="1234890"/>
                      <a:pt x="1219608" y="1231471"/>
                    </a:cubicBezTo>
                    <a:cubicBezTo>
                      <a:pt x="1215014" y="1242006"/>
                      <a:pt x="1208918" y="1241359"/>
                      <a:pt x="1203353" y="1242191"/>
                    </a:cubicBezTo>
                    <a:cubicBezTo>
                      <a:pt x="1201763" y="1242375"/>
                      <a:pt x="1199908" y="1235629"/>
                      <a:pt x="1198318" y="1235445"/>
                    </a:cubicBezTo>
                    <a:cubicBezTo>
                      <a:pt x="1196904" y="1235352"/>
                      <a:pt x="1195226" y="1242560"/>
                      <a:pt x="1193812" y="1242375"/>
                    </a:cubicBezTo>
                    <a:cubicBezTo>
                      <a:pt x="1190986" y="1242191"/>
                      <a:pt x="1182417" y="1237755"/>
                      <a:pt x="1177293" y="1239788"/>
                    </a:cubicBezTo>
                    <a:cubicBezTo>
                      <a:pt x="1173583" y="1241359"/>
                      <a:pt x="1171728" y="1252910"/>
                      <a:pt x="1168018" y="1246811"/>
                    </a:cubicBezTo>
                    <a:cubicBezTo>
                      <a:pt x="1161569" y="1236831"/>
                      <a:pt x="1155385" y="1249676"/>
                      <a:pt x="1148936" y="1240804"/>
                    </a:cubicBezTo>
                    <a:cubicBezTo>
                      <a:pt x="1145491" y="1261043"/>
                      <a:pt x="1137541" y="1244963"/>
                      <a:pt x="1128265" y="1265386"/>
                    </a:cubicBezTo>
                    <a:cubicBezTo>
                      <a:pt x="1120226" y="1254851"/>
                      <a:pt x="1112629" y="1274350"/>
                      <a:pt x="1104855" y="1280079"/>
                    </a:cubicBezTo>
                    <a:cubicBezTo>
                      <a:pt x="1109802" y="1291723"/>
                      <a:pt x="1114308" y="1279710"/>
                      <a:pt x="1119166" y="1286271"/>
                    </a:cubicBezTo>
                    <a:cubicBezTo>
                      <a:pt x="1104325" y="1301149"/>
                      <a:pt x="1123760" y="1300502"/>
                      <a:pt x="1119166" y="1286271"/>
                    </a:cubicBezTo>
                    <a:cubicBezTo>
                      <a:pt x="1123760" y="1277307"/>
                      <a:pt x="1128265" y="1273888"/>
                      <a:pt x="1133035" y="1278878"/>
                    </a:cubicBezTo>
                    <a:cubicBezTo>
                      <a:pt x="1131092" y="1285809"/>
                      <a:pt x="1118283" y="1293109"/>
                      <a:pt x="1123936" y="1299763"/>
                    </a:cubicBezTo>
                    <a:cubicBezTo>
                      <a:pt x="1127382" y="1298007"/>
                      <a:pt x="1133212" y="1300594"/>
                      <a:pt x="1138247" y="1299116"/>
                    </a:cubicBezTo>
                    <a:cubicBezTo>
                      <a:pt x="1139661" y="1298746"/>
                      <a:pt x="1141339" y="1292093"/>
                      <a:pt x="1142753" y="1292185"/>
                    </a:cubicBezTo>
                    <a:cubicBezTo>
                      <a:pt x="1143548" y="1292277"/>
                      <a:pt x="1149466" y="1295697"/>
                      <a:pt x="1149908" y="1295419"/>
                    </a:cubicBezTo>
                    <a:cubicBezTo>
                      <a:pt x="1152470" y="1293664"/>
                      <a:pt x="1154148" y="1285994"/>
                      <a:pt x="1156887" y="1284885"/>
                    </a:cubicBezTo>
                    <a:cubicBezTo>
                      <a:pt x="1159714" y="1283683"/>
                      <a:pt x="1159890" y="1291446"/>
                      <a:pt x="1163866" y="1288027"/>
                    </a:cubicBezTo>
                    <a:cubicBezTo>
                      <a:pt x="1163159" y="1288581"/>
                      <a:pt x="1163689" y="1278046"/>
                      <a:pt x="1166162" y="1277769"/>
                    </a:cubicBezTo>
                    <a:cubicBezTo>
                      <a:pt x="1177293" y="1278508"/>
                      <a:pt x="1187099" y="1268620"/>
                      <a:pt x="1201145" y="1259287"/>
                    </a:cubicBezTo>
                    <a:cubicBezTo>
                      <a:pt x="1202293" y="1258547"/>
                      <a:pt x="1204502" y="1252171"/>
                      <a:pt x="1205650" y="1252356"/>
                    </a:cubicBezTo>
                    <a:cubicBezTo>
                      <a:pt x="1206887" y="1252448"/>
                      <a:pt x="1206445" y="1262983"/>
                      <a:pt x="1208477" y="1262429"/>
                    </a:cubicBezTo>
                    <a:cubicBezTo>
                      <a:pt x="1213159" y="1261135"/>
                      <a:pt x="1215191" y="1247088"/>
                      <a:pt x="1219961" y="1258640"/>
                    </a:cubicBezTo>
                    <a:cubicBezTo>
                      <a:pt x="1227028" y="1242468"/>
                      <a:pt x="1240720" y="1250138"/>
                      <a:pt x="1241250" y="1261227"/>
                    </a:cubicBezTo>
                    <a:cubicBezTo>
                      <a:pt x="1229325" y="1272594"/>
                      <a:pt x="1247964" y="1271947"/>
                      <a:pt x="1241250" y="1261227"/>
                    </a:cubicBezTo>
                    <a:cubicBezTo>
                      <a:pt x="1250438" y="1245980"/>
                      <a:pt x="1248494" y="1266310"/>
                      <a:pt x="1248759" y="1271208"/>
                    </a:cubicBezTo>
                    <a:cubicBezTo>
                      <a:pt x="1257240" y="1264369"/>
                      <a:pt x="1256622" y="1252726"/>
                      <a:pt x="1260067" y="1246996"/>
                    </a:cubicBezTo>
                    <a:cubicBezTo>
                      <a:pt x="1260332" y="1246534"/>
                      <a:pt x="1265279" y="1247273"/>
                      <a:pt x="1266780" y="1243207"/>
                    </a:cubicBezTo>
                    <a:cubicBezTo>
                      <a:pt x="1268106" y="1239973"/>
                      <a:pt x="1268989" y="1239326"/>
                      <a:pt x="1266780" y="1236461"/>
                    </a:cubicBezTo>
                    <a:cubicBezTo>
                      <a:pt x="1260597" y="1239511"/>
                      <a:pt x="1254148" y="1229900"/>
                      <a:pt x="1247964" y="1237016"/>
                    </a:cubicBezTo>
                    <a:cubicBezTo>
                      <a:pt x="1250438" y="1242006"/>
                      <a:pt x="1245844" y="1247550"/>
                      <a:pt x="1243371" y="1244224"/>
                    </a:cubicBezTo>
                    <a:cubicBezTo>
                      <a:pt x="1243017" y="1238494"/>
                      <a:pt x="1240367" y="1232857"/>
                      <a:pt x="1236038" y="1227312"/>
                    </a:cubicBezTo>
                    <a:close/>
                    <a:moveTo>
                      <a:pt x="1213070" y="1270561"/>
                    </a:moveTo>
                    <a:cubicBezTo>
                      <a:pt x="1211834" y="1270376"/>
                      <a:pt x="1210862" y="1270838"/>
                      <a:pt x="1210862" y="1272594"/>
                    </a:cubicBezTo>
                    <a:cubicBezTo>
                      <a:pt x="1210862" y="1274442"/>
                      <a:pt x="1215632" y="1276106"/>
                      <a:pt x="1215632" y="1272594"/>
                    </a:cubicBezTo>
                    <a:cubicBezTo>
                      <a:pt x="1215632" y="1271670"/>
                      <a:pt x="1214219" y="1270746"/>
                      <a:pt x="1213070" y="1270561"/>
                    </a:cubicBezTo>
                    <a:close/>
                    <a:moveTo>
                      <a:pt x="1761478" y="1277769"/>
                    </a:moveTo>
                    <a:cubicBezTo>
                      <a:pt x="1760065" y="1278693"/>
                      <a:pt x="1759623" y="1286640"/>
                      <a:pt x="1763334" y="1286456"/>
                    </a:cubicBezTo>
                    <a:cubicBezTo>
                      <a:pt x="1765895" y="1286363"/>
                      <a:pt x="1767927" y="1273148"/>
                      <a:pt x="1763069" y="1279525"/>
                    </a:cubicBezTo>
                    <a:cubicBezTo>
                      <a:pt x="1762450" y="1277677"/>
                      <a:pt x="1762008" y="1277399"/>
                      <a:pt x="1761478" y="1277769"/>
                    </a:cubicBezTo>
                    <a:close/>
                    <a:moveTo>
                      <a:pt x="480829" y="1227959"/>
                    </a:moveTo>
                    <a:cubicBezTo>
                      <a:pt x="482154" y="1231286"/>
                      <a:pt x="481624" y="1234705"/>
                      <a:pt x="478621" y="1238217"/>
                    </a:cubicBezTo>
                    <a:cubicBezTo>
                      <a:pt x="484981" y="1247550"/>
                      <a:pt x="487366" y="1238956"/>
                      <a:pt x="488338" y="1251339"/>
                    </a:cubicBezTo>
                    <a:cubicBezTo>
                      <a:pt x="490370" y="1241636"/>
                      <a:pt x="503179" y="1249676"/>
                      <a:pt x="497437" y="1237478"/>
                    </a:cubicBezTo>
                    <a:cubicBezTo>
                      <a:pt x="486924" y="1245610"/>
                      <a:pt x="488780" y="1223524"/>
                      <a:pt x="480829" y="1227959"/>
                    </a:cubicBezTo>
                    <a:close/>
                    <a:moveTo>
                      <a:pt x="91431" y="1231841"/>
                    </a:moveTo>
                    <a:cubicBezTo>
                      <a:pt x="89929" y="1234243"/>
                      <a:pt x="88428" y="1236646"/>
                      <a:pt x="86926" y="1239049"/>
                    </a:cubicBezTo>
                    <a:cubicBezTo>
                      <a:pt x="88516" y="1241267"/>
                      <a:pt x="90283" y="1243392"/>
                      <a:pt x="91873" y="1245610"/>
                    </a:cubicBezTo>
                    <a:cubicBezTo>
                      <a:pt x="93375" y="1243300"/>
                      <a:pt x="94876" y="1240989"/>
                      <a:pt x="96466" y="1238587"/>
                    </a:cubicBezTo>
                    <a:cubicBezTo>
                      <a:pt x="94788" y="1236369"/>
                      <a:pt x="93110" y="1234151"/>
                      <a:pt x="91431" y="1231841"/>
                    </a:cubicBezTo>
                    <a:close/>
                    <a:moveTo>
                      <a:pt x="464486" y="1238587"/>
                    </a:moveTo>
                    <a:cubicBezTo>
                      <a:pt x="462985" y="1240989"/>
                      <a:pt x="461483" y="1243484"/>
                      <a:pt x="459981" y="1245795"/>
                    </a:cubicBezTo>
                    <a:cubicBezTo>
                      <a:pt x="461571" y="1248013"/>
                      <a:pt x="463073" y="1250138"/>
                      <a:pt x="464751" y="1252356"/>
                    </a:cubicBezTo>
                    <a:cubicBezTo>
                      <a:pt x="466253" y="1250046"/>
                      <a:pt x="467755" y="1247643"/>
                      <a:pt x="469257" y="1245425"/>
                    </a:cubicBezTo>
                    <a:cubicBezTo>
                      <a:pt x="467667" y="1243115"/>
                      <a:pt x="466165" y="1240804"/>
                      <a:pt x="464486" y="1238587"/>
                    </a:cubicBezTo>
                    <a:close/>
                    <a:moveTo>
                      <a:pt x="483744" y="1252910"/>
                    </a:moveTo>
                    <a:cubicBezTo>
                      <a:pt x="482596" y="1252726"/>
                      <a:pt x="481359" y="1253372"/>
                      <a:pt x="481359" y="1255128"/>
                    </a:cubicBezTo>
                    <a:cubicBezTo>
                      <a:pt x="481447" y="1256976"/>
                      <a:pt x="486041" y="1258640"/>
                      <a:pt x="485953" y="1255128"/>
                    </a:cubicBezTo>
                    <a:cubicBezTo>
                      <a:pt x="485953" y="1254204"/>
                      <a:pt x="484981" y="1253095"/>
                      <a:pt x="483744" y="1252910"/>
                    </a:cubicBezTo>
                    <a:close/>
                    <a:moveTo>
                      <a:pt x="493285" y="1259472"/>
                    </a:moveTo>
                    <a:cubicBezTo>
                      <a:pt x="492136" y="1259287"/>
                      <a:pt x="490900" y="1259934"/>
                      <a:pt x="490900" y="1261689"/>
                    </a:cubicBezTo>
                    <a:cubicBezTo>
                      <a:pt x="490988" y="1263538"/>
                      <a:pt x="495758" y="1265016"/>
                      <a:pt x="495670" y="1261412"/>
                    </a:cubicBezTo>
                    <a:cubicBezTo>
                      <a:pt x="495670" y="1260488"/>
                      <a:pt x="494522" y="1259656"/>
                      <a:pt x="493285" y="1259472"/>
                    </a:cubicBezTo>
                    <a:close/>
                    <a:moveTo>
                      <a:pt x="500440" y="1262614"/>
                    </a:moveTo>
                    <a:cubicBezTo>
                      <a:pt x="499292" y="1262429"/>
                      <a:pt x="498055" y="1263076"/>
                      <a:pt x="498055" y="1264831"/>
                    </a:cubicBezTo>
                    <a:cubicBezTo>
                      <a:pt x="498055" y="1266772"/>
                      <a:pt x="502649" y="1268158"/>
                      <a:pt x="502649" y="1264647"/>
                    </a:cubicBezTo>
                    <a:cubicBezTo>
                      <a:pt x="502649" y="1263722"/>
                      <a:pt x="501589" y="1262798"/>
                      <a:pt x="500440" y="1262614"/>
                    </a:cubicBezTo>
                    <a:close/>
                    <a:moveTo>
                      <a:pt x="1090368" y="1266772"/>
                    </a:moveTo>
                    <a:cubicBezTo>
                      <a:pt x="1088954" y="1266957"/>
                      <a:pt x="1087276" y="1273148"/>
                      <a:pt x="1085862" y="1273980"/>
                    </a:cubicBezTo>
                    <a:cubicBezTo>
                      <a:pt x="1084714" y="1274627"/>
                      <a:pt x="1080209" y="1270191"/>
                      <a:pt x="1078707" y="1270746"/>
                    </a:cubicBezTo>
                    <a:cubicBezTo>
                      <a:pt x="1074997" y="1272224"/>
                      <a:pt x="1072965" y="1279525"/>
                      <a:pt x="1069343" y="1277954"/>
                    </a:cubicBezTo>
                    <a:cubicBezTo>
                      <a:pt x="1071816" y="1282667"/>
                      <a:pt x="1068195" y="1283776"/>
                      <a:pt x="1064573" y="1284885"/>
                    </a:cubicBezTo>
                    <a:cubicBezTo>
                      <a:pt x="1062718" y="1300410"/>
                      <a:pt x="1081004" y="1317598"/>
                      <a:pt x="1081445" y="1294588"/>
                    </a:cubicBezTo>
                    <a:cubicBezTo>
                      <a:pt x="1079060" y="1298099"/>
                      <a:pt x="1074378" y="1293017"/>
                      <a:pt x="1076675" y="1287842"/>
                    </a:cubicBezTo>
                    <a:cubicBezTo>
                      <a:pt x="1080915" y="1288396"/>
                      <a:pt x="1091428" y="1283683"/>
                      <a:pt x="1093018" y="1283868"/>
                    </a:cubicBezTo>
                    <a:cubicBezTo>
                      <a:pt x="1094166" y="1283960"/>
                      <a:pt x="1096551" y="1277677"/>
                      <a:pt x="1097700" y="1276937"/>
                    </a:cubicBezTo>
                    <a:cubicBezTo>
                      <a:pt x="1099025" y="1276106"/>
                      <a:pt x="1105739" y="1277954"/>
                      <a:pt x="1102293" y="1269822"/>
                    </a:cubicBezTo>
                    <a:cubicBezTo>
                      <a:pt x="1098583" y="1277399"/>
                      <a:pt x="1094255" y="1266587"/>
                      <a:pt x="1090368" y="1266772"/>
                    </a:cubicBezTo>
                    <a:close/>
                    <a:moveTo>
                      <a:pt x="1763687" y="1299948"/>
                    </a:moveTo>
                    <a:cubicBezTo>
                      <a:pt x="1756002" y="1300225"/>
                      <a:pt x="1746372" y="1318060"/>
                      <a:pt x="1754765" y="1327763"/>
                    </a:cubicBezTo>
                    <a:cubicBezTo>
                      <a:pt x="1760860" y="1318430"/>
                      <a:pt x="1769606" y="1308819"/>
                      <a:pt x="1763687" y="1299948"/>
                    </a:cubicBezTo>
                    <a:close/>
                    <a:moveTo>
                      <a:pt x="595140" y="1268805"/>
                    </a:moveTo>
                    <a:cubicBezTo>
                      <a:pt x="593461" y="1268713"/>
                      <a:pt x="591694" y="1269637"/>
                      <a:pt x="590104" y="1271762"/>
                    </a:cubicBezTo>
                    <a:cubicBezTo>
                      <a:pt x="592931" y="1274719"/>
                      <a:pt x="585157" y="1293386"/>
                      <a:pt x="595140" y="1285069"/>
                    </a:cubicBezTo>
                    <a:cubicBezTo>
                      <a:pt x="589309" y="1267789"/>
                      <a:pt x="602648" y="1294311"/>
                      <a:pt x="604592" y="1284700"/>
                    </a:cubicBezTo>
                    <a:cubicBezTo>
                      <a:pt x="604680" y="1277954"/>
                      <a:pt x="599998" y="1269175"/>
                      <a:pt x="595140" y="1268805"/>
                    </a:cubicBezTo>
                    <a:close/>
                    <a:moveTo>
                      <a:pt x="1055297" y="1278508"/>
                    </a:moveTo>
                    <a:cubicBezTo>
                      <a:pt x="1049378" y="1287195"/>
                      <a:pt x="1041958" y="1278139"/>
                      <a:pt x="1038778" y="1282482"/>
                    </a:cubicBezTo>
                    <a:cubicBezTo>
                      <a:pt x="1033831" y="1289320"/>
                      <a:pt x="1011216" y="1277399"/>
                      <a:pt x="1017753" y="1293386"/>
                    </a:cubicBezTo>
                    <a:cubicBezTo>
                      <a:pt x="1020845" y="1289875"/>
                      <a:pt x="1024114" y="1294773"/>
                      <a:pt x="1027294" y="1299763"/>
                    </a:cubicBezTo>
                    <a:cubicBezTo>
                      <a:pt x="1033389" y="1283036"/>
                      <a:pt x="1036923" y="1298284"/>
                      <a:pt x="1041163" y="1292370"/>
                    </a:cubicBezTo>
                    <a:cubicBezTo>
                      <a:pt x="1043371" y="1289320"/>
                      <a:pt x="1050527" y="1287657"/>
                      <a:pt x="1053089" y="1288673"/>
                    </a:cubicBezTo>
                    <a:cubicBezTo>
                      <a:pt x="1056710" y="1289967"/>
                      <a:pt x="1059272" y="1300317"/>
                      <a:pt x="1062629" y="1295142"/>
                    </a:cubicBezTo>
                    <a:cubicBezTo>
                      <a:pt x="1060067" y="1289598"/>
                      <a:pt x="1061304" y="1283960"/>
                      <a:pt x="1055297" y="1278508"/>
                    </a:cubicBezTo>
                    <a:close/>
                    <a:moveTo>
                      <a:pt x="611747" y="1282482"/>
                    </a:moveTo>
                    <a:cubicBezTo>
                      <a:pt x="610599" y="1282297"/>
                      <a:pt x="609362" y="1282944"/>
                      <a:pt x="609362" y="1284700"/>
                    </a:cubicBezTo>
                    <a:cubicBezTo>
                      <a:pt x="609451" y="1286548"/>
                      <a:pt x="614044" y="1288027"/>
                      <a:pt x="613956" y="1284515"/>
                    </a:cubicBezTo>
                    <a:cubicBezTo>
                      <a:pt x="613956" y="1283498"/>
                      <a:pt x="612984" y="1282667"/>
                      <a:pt x="611747" y="1282482"/>
                    </a:cubicBezTo>
                    <a:close/>
                    <a:moveTo>
                      <a:pt x="701235" y="1284700"/>
                    </a:moveTo>
                    <a:cubicBezTo>
                      <a:pt x="697171" y="1285162"/>
                      <a:pt x="693726" y="1293386"/>
                      <a:pt x="689751" y="1295142"/>
                    </a:cubicBezTo>
                    <a:cubicBezTo>
                      <a:pt x="686659" y="1296621"/>
                      <a:pt x="681182" y="1289875"/>
                      <a:pt x="678090" y="1299116"/>
                    </a:cubicBezTo>
                    <a:cubicBezTo>
                      <a:pt x="688691" y="1322588"/>
                      <a:pt x="698496" y="1302628"/>
                      <a:pt x="708832" y="1308080"/>
                    </a:cubicBezTo>
                    <a:cubicBezTo>
                      <a:pt x="709627" y="1313347"/>
                      <a:pt x="712542" y="1328595"/>
                      <a:pt x="718549" y="1314641"/>
                    </a:cubicBezTo>
                    <a:cubicBezTo>
                      <a:pt x="723850" y="1304845"/>
                      <a:pt x="710952" y="1313717"/>
                      <a:pt x="708567" y="1301334"/>
                    </a:cubicBezTo>
                    <a:cubicBezTo>
                      <a:pt x="710952" y="1296713"/>
                      <a:pt x="715634" y="1292093"/>
                      <a:pt x="713160" y="1287657"/>
                    </a:cubicBezTo>
                    <a:cubicBezTo>
                      <a:pt x="709539" y="1295419"/>
                      <a:pt x="704945" y="1284238"/>
                      <a:pt x="701235" y="1284700"/>
                    </a:cubicBezTo>
                    <a:close/>
                    <a:moveTo>
                      <a:pt x="727648" y="1295142"/>
                    </a:moveTo>
                    <a:cubicBezTo>
                      <a:pt x="726500" y="1295050"/>
                      <a:pt x="725263" y="1295604"/>
                      <a:pt x="725263" y="1297360"/>
                    </a:cubicBezTo>
                    <a:cubicBezTo>
                      <a:pt x="725351" y="1299208"/>
                      <a:pt x="729945" y="1300687"/>
                      <a:pt x="729856" y="1297175"/>
                    </a:cubicBezTo>
                    <a:cubicBezTo>
                      <a:pt x="729856" y="1296251"/>
                      <a:pt x="728796" y="1295327"/>
                      <a:pt x="727648" y="1295142"/>
                    </a:cubicBezTo>
                    <a:close/>
                    <a:moveTo>
                      <a:pt x="1003884" y="1296344"/>
                    </a:moveTo>
                    <a:cubicBezTo>
                      <a:pt x="1003089" y="1296159"/>
                      <a:pt x="1002205" y="1296713"/>
                      <a:pt x="1001322" y="1297545"/>
                    </a:cubicBezTo>
                    <a:cubicBezTo>
                      <a:pt x="999025" y="1302535"/>
                      <a:pt x="1002559" y="1303274"/>
                      <a:pt x="1006092" y="1304106"/>
                    </a:cubicBezTo>
                    <a:cubicBezTo>
                      <a:pt x="1007771" y="1301426"/>
                      <a:pt x="1006269" y="1296898"/>
                      <a:pt x="1003884" y="1296344"/>
                    </a:cubicBezTo>
                    <a:close/>
                    <a:moveTo>
                      <a:pt x="1048760" y="1303921"/>
                    </a:moveTo>
                    <a:cubicBezTo>
                      <a:pt x="1047523" y="1303736"/>
                      <a:pt x="1046287" y="1304199"/>
                      <a:pt x="1046375" y="1305862"/>
                    </a:cubicBezTo>
                    <a:cubicBezTo>
                      <a:pt x="1046375" y="1307803"/>
                      <a:pt x="1051234" y="1309466"/>
                      <a:pt x="1051145" y="1305862"/>
                    </a:cubicBezTo>
                    <a:cubicBezTo>
                      <a:pt x="1051057" y="1304938"/>
                      <a:pt x="1049908" y="1304106"/>
                      <a:pt x="1048760" y="1303921"/>
                    </a:cubicBezTo>
                    <a:close/>
                    <a:moveTo>
                      <a:pt x="974909" y="1302720"/>
                    </a:moveTo>
                    <a:cubicBezTo>
                      <a:pt x="973937" y="1302812"/>
                      <a:pt x="972524" y="1304476"/>
                      <a:pt x="970757" y="1308911"/>
                    </a:cubicBezTo>
                    <a:cubicBezTo>
                      <a:pt x="976499" y="1315842"/>
                      <a:pt x="977736" y="1302443"/>
                      <a:pt x="974909" y="1302720"/>
                    </a:cubicBezTo>
                    <a:close/>
                    <a:moveTo>
                      <a:pt x="727648" y="1307525"/>
                    </a:moveTo>
                    <a:cubicBezTo>
                      <a:pt x="726146" y="1309836"/>
                      <a:pt x="724644" y="1312146"/>
                      <a:pt x="723054" y="1314456"/>
                    </a:cubicBezTo>
                    <a:cubicBezTo>
                      <a:pt x="725528" y="1317783"/>
                      <a:pt x="728001" y="1321295"/>
                      <a:pt x="730475" y="1324529"/>
                    </a:cubicBezTo>
                    <a:cubicBezTo>
                      <a:pt x="734892" y="1318707"/>
                      <a:pt x="733302" y="1312978"/>
                      <a:pt x="727648" y="1307525"/>
                    </a:cubicBezTo>
                    <a:close/>
                    <a:moveTo>
                      <a:pt x="742931" y="1307710"/>
                    </a:moveTo>
                    <a:cubicBezTo>
                      <a:pt x="741076" y="1308080"/>
                      <a:pt x="739220" y="1310020"/>
                      <a:pt x="737365" y="1313994"/>
                    </a:cubicBezTo>
                    <a:cubicBezTo>
                      <a:pt x="740634" y="1318430"/>
                      <a:pt x="743726" y="1322773"/>
                      <a:pt x="746906" y="1327116"/>
                    </a:cubicBezTo>
                    <a:cubicBezTo>
                      <a:pt x="752913" y="1319077"/>
                      <a:pt x="748584" y="1306601"/>
                      <a:pt x="742931" y="1307710"/>
                    </a:cubicBezTo>
                    <a:close/>
                    <a:moveTo>
                      <a:pt x="766164" y="1316027"/>
                    </a:moveTo>
                    <a:cubicBezTo>
                      <a:pt x="765810" y="1315011"/>
                      <a:pt x="764750" y="1314733"/>
                      <a:pt x="763160" y="1316397"/>
                    </a:cubicBezTo>
                    <a:cubicBezTo>
                      <a:pt x="761924" y="1318430"/>
                      <a:pt x="762454" y="1323143"/>
                      <a:pt x="765545" y="1319816"/>
                    </a:cubicBezTo>
                    <a:cubicBezTo>
                      <a:pt x="766164" y="1318799"/>
                      <a:pt x="766517" y="1317044"/>
                      <a:pt x="766164" y="1316027"/>
                    </a:cubicBezTo>
                    <a:close/>
                    <a:moveTo>
                      <a:pt x="617136" y="1289043"/>
                    </a:moveTo>
                    <a:cubicBezTo>
                      <a:pt x="615634" y="1289967"/>
                      <a:pt x="615281" y="1297915"/>
                      <a:pt x="618903" y="1297730"/>
                    </a:cubicBezTo>
                    <a:cubicBezTo>
                      <a:pt x="621553" y="1297637"/>
                      <a:pt x="623673" y="1284700"/>
                      <a:pt x="618903" y="1290984"/>
                    </a:cubicBezTo>
                    <a:cubicBezTo>
                      <a:pt x="618196" y="1289228"/>
                      <a:pt x="617666" y="1288766"/>
                      <a:pt x="617136" y="1289043"/>
                    </a:cubicBezTo>
                    <a:close/>
                    <a:moveTo>
                      <a:pt x="661571" y="1297545"/>
                    </a:moveTo>
                    <a:cubicBezTo>
                      <a:pt x="660422" y="1297452"/>
                      <a:pt x="659185" y="1298007"/>
                      <a:pt x="659185" y="1299763"/>
                    </a:cubicBezTo>
                    <a:cubicBezTo>
                      <a:pt x="659274" y="1301703"/>
                      <a:pt x="664044" y="1303274"/>
                      <a:pt x="663956" y="1299763"/>
                    </a:cubicBezTo>
                    <a:cubicBezTo>
                      <a:pt x="663956" y="1298746"/>
                      <a:pt x="662719" y="1297730"/>
                      <a:pt x="661571" y="1297545"/>
                    </a:cubicBezTo>
                    <a:close/>
                    <a:moveTo>
                      <a:pt x="74382" y="1295419"/>
                    </a:moveTo>
                    <a:cubicBezTo>
                      <a:pt x="72880" y="1296344"/>
                      <a:pt x="72527" y="1304476"/>
                      <a:pt x="76148" y="1304291"/>
                    </a:cubicBezTo>
                    <a:cubicBezTo>
                      <a:pt x="78799" y="1304199"/>
                      <a:pt x="80919" y="1291076"/>
                      <a:pt x="76148" y="1297360"/>
                    </a:cubicBezTo>
                    <a:cubicBezTo>
                      <a:pt x="75530" y="1295512"/>
                      <a:pt x="74912" y="1295050"/>
                      <a:pt x="74382" y="1295419"/>
                    </a:cubicBezTo>
                    <a:close/>
                    <a:moveTo>
                      <a:pt x="116696" y="1321202"/>
                    </a:moveTo>
                    <a:cubicBezTo>
                      <a:pt x="115459" y="1321017"/>
                      <a:pt x="114488" y="1321572"/>
                      <a:pt x="114488" y="1323328"/>
                    </a:cubicBezTo>
                    <a:cubicBezTo>
                      <a:pt x="114576" y="1325176"/>
                      <a:pt x="119258" y="1326654"/>
                      <a:pt x="119258" y="1323143"/>
                    </a:cubicBezTo>
                    <a:cubicBezTo>
                      <a:pt x="119258" y="1322219"/>
                      <a:pt x="117844" y="1321387"/>
                      <a:pt x="116696" y="1321202"/>
                    </a:cubicBezTo>
                    <a:close/>
                    <a:moveTo>
                      <a:pt x="1582504" y="1470631"/>
                    </a:moveTo>
                    <a:cubicBezTo>
                      <a:pt x="1581002" y="1472572"/>
                      <a:pt x="1579412" y="1474235"/>
                      <a:pt x="1577734" y="1470816"/>
                    </a:cubicBezTo>
                    <a:cubicBezTo>
                      <a:pt x="1576232" y="1473126"/>
                      <a:pt x="1574730" y="1475344"/>
                      <a:pt x="1573228" y="1477747"/>
                    </a:cubicBezTo>
                    <a:cubicBezTo>
                      <a:pt x="1575613" y="1491331"/>
                      <a:pt x="1588158" y="1475714"/>
                      <a:pt x="1582504" y="1470631"/>
                    </a:cubicBezTo>
                    <a:close/>
                    <a:moveTo>
                      <a:pt x="1568988" y="1474143"/>
                    </a:moveTo>
                    <a:cubicBezTo>
                      <a:pt x="1568635" y="1473126"/>
                      <a:pt x="1567574" y="1472941"/>
                      <a:pt x="1566073" y="1474605"/>
                    </a:cubicBezTo>
                    <a:cubicBezTo>
                      <a:pt x="1564748" y="1476545"/>
                      <a:pt x="1565366" y="1481166"/>
                      <a:pt x="1568458" y="1477747"/>
                    </a:cubicBezTo>
                    <a:cubicBezTo>
                      <a:pt x="1569076" y="1476822"/>
                      <a:pt x="1569430" y="1475159"/>
                      <a:pt x="1568988" y="1474143"/>
                    </a:cubicBezTo>
                    <a:close/>
                    <a:moveTo>
                      <a:pt x="166696" y="1474974"/>
                    </a:moveTo>
                    <a:cubicBezTo>
                      <a:pt x="156449" y="1485509"/>
                      <a:pt x="160247" y="1495674"/>
                      <a:pt x="169434" y="1505562"/>
                    </a:cubicBezTo>
                    <a:cubicBezTo>
                      <a:pt x="172880" y="1505655"/>
                      <a:pt x="187809" y="1493641"/>
                      <a:pt x="183304" y="1484677"/>
                    </a:cubicBezTo>
                    <a:cubicBezTo>
                      <a:pt x="174470" y="1499278"/>
                      <a:pt x="171024" y="1485324"/>
                      <a:pt x="166696" y="1474974"/>
                    </a:cubicBezTo>
                    <a:close/>
                    <a:moveTo>
                      <a:pt x="1557327" y="1484862"/>
                    </a:moveTo>
                    <a:cubicBezTo>
                      <a:pt x="1556974" y="1483846"/>
                      <a:pt x="1556090" y="1483568"/>
                      <a:pt x="1554589" y="1485324"/>
                    </a:cubicBezTo>
                    <a:cubicBezTo>
                      <a:pt x="1553264" y="1487173"/>
                      <a:pt x="1553882" y="1491793"/>
                      <a:pt x="1556886" y="1488466"/>
                    </a:cubicBezTo>
                    <a:cubicBezTo>
                      <a:pt x="1557592" y="1487450"/>
                      <a:pt x="1557681" y="1485879"/>
                      <a:pt x="1557327" y="1484862"/>
                    </a:cubicBezTo>
                    <a:close/>
                    <a:moveTo>
                      <a:pt x="188339" y="1497985"/>
                    </a:moveTo>
                    <a:cubicBezTo>
                      <a:pt x="185954" y="1501496"/>
                      <a:pt x="183657" y="1499556"/>
                      <a:pt x="181360" y="1501773"/>
                    </a:cubicBezTo>
                    <a:cubicBezTo>
                      <a:pt x="184275" y="1506209"/>
                      <a:pt x="181537" y="1510830"/>
                      <a:pt x="186130" y="1515265"/>
                    </a:cubicBezTo>
                    <a:cubicBezTo>
                      <a:pt x="190194" y="1509351"/>
                      <a:pt x="190282" y="1503622"/>
                      <a:pt x="188339" y="1497985"/>
                    </a:cubicBezTo>
                    <a:close/>
                    <a:moveTo>
                      <a:pt x="1561921" y="1501958"/>
                    </a:moveTo>
                    <a:cubicBezTo>
                      <a:pt x="1559624" y="1505470"/>
                      <a:pt x="1557239" y="1509166"/>
                      <a:pt x="1554942" y="1512678"/>
                    </a:cubicBezTo>
                    <a:cubicBezTo>
                      <a:pt x="1558652" y="1527556"/>
                      <a:pt x="1572345" y="1506486"/>
                      <a:pt x="1561921" y="1501958"/>
                    </a:cubicBezTo>
                    <a:close/>
                    <a:moveTo>
                      <a:pt x="200795" y="1511107"/>
                    </a:moveTo>
                    <a:cubicBezTo>
                      <a:pt x="200441" y="1510090"/>
                      <a:pt x="199558" y="1509628"/>
                      <a:pt x="198056" y="1511292"/>
                    </a:cubicBezTo>
                    <a:cubicBezTo>
                      <a:pt x="196731" y="1513140"/>
                      <a:pt x="197350" y="1518038"/>
                      <a:pt x="200441" y="1514619"/>
                    </a:cubicBezTo>
                    <a:cubicBezTo>
                      <a:pt x="201060" y="1513695"/>
                      <a:pt x="201148" y="1512124"/>
                      <a:pt x="200795" y="1511107"/>
                    </a:cubicBezTo>
                    <a:close/>
                    <a:moveTo>
                      <a:pt x="152827" y="1482275"/>
                    </a:moveTo>
                    <a:cubicBezTo>
                      <a:pt x="151237" y="1484677"/>
                      <a:pt x="149558" y="1486988"/>
                      <a:pt x="148056" y="1489298"/>
                    </a:cubicBezTo>
                    <a:cubicBezTo>
                      <a:pt x="149646" y="1491516"/>
                      <a:pt x="151148" y="1493734"/>
                      <a:pt x="152827" y="1496044"/>
                    </a:cubicBezTo>
                    <a:cubicBezTo>
                      <a:pt x="154328" y="1493641"/>
                      <a:pt x="155830" y="1491239"/>
                      <a:pt x="157332" y="1488836"/>
                    </a:cubicBezTo>
                    <a:cubicBezTo>
                      <a:pt x="155742" y="1486618"/>
                      <a:pt x="154417" y="1484493"/>
                      <a:pt x="152827" y="1482275"/>
                    </a:cubicBezTo>
                    <a:close/>
                    <a:moveTo>
                      <a:pt x="1546638" y="1528573"/>
                    </a:moveTo>
                    <a:cubicBezTo>
                      <a:pt x="1545402" y="1528388"/>
                      <a:pt x="1543458" y="1529497"/>
                      <a:pt x="1541073" y="1533470"/>
                    </a:cubicBezTo>
                    <a:cubicBezTo>
                      <a:pt x="1533387" y="1524322"/>
                      <a:pt x="1533829" y="1551213"/>
                      <a:pt x="1541073" y="1533470"/>
                    </a:cubicBezTo>
                    <a:cubicBezTo>
                      <a:pt x="1548670" y="1542619"/>
                      <a:pt x="1550348" y="1529127"/>
                      <a:pt x="1546638" y="1528573"/>
                    </a:cubicBezTo>
                    <a:close/>
                    <a:moveTo>
                      <a:pt x="1527204" y="1540863"/>
                    </a:moveTo>
                    <a:cubicBezTo>
                      <a:pt x="1524024" y="1545392"/>
                      <a:pt x="1520755" y="1538276"/>
                      <a:pt x="1517663" y="1541233"/>
                    </a:cubicBezTo>
                    <a:cubicBezTo>
                      <a:pt x="1520578" y="1545669"/>
                      <a:pt x="1518016" y="1550197"/>
                      <a:pt x="1522610" y="1554540"/>
                    </a:cubicBezTo>
                    <a:cubicBezTo>
                      <a:pt x="1524907" y="1549920"/>
                      <a:pt x="1529589" y="1545299"/>
                      <a:pt x="1527204" y="1540863"/>
                    </a:cubicBezTo>
                    <a:close/>
                    <a:moveTo>
                      <a:pt x="1563864" y="1551121"/>
                    </a:moveTo>
                    <a:cubicBezTo>
                      <a:pt x="1559536" y="1552507"/>
                      <a:pt x="1555207" y="1556111"/>
                      <a:pt x="1550967" y="1560270"/>
                    </a:cubicBezTo>
                    <a:cubicBezTo>
                      <a:pt x="1559889" y="1576072"/>
                      <a:pt x="1568370" y="1561933"/>
                      <a:pt x="1576938" y="1556111"/>
                    </a:cubicBezTo>
                    <a:cubicBezTo>
                      <a:pt x="1572522" y="1550844"/>
                      <a:pt x="1568193" y="1549827"/>
                      <a:pt x="1563864" y="1551121"/>
                    </a:cubicBezTo>
                    <a:close/>
                    <a:moveTo>
                      <a:pt x="255211" y="1544652"/>
                    </a:moveTo>
                    <a:cubicBezTo>
                      <a:pt x="253975" y="1544467"/>
                      <a:pt x="252738" y="1545022"/>
                      <a:pt x="252826" y="1546778"/>
                    </a:cubicBezTo>
                    <a:cubicBezTo>
                      <a:pt x="252826" y="1548718"/>
                      <a:pt x="257597" y="1550382"/>
                      <a:pt x="257597" y="1546778"/>
                    </a:cubicBezTo>
                    <a:cubicBezTo>
                      <a:pt x="257508" y="1545854"/>
                      <a:pt x="256360" y="1544745"/>
                      <a:pt x="255211" y="1544652"/>
                    </a:cubicBezTo>
                    <a:close/>
                    <a:moveTo>
                      <a:pt x="242491" y="1560732"/>
                    </a:moveTo>
                    <a:cubicBezTo>
                      <a:pt x="241254" y="1559715"/>
                      <a:pt x="240282" y="1559438"/>
                      <a:pt x="239134" y="1561101"/>
                    </a:cubicBezTo>
                    <a:cubicBezTo>
                      <a:pt x="241431" y="1562857"/>
                      <a:pt x="243727" y="1567385"/>
                      <a:pt x="246024" y="1564059"/>
                    </a:cubicBezTo>
                    <a:cubicBezTo>
                      <a:pt x="244876" y="1563134"/>
                      <a:pt x="243639" y="1561656"/>
                      <a:pt x="242491" y="1560732"/>
                    </a:cubicBezTo>
                    <a:close/>
                    <a:moveTo>
                      <a:pt x="187102" y="1569788"/>
                    </a:moveTo>
                    <a:cubicBezTo>
                      <a:pt x="187544" y="1581524"/>
                      <a:pt x="201590" y="1599267"/>
                      <a:pt x="208745" y="1586052"/>
                    </a:cubicBezTo>
                    <a:cubicBezTo>
                      <a:pt x="201678" y="1584389"/>
                      <a:pt x="194169" y="1567385"/>
                      <a:pt x="187102" y="1569788"/>
                    </a:cubicBezTo>
                    <a:close/>
                    <a:moveTo>
                      <a:pt x="226236" y="1571636"/>
                    </a:moveTo>
                    <a:cubicBezTo>
                      <a:pt x="225000" y="1570620"/>
                      <a:pt x="223763" y="1570158"/>
                      <a:pt x="222614" y="1571821"/>
                    </a:cubicBezTo>
                    <a:cubicBezTo>
                      <a:pt x="225000" y="1573669"/>
                      <a:pt x="227473" y="1578290"/>
                      <a:pt x="229770" y="1574963"/>
                    </a:cubicBezTo>
                    <a:cubicBezTo>
                      <a:pt x="228621" y="1574039"/>
                      <a:pt x="227385" y="1572560"/>
                      <a:pt x="226236" y="1571636"/>
                    </a:cubicBezTo>
                    <a:close/>
                    <a:moveTo>
                      <a:pt x="1412451" y="1596218"/>
                    </a:moveTo>
                    <a:cubicBezTo>
                      <a:pt x="1405649" y="1611188"/>
                      <a:pt x="1398317" y="1602502"/>
                      <a:pt x="1391427" y="1614053"/>
                    </a:cubicBezTo>
                    <a:cubicBezTo>
                      <a:pt x="1397434" y="1630964"/>
                      <a:pt x="1414748" y="1606568"/>
                      <a:pt x="1412451" y="1596218"/>
                    </a:cubicBezTo>
                    <a:close/>
                    <a:moveTo>
                      <a:pt x="1427116" y="1596957"/>
                    </a:moveTo>
                    <a:cubicBezTo>
                      <a:pt x="1421639" y="1594924"/>
                      <a:pt x="1414130" y="1601947"/>
                      <a:pt x="1417398" y="1609710"/>
                    </a:cubicBezTo>
                    <a:cubicBezTo>
                      <a:pt x="1422080" y="1606198"/>
                      <a:pt x="1426674" y="1605828"/>
                      <a:pt x="1431356" y="1602317"/>
                    </a:cubicBezTo>
                    <a:cubicBezTo>
                      <a:pt x="1430384" y="1599360"/>
                      <a:pt x="1428971" y="1597696"/>
                      <a:pt x="1427116" y="1596957"/>
                    </a:cubicBezTo>
                    <a:close/>
                    <a:moveTo>
                      <a:pt x="1436480" y="1615809"/>
                    </a:moveTo>
                    <a:cubicBezTo>
                      <a:pt x="1431091" y="1622000"/>
                      <a:pt x="1425260" y="1613868"/>
                      <a:pt x="1419784" y="1620060"/>
                    </a:cubicBezTo>
                    <a:cubicBezTo>
                      <a:pt x="1423052" y="1624403"/>
                      <a:pt x="1426497" y="1628654"/>
                      <a:pt x="1429766" y="1633090"/>
                    </a:cubicBezTo>
                    <a:cubicBezTo>
                      <a:pt x="1432681" y="1627360"/>
                      <a:pt x="1439041" y="1621446"/>
                      <a:pt x="1436480" y="1615809"/>
                    </a:cubicBezTo>
                    <a:close/>
                    <a:moveTo>
                      <a:pt x="1410508" y="1620245"/>
                    </a:moveTo>
                    <a:cubicBezTo>
                      <a:pt x="1407416" y="1624865"/>
                      <a:pt x="1404412" y="1629670"/>
                      <a:pt x="1401321" y="1634291"/>
                    </a:cubicBezTo>
                    <a:cubicBezTo>
                      <a:pt x="1396550" y="1628562"/>
                      <a:pt x="1391780" y="1625327"/>
                      <a:pt x="1387098" y="1627730"/>
                    </a:cubicBezTo>
                    <a:cubicBezTo>
                      <a:pt x="1389572" y="1631057"/>
                      <a:pt x="1384448" y="1636601"/>
                      <a:pt x="1380119" y="1638265"/>
                    </a:cubicBezTo>
                    <a:cubicBezTo>
                      <a:pt x="1378176" y="1639004"/>
                      <a:pt x="1372080" y="1631149"/>
                      <a:pt x="1370579" y="1631888"/>
                    </a:cubicBezTo>
                    <a:cubicBezTo>
                      <a:pt x="1368017" y="1633274"/>
                      <a:pt x="1368635" y="1646674"/>
                      <a:pt x="1368370" y="1648984"/>
                    </a:cubicBezTo>
                    <a:cubicBezTo>
                      <a:pt x="1372257" y="1642331"/>
                      <a:pt x="1376409" y="1644179"/>
                      <a:pt x="1380473" y="1651942"/>
                    </a:cubicBezTo>
                    <a:cubicBezTo>
                      <a:pt x="1389660" y="1632535"/>
                      <a:pt x="1399289" y="1653975"/>
                      <a:pt x="1408300" y="1630502"/>
                    </a:cubicBezTo>
                    <a:cubicBezTo>
                      <a:pt x="1410685" y="1633921"/>
                      <a:pt x="1413070" y="1631704"/>
                      <a:pt x="1415455" y="1633737"/>
                    </a:cubicBezTo>
                    <a:cubicBezTo>
                      <a:pt x="1418635" y="1638634"/>
                      <a:pt x="1425172" y="1645658"/>
                      <a:pt x="1422610" y="1636879"/>
                    </a:cubicBezTo>
                    <a:cubicBezTo>
                      <a:pt x="1418547" y="1631334"/>
                      <a:pt x="1414483" y="1625789"/>
                      <a:pt x="1410508" y="1620245"/>
                    </a:cubicBezTo>
                    <a:close/>
                    <a:moveTo>
                      <a:pt x="1409713" y="1642608"/>
                    </a:moveTo>
                    <a:cubicBezTo>
                      <a:pt x="1407681" y="1642238"/>
                      <a:pt x="1405914" y="1642978"/>
                      <a:pt x="1403971" y="1644456"/>
                    </a:cubicBezTo>
                    <a:cubicBezTo>
                      <a:pt x="1408034" y="1650371"/>
                      <a:pt x="1411745" y="1650186"/>
                      <a:pt x="1415632" y="1647413"/>
                    </a:cubicBezTo>
                    <a:cubicBezTo>
                      <a:pt x="1413600" y="1644456"/>
                      <a:pt x="1411656" y="1642978"/>
                      <a:pt x="1409713" y="1642608"/>
                    </a:cubicBezTo>
                    <a:close/>
                    <a:moveTo>
                      <a:pt x="1359095" y="1642608"/>
                    </a:moveTo>
                    <a:cubicBezTo>
                      <a:pt x="1353618" y="1643994"/>
                      <a:pt x="1348141" y="1647691"/>
                      <a:pt x="1342575" y="1646582"/>
                    </a:cubicBezTo>
                    <a:cubicBezTo>
                      <a:pt x="1336745" y="1658872"/>
                      <a:pt x="1333300" y="1651202"/>
                      <a:pt x="1333476" y="1660721"/>
                    </a:cubicBezTo>
                    <a:cubicBezTo>
                      <a:pt x="1333388" y="1658041"/>
                      <a:pt x="1320226" y="1670609"/>
                      <a:pt x="1317045" y="1671625"/>
                    </a:cubicBezTo>
                    <a:cubicBezTo>
                      <a:pt x="1311480" y="1673289"/>
                      <a:pt x="1304590" y="1665711"/>
                      <a:pt x="1298141" y="1672180"/>
                    </a:cubicBezTo>
                    <a:cubicBezTo>
                      <a:pt x="1301763" y="1676615"/>
                      <a:pt x="1305385" y="1681051"/>
                      <a:pt x="1303088" y="1685672"/>
                    </a:cubicBezTo>
                    <a:cubicBezTo>
                      <a:pt x="1300791" y="1682345"/>
                      <a:pt x="1298229" y="1678926"/>
                      <a:pt x="1295756" y="1675599"/>
                    </a:cubicBezTo>
                    <a:cubicBezTo>
                      <a:pt x="1291869" y="1676061"/>
                      <a:pt x="1288070" y="1680035"/>
                      <a:pt x="1284272" y="1686318"/>
                    </a:cubicBezTo>
                    <a:cubicBezTo>
                      <a:pt x="1283830" y="1677724"/>
                      <a:pt x="1281268" y="1679757"/>
                      <a:pt x="1276940" y="1676338"/>
                    </a:cubicBezTo>
                    <a:cubicBezTo>
                      <a:pt x="1273848" y="1681051"/>
                      <a:pt x="1270844" y="1685856"/>
                      <a:pt x="1267841" y="1690477"/>
                    </a:cubicBezTo>
                    <a:cubicBezTo>
                      <a:pt x="1253618" y="1688074"/>
                      <a:pt x="1239572" y="1703045"/>
                      <a:pt x="1225350" y="1698794"/>
                    </a:cubicBezTo>
                    <a:cubicBezTo>
                      <a:pt x="1222258" y="1703415"/>
                      <a:pt x="1219254" y="1708035"/>
                      <a:pt x="1216251" y="1712656"/>
                    </a:cubicBezTo>
                    <a:cubicBezTo>
                      <a:pt x="1215721" y="1706649"/>
                      <a:pt x="1213512" y="1702860"/>
                      <a:pt x="1209095" y="1702768"/>
                    </a:cubicBezTo>
                    <a:cubicBezTo>
                      <a:pt x="1202646" y="1702583"/>
                      <a:pt x="1204148" y="1717553"/>
                      <a:pt x="1197346" y="1713303"/>
                    </a:cubicBezTo>
                    <a:cubicBezTo>
                      <a:pt x="1195314" y="1708867"/>
                      <a:pt x="1200350" y="1704246"/>
                      <a:pt x="1197169" y="1699810"/>
                    </a:cubicBezTo>
                    <a:cubicBezTo>
                      <a:pt x="1187187" y="1711824"/>
                      <a:pt x="1177028" y="1714966"/>
                      <a:pt x="1166604" y="1704339"/>
                    </a:cubicBezTo>
                    <a:cubicBezTo>
                      <a:pt x="1163512" y="1709052"/>
                      <a:pt x="1160332" y="1713580"/>
                      <a:pt x="1157240" y="1718200"/>
                    </a:cubicBezTo>
                    <a:cubicBezTo>
                      <a:pt x="1148053" y="1701566"/>
                      <a:pt x="1134184" y="1723468"/>
                      <a:pt x="1121728" y="1709514"/>
                    </a:cubicBezTo>
                    <a:cubicBezTo>
                      <a:pt x="1111834" y="1720973"/>
                      <a:pt x="1107594" y="1721065"/>
                      <a:pt x="1108036" y="1737052"/>
                    </a:cubicBezTo>
                    <a:cubicBezTo>
                      <a:pt x="1098936" y="1737329"/>
                      <a:pt x="1081269" y="1728828"/>
                      <a:pt x="1079855" y="1745277"/>
                    </a:cubicBezTo>
                    <a:cubicBezTo>
                      <a:pt x="1088778" y="1759231"/>
                      <a:pt x="1097170" y="1740102"/>
                      <a:pt x="1106092" y="1754148"/>
                    </a:cubicBezTo>
                    <a:cubicBezTo>
                      <a:pt x="1110597" y="1745000"/>
                      <a:pt x="1115279" y="1741303"/>
                      <a:pt x="1119961" y="1740102"/>
                    </a:cubicBezTo>
                    <a:cubicBezTo>
                      <a:pt x="1120756" y="1740471"/>
                      <a:pt x="1121551" y="1740287"/>
                      <a:pt x="1122346" y="1740471"/>
                    </a:cubicBezTo>
                    <a:cubicBezTo>
                      <a:pt x="1109714" y="1725224"/>
                      <a:pt x="1126057" y="1728735"/>
                      <a:pt x="1127470" y="1727811"/>
                    </a:cubicBezTo>
                    <a:cubicBezTo>
                      <a:pt x="1132417" y="1724484"/>
                      <a:pt x="1125792" y="1720233"/>
                      <a:pt x="1132064" y="1721065"/>
                    </a:cubicBezTo>
                    <a:cubicBezTo>
                      <a:pt x="1135509" y="1721435"/>
                      <a:pt x="1138336" y="1723745"/>
                      <a:pt x="1141781" y="1727349"/>
                    </a:cubicBezTo>
                    <a:cubicBezTo>
                      <a:pt x="1135774" y="1730491"/>
                      <a:pt x="1129590" y="1727626"/>
                      <a:pt x="1123760" y="1740656"/>
                    </a:cubicBezTo>
                    <a:cubicBezTo>
                      <a:pt x="1131092" y="1741026"/>
                      <a:pt x="1138512" y="1734187"/>
                      <a:pt x="1146198" y="1749435"/>
                    </a:cubicBezTo>
                    <a:cubicBezTo>
                      <a:pt x="1153972" y="1745554"/>
                      <a:pt x="1161834" y="1743798"/>
                      <a:pt x="1169343" y="1728181"/>
                    </a:cubicBezTo>
                    <a:cubicBezTo>
                      <a:pt x="1178176" y="1736683"/>
                      <a:pt x="1186657" y="1724115"/>
                      <a:pt x="1195579" y="1737514"/>
                    </a:cubicBezTo>
                    <a:cubicBezTo>
                      <a:pt x="1200880" y="1729197"/>
                      <a:pt x="1206357" y="1732709"/>
                      <a:pt x="1211657" y="1719679"/>
                    </a:cubicBezTo>
                    <a:cubicBezTo>
                      <a:pt x="1222169" y="1739547"/>
                      <a:pt x="1232240" y="1731230"/>
                      <a:pt x="1242222" y="1715243"/>
                    </a:cubicBezTo>
                    <a:cubicBezTo>
                      <a:pt x="1247169" y="1727534"/>
                      <a:pt x="1251763" y="1718940"/>
                      <a:pt x="1256710" y="1728366"/>
                    </a:cubicBezTo>
                    <a:cubicBezTo>
                      <a:pt x="1262098" y="1723191"/>
                      <a:pt x="1267222" y="1702675"/>
                      <a:pt x="1272964" y="1717461"/>
                    </a:cubicBezTo>
                    <a:cubicBezTo>
                      <a:pt x="1269166" y="1726148"/>
                      <a:pt x="1265367" y="1724484"/>
                      <a:pt x="1261480" y="1728181"/>
                    </a:cubicBezTo>
                    <a:cubicBezTo>
                      <a:pt x="1267134" y="1736867"/>
                      <a:pt x="1272699" y="1740102"/>
                      <a:pt x="1278088" y="1737699"/>
                    </a:cubicBezTo>
                    <a:cubicBezTo>
                      <a:pt x="1275879" y="1734372"/>
                      <a:pt x="1279060" y="1730861"/>
                      <a:pt x="1280296" y="1727349"/>
                    </a:cubicBezTo>
                    <a:cubicBezTo>
                      <a:pt x="1293017" y="1735204"/>
                      <a:pt x="1305208" y="1722082"/>
                      <a:pt x="1317575" y="1712471"/>
                    </a:cubicBezTo>
                    <a:cubicBezTo>
                      <a:pt x="1313512" y="1703230"/>
                      <a:pt x="1309978" y="1714504"/>
                      <a:pt x="1305915" y="1709514"/>
                    </a:cubicBezTo>
                    <a:cubicBezTo>
                      <a:pt x="1310332" y="1704801"/>
                      <a:pt x="1307505" y="1700273"/>
                      <a:pt x="1310243" y="1695652"/>
                    </a:cubicBezTo>
                    <a:cubicBezTo>
                      <a:pt x="1316957" y="1717276"/>
                      <a:pt x="1322787" y="1686318"/>
                      <a:pt x="1329324" y="1701751"/>
                    </a:cubicBezTo>
                    <a:cubicBezTo>
                      <a:pt x="1327204" y="1706372"/>
                      <a:pt x="1330473" y="1706926"/>
                      <a:pt x="1331710" y="1704986"/>
                    </a:cubicBezTo>
                    <a:cubicBezTo>
                      <a:pt x="1330914" y="1703877"/>
                      <a:pt x="1330120" y="1702860"/>
                      <a:pt x="1329324" y="1701751"/>
                    </a:cubicBezTo>
                    <a:cubicBezTo>
                      <a:pt x="1342399" y="1684655"/>
                      <a:pt x="1355826" y="1684101"/>
                      <a:pt x="1368812" y="1662661"/>
                    </a:cubicBezTo>
                    <a:cubicBezTo>
                      <a:pt x="1376674" y="1679850"/>
                      <a:pt x="1376144" y="1652866"/>
                      <a:pt x="1368812" y="1662661"/>
                    </a:cubicBezTo>
                    <a:cubicBezTo>
                      <a:pt x="1360243" y="1663308"/>
                      <a:pt x="1362805" y="1651572"/>
                      <a:pt x="1359095" y="1642608"/>
                    </a:cubicBezTo>
                    <a:close/>
                    <a:moveTo>
                      <a:pt x="1349377" y="1697408"/>
                    </a:moveTo>
                    <a:cubicBezTo>
                      <a:pt x="1348141" y="1696391"/>
                      <a:pt x="1346904" y="1696114"/>
                      <a:pt x="1345756" y="1697777"/>
                    </a:cubicBezTo>
                    <a:cubicBezTo>
                      <a:pt x="1348141" y="1699626"/>
                      <a:pt x="1350614" y="1704061"/>
                      <a:pt x="1352911" y="1700827"/>
                    </a:cubicBezTo>
                    <a:cubicBezTo>
                      <a:pt x="1351762" y="1699903"/>
                      <a:pt x="1350526" y="1698424"/>
                      <a:pt x="1349377" y="1697408"/>
                    </a:cubicBezTo>
                    <a:close/>
                    <a:moveTo>
                      <a:pt x="1323582" y="1708497"/>
                    </a:moveTo>
                    <a:cubicBezTo>
                      <a:pt x="1322346" y="1707573"/>
                      <a:pt x="1321109" y="1707019"/>
                      <a:pt x="1319960" y="1708682"/>
                    </a:cubicBezTo>
                    <a:cubicBezTo>
                      <a:pt x="1322346" y="1710530"/>
                      <a:pt x="1324819" y="1715428"/>
                      <a:pt x="1327116" y="1712101"/>
                    </a:cubicBezTo>
                    <a:cubicBezTo>
                      <a:pt x="1325968" y="1711177"/>
                      <a:pt x="1324731" y="1709514"/>
                      <a:pt x="1323582" y="1708497"/>
                    </a:cubicBezTo>
                    <a:close/>
                    <a:moveTo>
                      <a:pt x="1231533" y="1740841"/>
                    </a:moveTo>
                    <a:cubicBezTo>
                      <a:pt x="1230032" y="1741765"/>
                      <a:pt x="1229766" y="1749990"/>
                      <a:pt x="1233477" y="1749805"/>
                    </a:cubicBezTo>
                    <a:cubicBezTo>
                      <a:pt x="1236038" y="1749712"/>
                      <a:pt x="1238070" y="1736498"/>
                      <a:pt x="1233300" y="1742874"/>
                    </a:cubicBezTo>
                    <a:cubicBezTo>
                      <a:pt x="1232593" y="1741026"/>
                      <a:pt x="1231975" y="1740564"/>
                      <a:pt x="1231533" y="1740841"/>
                    </a:cubicBezTo>
                    <a:close/>
                    <a:moveTo>
                      <a:pt x="1219166" y="1743244"/>
                    </a:moveTo>
                    <a:cubicBezTo>
                      <a:pt x="1215721" y="1749990"/>
                      <a:pt x="1209448" y="1749620"/>
                      <a:pt x="1205120" y="1750544"/>
                    </a:cubicBezTo>
                    <a:cubicBezTo>
                      <a:pt x="1199908" y="1751746"/>
                      <a:pt x="1194254" y="1750359"/>
                      <a:pt x="1190986" y="1751191"/>
                    </a:cubicBezTo>
                    <a:cubicBezTo>
                      <a:pt x="1184449" y="1735019"/>
                      <a:pt x="1178442" y="1759231"/>
                      <a:pt x="1171993" y="1745277"/>
                    </a:cubicBezTo>
                    <a:cubicBezTo>
                      <a:pt x="1165191" y="1760155"/>
                      <a:pt x="1158035" y="1751283"/>
                      <a:pt x="1151145" y="1762927"/>
                    </a:cubicBezTo>
                    <a:cubicBezTo>
                      <a:pt x="1145403" y="1750082"/>
                      <a:pt x="1140191" y="1766162"/>
                      <a:pt x="1134449" y="1753409"/>
                    </a:cubicBezTo>
                    <a:cubicBezTo>
                      <a:pt x="1131004" y="1771891"/>
                      <a:pt x="1120845" y="1756274"/>
                      <a:pt x="1118018" y="1757383"/>
                    </a:cubicBezTo>
                    <a:cubicBezTo>
                      <a:pt x="1111039" y="1759970"/>
                      <a:pt x="1110421" y="1764406"/>
                      <a:pt x="1104060" y="1771614"/>
                    </a:cubicBezTo>
                    <a:cubicBezTo>
                      <a:pt x="1102117" y="1754425"/>
                      <a:pt x="1092134" y="1767455"/>
                      <a:pt x="1085067" y="1765515"/>
                    </a:cubicBezTo>
                    <a:cubicBezTo>
                      <a:pt x="1081269" y="1764406"/>
                      <a:pt x="1079060" y="1756921"/>
                      <a:pt x="1075527" y="1758954"/>
                    </a:cubicBezTo>
                    <a:cubicBezTo>
                      <a:pt x="1069520" y="1771522"/>
                      <a:pt x="1061128" y="1765422"/>
                      <a:pt x="1061658" y="1779931"/>
                    </a:cubicBezTo>
                    <a:cubicBezTo>
                      <a:pt x="1073583" y="1790651"/>
                      <a:pt x="1085509" y="1783073"/>
                      <a:pt x="1097170" y="1775218"/>
                    </a:cubicBezTo>
                    <a:cubicBezTo>
                      <a:pt x="1099555" y="1778545"/>
                      <a:pt x="1097965" y="1781964"/>
                      <a:pt x="1099555" y="1785291"/>
                    </a:cubicBezTo>
                    <a:cubicBezTo>
                      <a:pt x="1104060" y="1775495"/>
                      <a:pt x="1108919" y="1783627"/>
                      <a:pt x="1113424" y="1771059"/>
                    </a:cubicBezTo>
                    <a:cubicBezTo>
                      <a:pt x="1120756" y="1786954"/>
                      <a:pt x="1127470" y="1761449"/>
                      <a:pt x="1134890" y="1780763"/>
                    </a:cubicBezTo>
                    <a:cubicBezTo>
                      <a:pt x="1143989" y="1765145"/>
                      <a:pt x="1153883" y="1781502"/>
                      <a:pt x="1163071" y="1765884"/>
                    </a:cubicBezTo>
                    <a:cubicBezTo>
                      <a:pt x="1166251" y="1769858"/>
                      <a:pt x="1169078" y="1766069"/>
                      <a:pt x="1172346" y="1772446"/>
                    </a:cubicBezTo>
                    <a:cubicBezTo>
                      <a:pt x="1176940" y="1762650"/>
                      <a:pt x="1181975" y="1770690"/>
                      <a:pt x="1186480" y="1758122"/>
                    </a:cubicBezTo>
                    <a:cubicBezTo>
                      <a:pt x="1190544" y="1764498"/>
                      <a:pt x="1194166" y="1762465"/>
                      <a:pt x="1197964" y="1754333"/>
                    </a:cubicBezTo>
                    <a:cubicBezTo>
                      <a:pt x="1202823" y="1760894"/>
                      <a:pt x="1207505" y="1749066"/>
                      <a:pt x="1212452" y="1760709"/>
                    </a:cubicBezTo>
                    <a:cubicBezTo>
                      <a:pt x="1214749" y="1757198"/>
                      <a:pt x="1216957" y="1753686"/>
                      <a:pt x="1219166" y="1750175"/>
                    </a:cubicBezTo>
                    <a:cubicBezTo>
                      <a:pt x="1221904" y="1753501"/>
                      <a:pt x="1224201" y="1748234"/>
                      <a:pt x="1219166" y="1743244"/>
                    </a:cubicBezTo>
                    <a:close/>
                    <a:moveTo>
                      <a:pt x="1072523" y="1729567"/>
                    </a:moveTo>
                    <a:cubicBezTo>
                      <a:pt x="1071375" y="1729382"/>
                      <a:pt x="1070315" y="1730029"/>
                      <a:pt x="1070315" y="1731785"/>
                    </a:cubicBezTo>
                    <a:cubicBezTo>
                      <a:pt x="1070403" y="1733633"/>
                      <a:pt x="1075173" y="1735112"/>
                      <a:pt x="1075085" y="1731508"/>
                    </a:cubicBezTo>
                    <a:cubicBezTo>
                      <a:pt x="1075085" y="1730583"/>
                      <a:pt x="1073760" y="1729752"/>
                      <a:pt x="1072523" y="1729567"/>
                    </a:cubicBezTo>
                    <a:close/>
                    <a:moveTo>
                      <a:pt x="1051498" y="1732339"/>
                    </a:moveTo>
                    <a:cubicBezTo>
                      <a:pt x="1048142" y="1737607"/>
                      <a:pt x="1032947" y="1734465"/>
                      <a:pt x="1037453" y="1746663"/>
                    </a:cubicBezTo>
                    <a:cubicBezTo>
                      <a:pt x="1042046" y="1743429"/>
                      <a:pt x="1046905" y="1743244"/>
                      <a:pt x="1051675" y="1746016"/>
                    </a:cubicBezTo>
                    <a:cubicBezTo>
                      <a:pt x="1049732" y="1755719"/>
                      <a:pt x="1036834" y="1747864"/>
                      <a:pt x="1042576" y="1760155"/>
                    </a:cubicBezTo>
                    <a:cubicBezTo>
                      <a:pt x="1044696" y="1758954"/>
                      <a:pt x="1057417" y="1754795"/>
                      <a:pt x="1051675" y="1746016"/>
                    </a:cubicBezTo>
                    <a:cubicBezTo>
                      <a:pt x="1052647" y="1741488"/>
                      <a:pt x="1053707" y="1736867"/>
                      <a:pt x="1051498" y="1732339"/>
                    </a:cubicBezTo>
                    <a:close/>
                    <a:moveTo>
                      <a:pt x="1061392" y="1733541"/>
                    </a:moveTo>
                    <a:cubicBezTo>
                      <a:pt x="1059891" y="1734465"/>
                      <a:pt x="1059714" y="1742412"/>
                      <a:pt x="1063424" y="1742227"/>
                    </a:cubicBezTo>
                    <a:cubicBezTo>
                      <a:pt x="1066074" y="1742135"/>
                      <a:pt x="1068018" y="1729012"/>
                      <a:pt x="1063248" y="1735296"/>
                    </a:cubicBezTo>
                    <a:cubicBezTo>
                      <a:pt x="1062541" y="1733541"/>
                      <a:pt x="1061922" y="1733171"/>
                      <a:pt x="1061392" y="1733541"/>
                    </a:cubicBezTo>
                    <a:close/>
                    <a:moveTo>
                      <a:pt x="1051940" y="1766439"/>
                    </a:moveTo>
                    <a:cubicBezTo>
                      <a:pt x="1050350" y="1768749"/>
                      <a:pt x="1048848" y="1771244"/>
                      <a:pt x="1047347" y="1773647"/>
                    </a:cubicBezTo>
                    <a:cubicBezTo>
                      <a:pt x="1048937" y="1775772"/>
                      <a:pt x="1050704" y="1777990"/>
                      <a:pt x="1052294" y="1780116"/>
                    </a:cubicBezTo>
                    <a:cubicBezTo>
                      <a:pt x="1053795" y="1777898"/>
                      <a:pt x="1055297" y="1775588"/>
                      <a:pt x="1056887" y="1773185"/>
                    </a:cubicBezTo>
                    <a:cubicBezTo>
                      <a:pt x="1055209" y="1771059"/>
                      <a:pt x="1053530" y="1768657"/>
                      <a:pt x="1051940" y="1766439"/>
                    </a:cubicBezTo>
                    <a:close/>
                    <a:moveTo>
                      <a:pt x="1039219" y="1775957"/>
                    </a:moveTo>
                    <a:cubicBezTo>
                      <a:pt x="1035598" y="1774571"/>
                      <a:pt x="1032241" y="1781317"/>
                      <a:pt x="1028707" y="1781132"/>
                    </a:cubicBezTo>
                    <a:cubicBezTo>
                      <a:pt x="1033566" y="1792499"/>
                      <a:pt x="1038071" y="1780301"/>
                      <a:pt x="1042753" y="1780578"/>
                    </a:cubicBezTo>
                    <a:cubicBezTo>
                      <a:pt x="1041516" y="1777713"/>
                      <a:pt x="1040368" y="1776419"/>
                      <a:pt x="1039219" y="1775957"/>
                    </a:cubicBezTo>
                    <a:close/>
                    <a:moveTo>
                      <a:pt x="1010244" y="1776142"/>
                    </a:moveTo>
                    <a:cubicBezTo>
                      <a:pt x="1008742" y="1777159"/>
                      <a:pt x="1008566" y="1785291"/>
                      <a:pt x="1012188" y="1785106"/>
                    </a:cubicBezTo>
                    <a:cubicBezTo>
                      <a:pt x="1014838" y="1785014"/>
                      <a:pt x="1016958" y="1772076"/>
                      <a:pt x="1012188" y="1778360"/>
                    </a:cubicBezTo>
                    <a:cubicBezTo>
                      <a:pt x="1011569" y="1776604"/>
                      <a:pt x="1010686" y="1775865"/>
                      <a:pt x="1010244" y="1776142"/>
                    </a:cubicBezTo>
                    <a:close/>
                    <a:moveTo>
                      <a:pt x="967135" y="1776604"/>
                    </a:moveTo>
                    <a:cubicBezTo>
                      <a:pt x="961128" y="1787786"/>
                      <a:pt x="948937" y="1776234"/>
                      <a:pt x="955651" y="1794070"/>
                    </a:cubicBezTo>
                    <a:cubicBezTo>
                      <a:pt x="960421" y="1796473"/>
                      <a:pt x="964926" y="1781132"/>
                      <a:pt x="969785" y="1786677"/>
                    </a:cubicBezTo>
                    <a:cubicBezTo>
                      <a:pt x="971375" y="1788525"/>
                      <a:pt x="973054" y="1790189"/>
                      <a:pt x="974555" y="1786492"/>
                    </a:cubicBezTo>
                    <a:cubicBezTo>
                      <a:pt x="972082" y="1783165"/>
                      <a:pt x="969608" y="1779931"/>
                      <a:pt x="967135" y="1776604"/>
                    </a:cubicBezTo>
                    <a:close/>
                    <a:moveTo>
                      <a:pt x="996905" y="1784921"/>
                    </a:moveTo>
                    <a:cubicBezTo>
                      <a:pt x="995757" y="1784459"/>
                      <a:pt x="994520" y="1784736"/>
                      <a:pt x="993372" y="1785753"/>
                    </a:cubicBezTo>
                    <a:cubicBezTo>
                      <a:pt x="995845" y="1790189"/>
                      <a:pt x="998142" y="1791113"/>
                      <a:pt x="1000527" y="1789080"/>
                    </a:cubicBezTo>
                    <a:cubicBezTo>
                      <a:pt x="999290" y="1786862"/>
                      <a:pt x="998142" y="1785383"/>
                      <a:pt x="996905" y="1784921"/>
                    </a:cubicBezTo>
                    <a:close/>
                    <a:moveTo>
                      <a:pt x="1290809" y="1804143"/>
                    </a:moveTo>
                    <a:cubicBezTo>
                      <a:pt x="1290367" y="1803958"/>
                      <a:pt x="1289925" y="1804512"/>
                      <a:pt x="1288865" y="1805714"/>
                    </a:cubicBezTo>
                    <a:cubicBezTo>
                      <a:pt x="1286038" y="1808948"/>
                      <a:pt x="1284713" y="1817265"/>
                      <a:pt x="1288865" y="1812460"/>
                    </a:cubicBezTo>
                    <a:cubicBezTo>
                      <a:pt x="1290897" y="1810149"/>
                      <a:pt x="1292134" y="1804697"/>
                      <a:pt x="1290809" y="1804143"/>
                    </a:cubicBezTo>
                    <a:close/>
                    <a:moveTo>
                      <a:pt x="1263424" y="1820037"/>
                    </a:moveTo>
                    <a:cubicBezTo>
                      <a:pt x="1263070" y="1819021"/>
                      <a:pt x="1262187" y="1818559"/>
                      <a:pt x="1260685" y="1820222"/>
                    </a:cubicBezTo>
                    <a:cubicBezTo>
                      <a:pt x="1259360" y="1822163"/>
                      <a:pt x="1259978" y="1826968"/>
                      <a:pt x="1263070" y="1823641"/>
                    </a:cubicBezTo>
                    <a:cubicBezTo>
                      <a:pt x="1263689" y="1822625"/>
                      <a:pt x="1263777" y="1821054"/>
                      <a:pt x="1263424" y="1820037"/>
                    </a:cubicBezTo>
                    <a:close/>
                    <a:moveTo>
                      <a:pt x="1303353" y="1839074"/>
                    </a:moveTo>
                    <a:cubicBezTo>
                      <a:pt x="1296551" y="1856355"/>
                      <a:pt x="1289307" y="1839906"/>
                      <a:pt x="1282505" y="1857187"/>
                    </a:cubicBezTo>
                    <a:cubicBezTo>
                      <a:pt x="1279236" y="1845543"/>
                      <a:pt x="1272169" y="1858665"/>
                      <a:pt x="1268371" y="1857556"/>
                    </a:cubicBezTo>
                    <a:cubicBezTo>
                      <a:pt x="1264837" y="1856540"/>
                      <a:pt x="1262187" y="1845820"/>
                      <a:pt x="1258830" y="1851180"/>
                    </a:cubicBezTo>
                    <a:cubicBezTo>
                      <a:pt x="1259537" y="1870679"/>
                      <a:pt x="1272876" y="1864302"/>
                      <a:pt x="1280296" y="1867259"/>
                    </a:cubicBezTo>
                    <a:cubicBezTo>
                      <a:pt x="1284890" y="1861622"/>
                      <a:pt x="1287010" y="1861160"/>
                      <a:pt x="1291780" y="1856725"/>
                    </a:cubicBezTo>
                    <a:cubicBezTo>
                      <a:pt x="1295667" y="1853121"/>
                      <a:pt x="1315014" y="1851457"/>
                      <a:pt x="1303353" y="1839074"/>
                    </a:cubicBezTo>
                    <a:close/>
                    <a:moveTo>
                      <a:pt x="1324731" y="1841846"/>
                    </a:moveTo>
                    <a:cubicBezTo>
                      <a:pt x="1324731" y="1841754"/>
                      <a:pt x="1322522" y="1845358"/>
                      <a:pt x="1322346" y="1845266"/>
                    </a:cubicBezTo>
                    <a:cubicBezTo>
                      <a:pt x="1321374" y="1844804"/>
                      <a:pt x="1320844" y="1842770"/>
                      <a:pt x="1319960" y="1842031"/>
                    </a:cubicBezTo>
                    <a:cubicBezTo>
                      <a:pt x="1317664" y="1840183"/>
                      <a:pt x="1311745" y="1844988"/>
                      <a:pt x="1315455" y="1849054"/>
                    </a:cubicBezTo>
                    <a:cubicBezTo>
                      <a:pt x="1312982" y="1846375"/>
                      <a:pt x="1332416" y="1855708"/>
                      <a:pt x="1324731" y="1841846"/>
                    </a:cubicBezTo>
                    <a:close/>
                    <a:moveTo>
                      <a:pt x="726500" y="1906165"/>
                    </a:moveTo>
                    <a:cubicBezTo>
                      <a:pt x="725263" y="1905980"/>
                      <a:pt x="724026" y="1906534"/>
                      <a:pt x="724114" y="1908382"/>
                    </a:cubicBezTo>
                    <a:cubicBezTo>
                      <a:pt x="724114" y="1910231"/>
                      <a:pt x="728885" y="1911709"/>
                      <a:pt x="728885" y="1908105"/>
                    </a:cubicBezTo>
                    <a:cubicBezTo>
                      <a:pt x="728796" y="1907181"/>
                      <a:pt x="727648" y="1906349"/>
                      <a:pt x="726500" y="1906165"/>
                    </a:cubicBezTo>
                    <a:close/>
                    <a:moveTo>
                      <a:pt x="1644076" y="1590858"/>
                    </a:moveTo>
                    <a:cubicBezTo>
                      <a:pt x="1643634" y="1589841"/>
                      <a:pt x="1642839" y="1589749"/>
                      <a:pt x="1641249" y="1591412"/>
                    </a:cubicBezTo>
                    <a:cubicBezTo>
                      <a:pt x="1640012" y="1593353"/>
                      <a:pt x="1640542" y="1597789"/>
                      <a:pt x="1643634" y="1594462"/>
                    </a:cubicBezTo>
                    <a:cubicBezTo>
                      <a:pt x="1644253" y="1593445"/>
                      <a:pt x="1644429" y="1591874"/>
                      <a:pt x="1644076" y="1590858"/>
                    </a:cubicBezTo>
                    <a:close/>
                    <a:moveTo>
                      <a:pt x="1601143" y="1596218"/>
                    </a:moveTo>
                    <a:cubicBezTo>
                      <a:pt x="1588776" y="1593723"/>
                      <a:pt x="1589218" y="1622462"/>
                      <a:pt x="1601143" y="1596218"/>
                    </a:cubicBezTo>
                    <a:cubicBezTo>
                      <a:pt x="1602380" y="1618027"/>
                      <a:pt x="1617044" y="1593353"/>
                      <a:pt x="1601143" y="1596218"/>
                    </a:cubicBezTo>
                    <a:close/>
                    <a:moveTo>
                      <a:pt x="1812273" y="1123350"/>
                    </a:moveTo>
                    <a:cubicBezTo>
                      <a:pt x="1811567" y="1123165"/>
                      <a:pt x="1810683" y="1123442"/>
                      <a:pt x="1809976" y="1124366"/>
                    </a:cubicBezTo>
                    <a:cubicBezTo>
                      <a:pt x="1813157" y="1127693"/>
                      <a:pt x="1816602" y="1134347"/>
                      <a:pt x="1819694" y="1130650"/>
                    </a:cubicBezTo>
                    <a:cubicBezTo>
                      <a:pt x="1817220" y="1128155"/>
                      <a:pt x="1814658" y="1123812"/>
                      <a:pt x="1812273" y="1123350"/>
                    </a:cubicBezTo>
                    <a:close/>
                    <a:moveTo>
                      <a:pt x="1852026" y="1064392"/>
                    </a:moveTo>
                    <a:cubicBezTo>
                      <a:pt x="1851584" y="1063375"/>
                      <a:pt x="1850789" y="1063098"/>
                      <a:pt x="1849199" y="1064761"/>
                    </a:cubicBezTo>
                    <a:cubicBezTo>
                      <a:pt x="1847962" y="1066702"/>
                      <a:pt x="1848581" y="1071507"/>
                      <a:pt x="1851584" y="1068181"/>
                    </a:cubicBezTo>
                    <a:cubicBezTo>
                      <a:pt x="1852202" y="1067164"/>
                      <a:pt x="1852379" y="1065408"/>
                      <a:pt x="1852026" y="1064392"/>
                    </a:cubicBezTo>
                    <a:close/>
                    <a:moveTo>
                      <a:pt x="1876584" y="725705"/>
                    </a:moveTo>
                    <a:cubicBezTo>
                      <a:pt x="1876231" y="724688"/>
                      <a:pt x="1875347" y="724411"/>
                      <a:pt x="1873846" y="726075"/>
                    </a:cubicBezTo>
                    <a:cubicBezTo>
                      <a:pt x="1872520" y="728015"/>
                      <a:pt x="1873139" y="732821"/>
                      <a:pt x="1876231" y="729494"/>
                    </a:cubicBezTo>
                    <a:cubicBezTo>
                      <a:pt x="1876849" y="728477"/>
                      <a:pt x="1877026" y="726721"/>
                      <a:pt x="1876584" y="725705"/>
                    </a:cubicBezTo>
                    <a:close/>
                    <a:moveTo>
                      <a:pt x="1770666" y="565926"/>
                    </a:moveTo>
                    <a:cubicBezTo>
                      <a:pt x="1769429" y="565002"/>
                      <a:pt x="1768369" y="564447"/>
                      <a:pt x="1767309" y="566111"/>
                    </a:cubicBezTo>
                    <a:cubicBezTo>
                      <a:pt x="1769694" y="567959"/>
                      <a:pt x="1772168" y="572672"/>
                      <a:pt x="1774376" y="569345"/>
                    </a:cubicBezTo>
                    <a:cubicBezTo>
                      <a:pt x="1773228" y="568421"/>
                      <a:pt x="1771814" y="566943"/>
                      <a:pt x="1770666" y="565926"/>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351" dirty="0">
                  <a:solidFill>
                    <a:srgbClr val="FFFFFF"/>
                  </a:solidFill>
                  <a:latin typeface="Arial"/>
                </a:endParaRPr>
              </a:p>
            </p:txBody>
          </p:sp>
          <p:sp>
            <p:nvSpPr>
              <p:cNvPr id="38" name="Oval 37">
                <a:extLst>
                  <a:ext uri="{FF2B5EF4-FFF2-40B4-BE49-F238E27FC236}">
                    <a16:creationId xmlns:a16="http://schemas.microsoft.com/office/drawing/2014/main" xmlns="" id="{FD42D74E-A25C-0146-9129-03A1C666E247}"/>
                  </a:ext>
                </a:extLst>
              </p:cNvPr>
              <p:cNvSpPr/>
              <p:nvPr/>
            </p:nvSpPr>
            <p:spPr bwMode="auto">
              <a:xfrm>
                <a:off x="7742670" y="4149122"/>
                <a:ext cx="1432451" cy="1490474"/>
              </a:xfrm>
              <a:prstGeom prst="ellipse">
                <a:avLst/>
              </a:prstGeom>
              <a:solidFill>
                <a:schemeClr val="bg1">
                  <a:alpha val="43000"/>
                </a:schemeClr>
              </a:solidFill>
              <a:ln w="9525">
                <a:noFill/>
                <a:round/>
                <a:headEnd/>
                <a:tailEnd/>
              </a:ln>
            </p:spPr>
            <p:txBody>
              <a:bodyPr vert="horz" wrap="square" lIns="68580" tIns="34291" rIns="68580" bIns="34291" numCol="1" rtlCol="0" anchor="ctr" anchorCtr="0" compatLnSpc="1">
                <a:prstTxWarp prst="textNoShape">
                  <a:avLst/>
                </a:prstTxWarp>
              </a:bodyPr>
              <a:lst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a:lstStyle>
              <a:p>
                <a:pPr algn="ctr" defTabSz="773701">
                  <a:defRPr/>
                </a:pPr>
                <a:endParaRPr lang="en-US" sz="900" b="1" dirty="0">
                  <a:solidFill>
                    <a:srgbClr val="FFFFFF"/>
                  </a:solidFill>
                  <a:latin typeface="Arial"/>
                </a:endParaRPr>
              </a:p>
            </p:txBody>
          </p:sp>
          <p:sp>
            <p:nvSpPr>
              <p:cNvPr id="39" name="Oval 38">
                <a:extLst>
                  <a:ext uri="{FF2B5EF4-FFF2-40B4-BE49-F238E27FC236}">
                    <a16:creationId xmlns:a16="http://schemas.microsoft.com/office/drawing/2014/main" xmlns="" id="{710A4D5F-D017-8242-90F3-479F327E2566}"/>
                  </a:ext>
                </a:extLst>
              </p:cNvPr>
              <p:cNvSpPr/>
              <p:nvPr/>
            </p:nvSpPr>
            <p:spPr bwMode="auto">
              <a:xfrm>
                <a:off x="7809018" y="4228514"/>
                <a:ext cx="1303590" cy="1303589"/>
              </a:xfrm>
              <a:prstGeom prst="ellipse">
                <a:avLst/>
              </a:prstGeom>
              <a:solidFill>
                <a:schemeClr val="accent1">
                  <a:alpha val="64000"/>
                </a:schemeClr>
              </a:solidFill>
              <a:ln w="9525">
                <a:noFill/>
                <a:round/>
                <a:headEnd/>
                <a:tailEnd/>
              </a:ln>
            </p:spPr>
            <p:txBody>
              <a:bodyPr vert="horz" wrap="square" lIns="68580" tIns="34291" rIns="68580" bIns="34291" numCol="1" rtlCol="0" anchor="ctr" anchorCtr="0" compatLnSpc="1">
                <a:prstTxWarp prst="textNoShape">
                  <a:avLst/>
                </a:prstTxWarp>
              </a:bodyPr>
              <a:lst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a:lstStyle>
              <a:p>
                <a:pPr algn="ctr" defTabSz="773701">
                  <a:defRPr/>
                </a:pPr>
                <a:endParaRPr lang="en-US" sz="900" b="1" dirty="0">
                  <a:solidFill>
                    <a:srgbClr val="FFFFFF"/>
                  </a:solidFill>
                  <a:latin typeface="Arial"/>
                </a:endParaRPr>
              </a:p>
            </p:txBody>
          </p:sp>
          <p:pic>
            <p:nvPicPr>
              <p:cNvPr id="40" name="Graphic 39" descr="Piggy Bank">
                <a:extLst>
                  <a:ext uri="{FF2B5EF4-FFF2-40B4-BE49-F238E27FC236}">
                    <a16:creationId xmlns:a16="http://schemas.microsoft.com/office/drawing/2014/main" xmlns="" id="{F0BCB349-988A-0846-8B0D-E729BD14A3B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8049356" y="4420471"/>
                <a:ext cx="898090" cy="898090"/>
              </a:xfrm>
              <a:prstGeom prst="rect">
                <a:avLst/>
              </a:prstGeom>
            </p:spPr>
          </p:pic>
        </p:grpSp>
        <p:sp>
          <p:nvSpPr>
            <p:cNvPr id="44" name="Rectangle 43">
              <a:extLst>
                <a:ext uri="{FF2B5EF4-FFF2-40B4-BE49-F238E27FC236}">
                  <a16:creationId xmlns:a16="http://schemas.microsoft.com/office/drawing/2014/main" xmlns="" id="{32EAE028-FF0C-C64B-B972-4ED48B143DC8}"/>
                </a:ext>
              </a:extLst>
            </p:cNvPr>
            <p:cNvSpPr/>
            <p:nvPr/>
          </p:nvSpPr>
          <p:spPr>
            <a:xfrm>
              <a:off x="8839958" y="5216367"/>
              <a:ext cx="2585964" cy="523220"/>
            </a:xfrm>
            <a:prstGeom prst="rect">
              <a:avLst/>
            </a:prstGeom>
          </p:spPr>
          <p:txBody>
            <a:bodyPr wrap="none">
              <a:spAutoFit/>
            </a:bodyPr>
            <a:lstStyle/>
            <a:p>
              <a:r>
                <a:rPr lang="en-US" sz="2800" b="1" dirty="0">
                  <a:solidFill>
                    <a:schemeClr val="accent1"/>
                  </a:solidFill>
                  <a:latin typeface="Arial Black" panose="020B0604020202020204" pitchFamily="34" charset="0"/>
                  <a:cs typeface="Arial Black" panose="020B0604020202020204" pitchFamily="34" charset="0"/>
                </a:rPr>
                <a:t>EMOTIONAL</a:t>
              </a:r>
            </a:p>
          </p:txBody>
        </p:sp>
        <p:sp>
          <p:nvSpPr>
            <p:cNvPr id="51" name="Oval 50">
              <a:extLst>
                <a:ext uri="{FF2B5EF4-FFF2-40B4-BE49-F238E27FC236}">
                  <a16:creationId xmlns:a16="http://schemas.microsoft.com/office/drawing/2014/main" xmlns="" id="{75A2DE19-40D3-2140-BAE8-FD905A9E9FCF}"/>
                </a:ext>
              </a:extLst>
            </p:cNvPr>
            <p:cNvSpPr/>
            <p:nvPr/>
          </p:nvSpPr>
          <p:spPr bwMode="auto">
            <a:xfrm>
              <a:off x="9416715" y="3629020"/>
              <a:ext cx="1432451" cy="1490474"/>
            </a:xfrm>
            <a:prstGeom prst="ellipse">
              <a:avLst/>
            </a:prstGeom>
            <a:solidFill>
              <a:schemeClr val="bg1">
                <a:alpha val="43000"/>
              </a:schemeClr>
            </a:solidFill>
            <a:ln w="9525">
              <a:noFill/>
              <a:round/>
              <a:headEnd/>
              <a:tailEnd/>
            </a:ln>
          </p:spPr>
          <p:txBody>
            <a:bodyPr vert="horz" wrap="square" lIns="68580" tIns="34291" rIns="68580" bIns="34291" numCol="1" rtlCol="0" anchor="ctr" anchorCtr="0" compatLnSpc="1">
              <a:prstTxWarp prst="textNoShape">
                <a:avLst/>
              </a:prstTxWarp>
            </a:bodyPr>
            <a:lst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a:lstStyle>
            <a:p>
              <a:pPr algn="ctr" defTabSz="773701">
                <a:defRPr/>
              </a:pPr>
              <a:endParaRPr lang="en-US" sz="900" b="1" dirty="0">
                <a:solidFill>
                  <a:srgbClr val="FFFFFF"/>
                </a:solidFill>
                <a:latin typeface="Arial"/>
              </a:endParaRPr>
            </a:p>
          </p:txBody>
        </p:sp>
        <p:sp>
          <p:nvSpPr>
            <p:cNvPr id="52" name="Oval 51">
              <a:extLst>
                <a:ext uri="{FF2B5EF4-FFF2-40B4-BE49-F238E27FC236}">
                  <a16:creationId xmlns:a16="http://schemas.microsoft.com/office/drawing/2014/main" xmlns="" id="{7CB6C8AD-EF45-9343-A5D8-C136D2413E3B}"/>
                </a:ext>
              </a:extLst>
            </p:cNvPr>
            <p:cNvSpPr/>
            <p:nvPr/>
          </p:nvSpPr>
          <p:spPr bwMode="auto">
            <a:xfrm>
              <a:off x="9481145" y="3708412"/>
              <a:ext cx="1303590" cy="1303589"/>
            </a:xfrm>
            <a:prstGeom prst="ellipse">
              <a:avLst/>
            </a:prstGeom>
            <a:solidFill>
              <a:schemeClr val="accent1">
                <a:alpha val="64000"/>
              </a:schemeClr>
            </a:solidFill>
            <a:ln w="9525">
              <a:noFill/>
              <a:round/>
              <a:headEnd/>
              <a:tailEnd/>
            </a:ln>
          </p:spPr>
          <p:txBody>
            <a:bodyPr vert="horz" wrap="square" lIns="68580" tIns="34291" rIns="68580" bIns="34291" numCol="1" rtlCol="0" anchor="ctr" anchorCtr="0" compatLnSpc="1">
              <a:prstTxWarp prst="textNoShape">
                <a:avLst/>
              </a:prstTxWarp>
            </a:bodyPr>
            <a:lst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a:lstStyle>
            <a:p>
              <a:pPr algn="ctr" defTabSz="773701">
                <a:defRPr/>
              </a:pPr>
              <a:endParaRPr lang="en-US" sz="900" b="1" dirty="0">
                <a:solidFill>
                  <a:srgbClr val="FFFFFF"/>
                </a:solidFill>
                <a:latin typeface="Arial"/>
              </a:endParaRPr>
            </a:p>
          </p:txBody>
        </p:sp>
        <p:pic>
          <p:nvPicPr>
            <p:cNvPr id="53" name="Graphic 52" descr="Heart with pulse">
              <a:extLst>
                <a:ext uri="{FF2B5EF4-FFF2-40B4-BE49-F238E27FC236}">
                  <a16:creationId xmlns:a16="http://schemas.microsoft.com/office/drawing/2014/main" xmlns="" id="{C948380B-104C-B84B-BA3C-EB502202B89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9683895" y="3959731"/>
              <a:ext cx="898090" cy="898090"/>
            </a:xfrm>
            <a:prstGeom prst="rect">
              <a:avLst/>
            </a:prstGeom>
          </p:spPr>
        </p:pic>
        <p:sp>
          <p:nvSpPr>
            <p:cNvPr id="26" name="Rectangle 25">
              <a:extLst>
                <a:ext uri="{FF2B5EF4-FFF2-40B4-BE49-F238E27FC236}">
                  <a16:creationId xmlns:a16="http://schemas.microsoft.com/office/drawing/2014/main" xmlns="" id="{32EAE028-FF0C-C64B-B972-4ED48B143DC8}"/>
                </a:ext>
              </a:extLst>
            </p:cNvPr>
            <p:cNvSpPr/>
            <p:nvPr/>
          </p:nvSpPr>
          <p:spPr>
            <a:xfrm>
              <a:off x="8843272" y="5557606"/>
              <a:ext cx="184731" cy="523220"/>
            </a:xfrm>
            <a:prstGeom prst="rect">
              <a:avLst/>
            </a:prstGeom>
          </p:spPr>
          <p:txBody>
            <a:bodyPr wrap="none">
              <a:spAutoFit/>
            </a:bodyPr>
            <a:lstStyle/>
            <a:p>
              <a:endParaRPr lang="en-US" sz="2800" b="1" dirty="0">
                <a:solidFill>
                  <a:schemeClr val="accent1"/>
                </a:solidFill>
                <a:latin typeface="Arial Black" panose="020B0604020202020204" pitchFamily="34" charset="0"/>
                <a:cs typeface="Arial Black" panose="020B0604020202020204" pitchFamily="34" charset="0"/>
              </a:endParaRPr>
            </a:p>
          </p:txBody>
        </p:sp>
      </p:grpSp>
      <p:sp>
        <p:nvSpPr>
          <p:cNvPr id="11" name="Text Placeholder 10"/>
          <p:cNvSpPr>
            <a:spLocks noGrp="1"/>
          </p:cNvSpPr>
          <p:nvPr>
            <p:ph type="body" sz="quarter" idx="10"/>
          </p:nvPr>
        </p:nvSpPr>
        <p:spPr>
          <a:xfrm>
            <a:off x="2292530" y="541130"/>
            <a:ext cx="8555870" cy="887835"/>
          </a:xfrm>
        </p:spPr>
        <p:txBody>
          <a:bodyPr/>
          <a:lstStyle/>
          <a:p>
            <a:r>
              <a:rPr lang="en-US" sz="3600" dirty="0" smtClean="0"/>
              <a:t>WELL-BEING &amp; WORK LIFE BENEFITS</a:t>
            </a:r>
            <a:endParaRPr lang="en-US" sz="3600" dirty="0"/>
          </a:p>
        </p:txBody>
      </p:sp>
      <p:sp>
        <p:nvSpPr>
          <p:cNvPr id="13" name="Text Placeholder 12"/>
          <p:cNvSpPr>
            <a:spLocks noGrp="1"/>
          </p:cNvSpPr>
          <p:nvPr>
            <p:ph type="body" sz="quarter" idx="14"/>
          </p:nvPr>
        </p:nvSpPr>
        <p:spPr>
          <a:xfrm>
            <a:off x="2418546" y="1770204"/>
            <a:ext cx="8314818" cy="697980"/>
          </a:xfrm>
        </p:spPr>
        <p:txBody>
          <a:bodyPr>
            <a:noAutofit/>
          </a:bodyPr>
          <a:lstStyle/>
          <a:p>
            <a:pPr lvl="0" defTabSz="914400">
              <a:spcBef>
                <a:spcPts val="0"/>
              </a:spcBef>
              <a:buClrTx/>
              <a:tabLst>
                <a:tab pos="426699" algn="l"/>
                <a:tab pos="914354" algn="l"/>
              </a:tabLst>
            </a:pPr>
            <a:r>
              <a:rPr lang="en-GB" sz="2000" dirty="0">
                <a:solidFill>
                  <a:schemeClr val="tx1"/>
                </a:solidFill>
                <a:cs typeface="Arial"/>
              </a:rPr>
              <a:t>TJX offers a variety of core benefit programs, but a focus on </a:t>
            </a:r>
            <a:r>
              <a:rPr lang="en-GB" sz="2000" b="1" dirty="0" smtClean="0">
                <a:solidFill>
                  <a:schemeClr val="tx1"/>
                </a:solidFill>
                <a:cs typeface="Arial"/>
              </a:rPr>
              <a:t>3 </a:t>
            </a:r>
            <a:r>
              <a:rPr lang="en-GB" sz="2000" b="1" dirty="0">
                <a:solidFill>
                  <a:schemeClr val="tx1"/>
                </a:solidFill>
                <a:cs typeface="Arial"/>
              </a:rPr>
              <a:t>PILLARS OF WELL-BEING </a:t>
            </a:r>
            <a:r>
              <a:rPr lang="en-GB" sz="2000" dirty="0">
                <a:solidFill>
                  <a:schemeClr val="tx1"/>
                </a:solidFill>
                <a:cs typeface="Arial"/>
              </a:rPr>
              <a:t>supports happier and healthier Associates</a:t>
            </a:r>
          </a:p>
          <a:p>
            <a:endParaRPr lang="en-US" dirty="0">
              <a:solidFill>
                <a:schemeClr val="tx1"/>
              </a:solidFill>
            </a:endParaRPr>
          </a:p>
        </p:txBody>
      </p:sp>
    </p:spTree>
    <p:extLst>
      <p:ext uri="{BB962C8B-B14F-4D97-AF65-F5344CB8AC3E}">
        <p14:creationId xmlns:p14="http://schemas.microsoft.com/office/powerpoint/2010/main" val="27447443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B5F094D3-B639-534E-B43B-CBBD1C365195}"/>
              </a:ext>
            </a:extLst>
          </p:cNvPr>
          <p:cNvSpPr/>
          <p:nvPr/>
        </p:nvSpPr>
        <p:spPr>
          <a:xfrm>
            <a:off x="2586788" y="1241048"/>
            <a:ext cx="3646319" cy="830997"/>
          </a:xfrm>
          <a:prstGeom prst="rect">
            <a:avLst/>
          </a:prstGeom>
        </p:spPr>
        <p:txBody>
          <a:bodyPr wrap="none">
            <a:spAutoFit/>
          </a:bodyPr>
          <a:lstStyle/>
          <a:p>
            <a:r>
              <a:rPr lang="en-US" sz="4800" b="1" dirty="0">
                <a:solidFill>
                  <a:schemeClr val="accent1"/>
                </a:solidFill>
                <a:latin typeface="Arial Black" panose="020B0604020202020204" pitchFamily="34" charset="0"/>
                <a:cs typeface="Arial Black" panose="020B0604020202020204" pitchFamily="34" charset="0"/>
              </a:rPr>
              <a:t>PHYSICAL</a:t>
            </a:r>
          </a:p>
        </p:txBody>
      </p:sp>
      <p:grpSp>
        <p:nvGrpSpPr>
          <p:cNvPr id="31" name="Group 30">
            <a:extLst>
              <a:ext uri="{FF2B5EF4-FFF2-40B4-BE49-F238E27FC236}">
                <a16:creationId xmlns:a16="http://schemas.microsoft.com/office/drawing/2014/main" xmlns="" id="{83ADAAA4-AEC4-3A43-915E-FF3D944F7E18}"/>
              </a:ext>
            </a:extLst>
          </p:cNvPr>
          <p:cNvGrpSpPr/>
          <p:nvPr/>
        </p:nvGrpSpPr>
        <p:grpSpPr>
          <a:xfrm>
            <a:off x="9280354" y="4021268"/>
            <a:ext cx="2258198" cy="2113262"/>
            <a:chOff x="4159903" y="864193"/>
            <a:chExt cx="1851755" cy="1795471"/>
          </a:xfrm>
        </p:grpSpPr>
        <p:sp>
          <p:nvSpPr>
            <p:cNvPr id="32" name="Freeform 31">
              <a:extLst>
                <a:ext uri="{FF2B5EF4-FFF2-40B4-BE49-F238E27FC236}">
                  <a16:creationId xmlns:a16="http://schemas.microsoft.com/office/drawing/2014/main" xmlns="" id="{B1BEA222-102E-494B-ACB3-D51499FA7160}"/>
                </a:ext>
              </a:extLst>
            </p:cNvPr>
            <p:cNvSpPr/>
            <p:nvPr/>
          </p:nvSpPr>
          <p:spPr>
            <a:xfrm>
              <a:off x="4159903" y="864193"/>
              <a:ext cx="1851755" cy="1795471"/>
            </a:xfrm>
            <a:custGeom>
              <a:avLst/>
              <a:gdLst>
                <a:gd name="connsiteX0" fmla="*/ 1200350 w 1896822"/>
                <a:gd name="connsiteY0" fmla="*/ 0 h 1946271"/>
                <a:gd name="connsiteX1" fmla="*/ 1224378 w 1896822"/>
                <a:gd name="connsiteY1" fmla="*/ 26430 h 1946271"/>
                <a:gd name="connsiteX2" fmla="*/ 1221551 w 1896822"/>
                <a:gd name="connsiteY2" fmla="*/ 9334 h 1946271"/>
                <a:gd name="connsiteX3" fmla="*/ 1243017 w 1896822"/>
                <a:gd name="connsiteY3" fmla="*/ 12106 h 1946271"/>
                <a:gd name="connsiteX4" fmla="*/ 1245226 w 1896822"/>
                <a:gd name="connsiteY4" fmla="*/ 8502 h 1946271"/>
                <a:gd name="connsiteX5" fmla="*/ 1288070 w 1896822"/>
                <a:gd name="connsiteY5" fmla="*/ 20608 h 1946271"/>
                <a:gd name="connsiteX6" fmla="*/ 1299554 w 1896822"/>
                <a:gd name="connsiteY6" fmla="*/ 16912 h 1946271"/>
                <a:gd name="connsiteX7" fmla="*/ 1309272 w 1896822"/>
                <a:gd name="connsiteY7" fmla="*/ 23196 h 1946271"/>
                <a:gd name="connsiteX8" fmla="*/ 1309272 w 1896822"/>
                <a:gd name="connsiteY8" fmla="*/ 29942 h 1946271"/>
                <a:gd name="connsiteX9" fmla="*/ 1325968 w 1896822"/>
                <a:gd name="connsiteY9" fmla="*/ 25968 h 1946271"/>
                <a:gd name="connsiteX10" fmla="*/ 1332858 w 1896822"/>
                <a:gd name="connsiteY10" fmla="*/ 29202 h 1946271"/>
                <a:gd name="connsiteX11" fmla="*/ 1354501 w 1896822"/>
                <a:gd name="connsiteY11" fmla="*/ 52397 h 1946271"/>
                <a:gd name="connsiteX12" fmla="*/ 1364660 w 1896822"/>
                <a:gd name="connsiteY12" fmla="*/ 79197 h 1946271"/>
                <a:gd name="connsiteX13" fmla="*/ 1373759 w 1896822"/>
                <a:gd name="connsiteY13" fmla="*/ 72081 h 1946271"/>
                <a:gd name="connsiteX14" fmla="*/ 1388070 w 1896822"/>
                <a:gd name="connsiteY14" fmla="*/ 78365 h 1946271"/>
                <a:gd name="connsiteX15" fmla="*/ 1392664 w 1896822"/>
                <a:gd name="connsiteY15" fmla="*/ 71249 h 1946271"/>
                <a:gd name="connsiteX16" fmla="*/ 1397610 w 1896822"/>
                <a:gd name="connsiteY16" fmla="*/ 78180 h 1946271"/>
                <a:gd name="connsiteX17" fmla="*/ 1416427 w 1896822"/>
                <a:gd name="connsiteY17" fmla="*/ 77441 h 1946271"/>
                <a:gd name="connsiteX18" fmla="*/ 1425349 w 1896822"/>
                <a:gd name="connsiteY18" fmla="*/ 56556 h 1946271"/>
                <a:gd name="connsiteX19" fmla="*/ 1449995 w 1896822"/>
                <a:gd name="connsiteY19" fmla="*/ 103408 h 1946271"/>
                <a:gd name="connsiteX20" fmla="*/ 1471374 w 1896822"/>
                <a:gd name="connsiteY20" fmla="*/ 112927 h 1946271"/>
                <a:gd name="connsiteX21" fmla="*/ 1507504 w 1896822"/>
                <a:gd name="connsiteY21" fmla="*/ 155990 h 1946271"/>
                <a:gd name="connsiteX22" fmla="*/ 1500790 w 1896822"/>
                <a:gd name="connsiteY22" fmla="*/ 180017 h 1946271"/>
                <a:gd name="connsiteX23" fmla="*/ 1515013 w 1896822"/>
                <a:gd name="connsiteY23" fmla="*/ 186301 h 1946271"/>
                <a:gd name="connsiteX24" fmla="*/ 1526939 w 1896822"/>
                <a:gd name="connsiteY24" fmla="*/ 189351 h 1946271"/>
                <a:gd name="connsiteX25" fmla="*/ 1517663 w 1896822"/>
                <a:gd name="connsiteY25" fmla="*/ 196466 h 1946271"/>
                <a:gd name="connsiteX26" fmla="*/ 1536921 w 1896822"/>
                <a:gd name="connsiteY26" fmla="*/ 216150 h 1946271"/>
                <a:gd name="connsiteX27" fmla="*/ 1522787 w 1896822"/>
                <a:gd name="connsiteY27" fmla="*/ 216704 h 1946271"/>
                <a:gd name="connsiteX28" fmla="*/ 1537274 w 1896822"/>
                <a:gd name="connsiteY28" fmla="*/ 243504 h 1946271"/>
                <a:gd name="connsiteX29" fmla="*/ 1539836 w 1896822"/>
                <a:gd name="connsiteY29" fmla="*/ 253854 h 1946271"/>
                <a:gd name="connsiteX30" fmla="*/ 1535508 w 1896822"/>
                <a:gd name="connsiteY30" fmla="*/ 274277 h 1946271"/>
                <a:gd name="connsiteX31" fmla="*/ 1538069 w 1896822"/>
                <a:gd name="connsiteY31" fmla="*/ 284349 h 1946271"/>
                <a:gd name="connsiteX32" fmla="*/ 1545402 w 1896822"/>
                <a:gd name="connsiteY32" fmla="*/ 301261 h 1946271"/>
                <a:gd name="connsiteX33" fmla="*/ 1557150 w 1896822"/>
                <a:gd name="connsiteY33" fmla="*/ 297472 h 1946271"/>
                <a:gd name="connsiteX34" fmla="*/ 1568811 w 1896822"/>
                <a:gd name="connsiteY34" fmla="*/ 293498 h 1946271"/>
                <a:gd name="connsiteX35" fmla="*/ 1562274 w 1896822"/>
                <a:gd name="connsiteY35" fmla="*/ 317525 h 1946271"/>
                <a:gd name="connsiteX36" fmla="*/ 1581355 w 1896822"/>
                <a:gd name="connsiteY36" fmla="*/ 337578 h 1946271"/>
                <a:gd name="connsiteX37" fmla="*/ 1567044 w 1896822"/>
                <a:gd name="connsiteY37" fmla="*/ 331202 h 1946271"/>
                <a:gd name="connsiteX38" fmla="*/ 1572433 w 1896822"/>
                <a:gd name="connsiteY38" fmla="*/ 358371 h 1946271"/>
                <a:gd name="connsiteX39" fmla="*/ 1576938 w 1896822"/>
                <a:gd name="connsiteY39" fmla="*/ 358186 h 1946271"/>
                <a:gd name="connsiteX40" fmla="*/ 1584271 w 1896822"/>
                <a:gd name="connsiteY40" fmla="*/ 374820 h 1946271"/>
                <a:gd name="connsiteX41" fmla="*/ 1603352 w 1896822"/>
                <a:gd name="connsiteY41" fmla="*/ 381196 h 1946271"/>
                <a:gd name="connsiteX42" fmla="*/ 1617839 w 1896822"/>
                <a:gd name="connsiteY42" fmla="*/ 394134 h 1946271"/>
                <a:gd name="connsiteX43" fmla="*/ 1622963 w 1896822"/>
                <a:gd name="connsiteY43" fmla="*/ 421303 h 1946271"/>
                <a:gd name="connsiteX44" fmla="*/ 1634889 w 1896822"/>
                <a:gd name="connsiteY44" fmla="*/ 431006 h 1946271"/>
                <a:gd name="connsiteX45" fmla="*/ 1642486 w 1896822"/>
                <a:gd name="connsiteY45" fmla="*/ 447917 h 1946271"/>
                <a:gd name="connsiteX46" fmla="*/ 1656708 w 1896822"/>
                <a:gd name="connsiteY46" fmla="*/ 454201 h 1946271"/>
                <a:gd name="connsiteX47" fmla="*/ 1654765 w 1896822"/>
                <a:gd name="connsiteY47" fmla="*/ 471297 h 1946271"/>
                <a:gd name="connsiteX48" fmla="*/ 1675966 w 1896822"/>
                <a:gd name="connsiteY48" fmla="*/ 473885 h 1946271"/>
                <a:gd name="connsiteX49" fmla="*/ 1664306 w 1896822"/>
                <a:gd name="connsiteY49" fmla="*/ 484604 h 1946271"/>
                <a:gd name="connsiteX50" fmla="*/ 1678352 w 1896822"/>
                <a:gd name="connsiteY50" fmla="*/ 484235 h 1946271"/>
                <a:gd name="connsiteX51" fmla="*/ 1714129 w 1896822"/>
                <a:gd name="connsiteY51" fmla="*/ 499852 h 1946271"/>
                <a:gd name="connsiteX52" fmla="*/ 1723404 w 1896822"/>
                <a:gd name="connsiteY52" fmla="*/ 485806 h 1946271"/>
                <a:gd name="connsiteX53" fmla="*/ 1742486 w 1896822"/>
                <a:gd name="connsiteY53" fmla="*/ 505582 h 1946271"/>
                <a:gd name="connsiteX54" fmla="*/ 1728351 w 1896822"/>
                <a:gd name="connsiteY54" fmla="*/ 512974 h 1946271"/>
                <a:gd name="connsiteX55" fmla="*/ 1744871 w 1896822"/>
                <a:gd name="connsiteY55" fmla="*/ 509001 h 1946271"/>
                <a:gd name="connsiteX56" fmla="*/ 1749994 w 1896822"/>
                <a:gd name="connsiteY56" fmla="*/ 522493 h 1946271"/>
                <a:gd name="connsiteX57" fmla="*/ 1768634 w 1896822"/>
                <a:gd name="connsiteY57" fmla="*/ 514915 h 1946271"/>
                <a:gd name="connsiteX58" fmla="*/ 1780383 w 1896822"/>
                <a:gd name="connsiteY58" fmla="*/ 517965 h 1946271"/>
                <a:gd name="connsiteX59" fmla="*/ 1783122 w 1896822"/>
                <a:gd name="connsiteY59" fmla="*/ 534784 h 1946271"/>
                <a:gd name="connsiteX60" fmla="*/ 1797609 w 1896822"/>
                <a:gd name="connsiteY60" fmla="*/ 547906 h 1946271"/>
                <a:gd name="connsiteX61" fmla="*/ 1797874 w 1896822"/>
                <a:gd name="connsiteY61" fmla="*/ 568329 h 1946271"/>
                <a:gd name="connsiteX62" fmla="*/ 1824464 w 1896822"/>
                <a:gd name="connsiteY62" fmla="*/ 591339 h 1946271"/>
                <a:gd name="connsiteX63" fmla="*/ 1805383 w 1896822"/>
                <a:gd name="connsiteY63" fmla="*/ 591894 h 1946271"/>
                <a:gd name="connsiteX64" fmla="*/ 1781355 w 1896822"/>
                <a:gd name="connsiteY64" fmla="*/ 572487 h 1946271"/>
                <a:gd name="connsiteX65" fmla="*/ 1772256 w 1896822"/>
                <a:gd name="connsiteY65" fmla="*/ 593095 h 1946271"/>
                <a:gd name="connsiteX66" fmla="*/ 1745666 w 1896822"/>
                <a:gd name="connsiteY66" fmla="*/ 549847 h 1946271"/>
                <a:gd name="connsiteX67" fmla="*/ 1741249 w 1896822"/>
                <a:gd name="connsiteY67" fmla="*/ 570547 h 1946271"/>
                <a:gd name="connsiteX68" fmla="*/ 1734093 w 1896822"/>
                <a:gd name="connsiteY68" fmla="*/ 567312 h 1946271"/>
                <a:gd name="connsiteX69" fmla="*/ 1756002 w 1896822"/>
                <a:gd name="connsiteY69" fmla="*/ 597253 h 1946271"/>
                <a:gd name="connsiteX70" fmla="*/ 1784358 w 1896822"/>
                <a:gd name="connsiteY70" fmla="*/ 603075 h 1946271"/>
                <a:gd name="connsiteX71" fmla="*/ 1796284 w 1896822"/>
                <a:gd name="connsiteY71" fmla="*/ 612779 h 1946271"/>
                <a:gd name="connsiteX72" fmla="*/ 1820224 w 1896822"/>
                <a:gd name="connsiteY72" fmla="*/ 632462 h 1946271"/>
                <a:gd name="connsiteX73" fmla="*/ 1815719 w 1896822"/>
                <a:gd name="connsiteY73" fmla="*/ 639393 h 1946271"/>
                <a:gd name="connsiteX74" fmla="*/ 1818280 w 1896822"/>
                <a:gd name="connsiteY74" fmla="*/ 663143 h 1946271"/>
                <a:gd name="connsiteX75" fmla="*/ 1803970 w 1896822"/>
                <a:gd name="connsiteY75" fmla="*/ 650113 h 1946271"/>
                <a:gd name="connsiteX76" fmla="*/ 1799641 w 1896822"/>
                <a:gd name="connsiteY76" fmla="*/ 663789 h 1946271"/>
                <a:gd name="connsiteX77" fmla="*/ 1804411 w 1896822"/>
                <a:gd name="connsiteY77" fmla="*/ 663789 h 1946271"/>
                <a:gd name="connsiteX78" fmla="*/ 1806973 w 1896822"/>
                <a:gd name="connsiteY78" fmla="*/ 673862 h 1946271"/>
                <a:gd name="connsiteX79" fmla="*/ 1816249 w 1896822"/>
                <a:gd name="connsiteY79" fmla="*/ 680239 h 1946271"/>
                <a:gd name="connsiteX80" fmla="*/ 1828351 w 1896822"/>
                <a:gd name="connsiteY80" fmla="*/ 696873 h 1946271"/>
                <a:gd name="connsiteX81" fmla="*/ 1833386 w 1896822"/>
                <a:gd name="connsiteY81" fmla="*/ 696873 h 1946271"/>
                <a:gd name="connsiteX82" fmla="*/ 1835772 w 1896822"/>
                <a:gd name="connsiteY82" fmla="*/ 706853 h 1946271"/>
                <a:gd name="connsiteX83" fmla="*/ 1842662 w 1896822"/>
                <a:gd name="connsiteY83" fmla="*/ 703249 h 1946271"/>
                <a:gd name="connsiteX84" fmla="*/ 1847874 w 1896822"/>
                <a:gd name="connsiteY84" fmla="*/ 716741 h 1946271"/>
                <a:gd name="connsiteX85" fmla="*/ 1869075 w 1896822"/>
                <a:gd name="connsiteY85" fmla="*/ 726259 h 1946271"/>
                <a:gd name="connsiteX86" fmla="*/ 1880559 w 1896822"/>
                <a:gd name="connsiteY86" fmla="*/ 708794 h 1946271"/>
                <a:gd name="connsiteX87" fmla="*/ 1878792 w 1896822"/>
                <a:gd name="connsiteY87" fmla="*/ 739382 h 1946271"/>
                <a:gd name="connsiteX88" fmla="*/ 1888686 w 1896822"/>
                <a:gd name="connsiteY88" fmla="*/ 759620 h 1946271"/>
                <a:gd name="connsiteX89" fmla="*/ 1879411 w 1896822"/>
                <a:gd name="connsiteY89" fmla="*/ 773481 h 1946271"/>
                <a:gd name="connsiteX90" fmla="*/ 1872256 w 1896822"/>
                <a:gd name="connsiteY90" fmla="*/ 770339 h 1946271"/>
                <a:gd name="connsiteX91" fmla="*/ 1869694 w 1896822"/>
                <a:gd name="connsiteY91" fmla="*/ 753428 h 1946271"/>
                <a:gd name="connsiteX92" fmla="*/ 1859976 w 1896822"/>
                <a:gd name="connsiteY92" fmla="*/ 746959 h 1946271"/>
                <a:gd name="connsiteX93" fmla="*/ 1847874 w 1896822"/>
                <a:gd name="connsiteY93" fmla="*/ 730418 h 1946271"/>
                <a:gd name="connsiteX94" fmla="*/ 1831178 w 1896822"/>
                <a:gd name="connsiteY94" fmla="*/ 720715 h 1946271"/>
                <a:gd name="connsiteX95" fmla="*/ 1826408 w 1896822"/>
                <a:gd name="connsiteY95" fmla="*/ 707407 h 1946271"/>
                <a:gd name="connsiteX96" fmla="*/ 1811920 w 1896822"/>
                <a:gd name="connsiteY96" fmla="*/ 694100 h 1946271"/>
                <a:gd name="connsiteX97" fmla="*/ 1804764 w 1896822"/>
                <a:gd name="connsiteY97" fmla="*/ 697704 h 1946271"/>
                <a:gd name="connsiteX98" fmla="*/ 1804764 w 1896822"/>
                <a:gd name="connsiteY98" fmla="*/ 690958 h 1946271"/>
                <a:gd name="connsiteX99" fmla="*/ 1790277 w 1896822"/>
                <a:gd name="connsiteY99" fmla="*/ 678021 h 1946271"/>
                <a:gd name="connsiteX100" fmla="*/ 1790277 w 1896822"/>
                <a:gd name="connsiteY100" fmla="*/ 671090 h 1946271"/>
                <a:gd name="connsiteX101" fmla="*/ 1780736 w 1896822"/>
                <a:gd name="connsiteY101" fmla="*/ 671275 h 1946271"/>
                <a:gd name="connsiteX102" fmla="*/ 1778351 w 1896822"/>
                <a:gd name="connsiteY102" fmla="*/ 668133 h 1946271"/>
                <a:gd name="connsiteX103" fmla="*/ 1761920 w 1896822"/>
                <a:gd name="connsiteY103" fmla="*/ 665176 h 1946271"/>
                <a:gd name="connsiteX104" fmla="*/ 1778351 w 1896822"/>
                <a:gd name="connsiteY104" fmla="*/ 668133 h 1946271"/>
                <a:gd name="connsiteX105" fmla="*/ 1762274 w 1896822"/>
                <a:gd name="connsiteY105" fmla="*/ 692529 h 1946271"/>
                <a:gd name="connsiteX106" fmla="*/ 1774376 w 1896822"/>
                <a:gd name="connsiteY106" fmla="*/ 702232 h 1946271"/>
                <a:gd name="connsiteX107" fmla="*/ 1769871 w 1896822"/>
                <a:gd name="connsiteY107" fmla="*/ 716187 h 1946271"/>
                <a:gd name="connsiteX108" fmla="*/ 1774376 w 1896822"/>
                <a:gd name="connsiteY108" fmla="*/ 709256 h 1946271"/>
                <a:gd name="connsiteX109" fmla="*/ 1777026 w 1896822"/>
                <a:gd name="connsiteY109" fmla="*/ 719329 h 1946271"/>
                <a:gd name="connsiteX110" fmla="*/ 1797874 w 1896822"/>
                <a:gd name="connsiteY110" fmla="*/ 701493 h 1946271"/>
                <a:gd name="connsiteX111" fmla="*/ 1807945 w 1896822"/>
                <a:gd name="connsiteY111" fmla="*/ 735408 h 1946271"/>
                <a:gd name="connsiteX112" fmla="*/ 1812715 w 1896822"/>
                <a:gd name="connsiteY112" fmla="*/ 741969 h 1946271"/>
                <a:gd name="connsiteX113" fmla="*/ 1810507 w 1896822"/>
                <a:gd name="connsiteY113" fmla="*/ 752227 h 1946271"/>
                <a:gd name="connsiteX114" fmla="*/ 1815277 w 1896822"/>
                <a:gd name="connsiteY114" fmla="*/ 752042 h 1946271"/>
                <a:gd name="connsiteX115" fmla="*/ 1817839 w 1896822"/>
                <a:gd name="connsiteY115" fmla="*/ 762207 h 1946271"/>
                <a:gd name="connsiteX116" fmla="*/ 1837362 w 1896822"/>
                <a:gd name="connsiteY116" fmla="*/ 795568 h 1946271"/>
                <a:gd name="connsiteX117" fmla="*/ 1846637 w 1896822"/>
                <a:gd name="connsiteY117" fmla="*/ 795290 h 1946271"/>
                <a:gd name="connsiteX118" fmla="*/ 1842309 w 1896822"/>
                <a:gd name="connsiteY118" fmla="*/ 809060 h 1946271"/>
                <a:gd name="connsiteX119" fmla="*/ 1847256 w 1896822"/>
                <a:gd name="connsiteY119" fmla="*/ 822737 h 1946271"/>
                <a:gd name="connsiteX120" fmla="*/ 1842662 w 1896822"/>
                <a:gd name="connsiteY120" fmla="*/ 836413 h 1946271"/>
                <a:gd name="connsiteX121" fmla="*/ 1845224 w 1896822"/>
                <a:gd name="connsiteY121" fmla="*/ 846486 h 1946271"/>
                <a:gd name="connsiteX122" fmla="*/ 1862362 w 1896822"/>
                <a:gd name="connsiteY122" fmla="*/ 869774 h 1946271"/>
                <a:gd name="connsiteX123" fmla="*/ 1843457 w 1896822"/>
                <a:gd name="connsiteY123" fmla="*/ 877259 h 1946271"/>
                <a:gd name="connsiteX124" fmla="*/ 1834358 w 1896822"/>
                <a:gd name="connsiteY124" fmla="*/ 898144 h 1946271"/>
                <a:gd name="connsiteX125" fmla="*/ 1809976 w 1896822"/>
                <a:gd name="connsiteY125" fmla="*/ 858038 h 1946271"/>
                <a:gd name="connsiteX126" fmla="*/ 1815100 w 1896822"/>
                <a:gd name="connsiteY126" fmla="*/ 871530 h 1946271"/>
                <a:gd name="connsiteX127" fmla="*/ 1808121 w 1896822"/>
                <a:gd name="connsiteY127" fmla="*/ 882064 h 1946271"/>
                <a:gd name="connsiteX128" fmla="*/ 1810772 w 1896822"/>
                <a:gd name="connsiteY128" fmla="*/ 892137 h 1946271"/>
                <a:gd name="connsiteX129" fmla="*/ 1820489 w 1896822"/>
                <a:gd name="connsiteY129" fmla="*/ 905445 h 1946271"/>
                <a:gd name="connsiteX130" fmla="*/ 1810948 w 1896822"/>
                <a:gd name="connsiteY130" fmla="*/ 912837 h 1946271"/>
                <a:gd name="connsiteX131" fmla="*/ 1811567 w 1896822"/>
                <a:gd name="connsiteY131" fmla="*/ 940006 h 1946271"/>
                <a:gd name="connsiteX132" fmla="*/ 1821284 w 1896822"/>
                <a:gd name="connsiteY132" fmla="*/ 953129 h 1946271"/>
                <a:gd name="connsiteX133" fmla="*/ 1814482 w 1896822"/>
                <a:gd name="connsiteY133" fmla="*/ 970594 h 1946271"/>
                <a:gd name="connsiteX134" fmla="*/ 1843280 w 1896822"/>
                <a:gd name="connsiteY134" fmla="*/ 996932 h 1946271"/>
                <a:gd name="connsiteX135" fmla="*/ 1855383 w 1896822"/>
                <a:gd name="connsiteY135" fmla="*/ 1027058 h 1946271"/>
                <a:gd name="connsiteX136" fmla="*/ 1851231 w 1896822"/>
                <a:gd name="connsiteY136" fmla="*/ 1047758 h 1946271"/>
                <a:gd name="connsiteX137" fmla="*/ 1870665 w 1896822"/>
                <a:gd name="connsiteY137" fmla="*/ 1074095 h 1946271"/>
                <a:gd name="connsiteX138" fmla="*/ 1872079 w 1896822"/>
                <a:gd name="connsiteY138" fmla="*/ 1037038 h 1946271"/>
                <a:gd name="connsiteX139" fmla="*/ 1861566 w 1896822"/>
                <a:gd name="connsiteY139" fmla="*/ 1022345 h 1946271"/>
                <a:gd name="connsiteX140" fmla="*/ 1860948 w 1896822"/>
                <a:gd name="connsiteY140" fmla="*/ 995176 h 1946271"/>
                <a:gd name="connsiteX141" fmla="*/ 1836743 w 1896822"/>
                <a:gd name="connsiteY141" fmla="*/ 961815 h 1946271"/>
                <a:gd name="connsiteX142" fmla="*/ 1865542 w 1896822"/>
                <a:gd name="connsiteY142" fmla="*/ 987968 h 1946271"/>
                <a:gd name="connsiteX143" fmla="*/ 1873227 w 1896822"/>
                <a:gd name="connsiteY143" fmla="*/ 1037223 h 1946271"/>
                <a:gd name="connsiteX144" fmla="*/ 1896019 w 1896822"/>
                <a:gd name="connsiteY144" fmla="*/ 1049329 h 1946271"/>
                <a:gd name="connsiteX145" fmla="*/ 1889305 w 1896822"/>
                <a:gd name="connsiteY145" fmla="*/ 1066794 h 1946271"/>
                <a:gd name="connsiteX146" fmla="*/ 1877644 w 1896822"/>
                <a:gd name="connsiteY146" fmla="*/ 1077514 h 1946271"/>
                <a:gd name="connsiteX147" fmla="*/ 1880383 w 1896822"/>
                <a:gd name="connsiteY147" fmla="*/ 1094333 h 1946271"/>
                <a:gd name="connsiteX148" fmla="*/ 1873227 w 1896822"/>
                <a:gd name="connsiteY148" fmla="*/ 1098122 h 1946271"/>
                <a:gd name="connsiteX149" fmla="*/ 1871284 w 1896822"/>
                <a:gd name="connsiteY149" fmla="*/ 1108287 h 1946271"/>
                <a:gd name="connsiteX150" fmla="*/ 1854941 w 1896822"/>
                <a:gd name="connsiteY150" fmla="*/ 1126122 h 1946271"/>
                <a:gd name="connsiteX151" fmla="*/ 1856973 w 1896822"/>
                <a:gd name="connsiteY151" fmla="*/ 1115772 h 1946271"/>
                <a:gd name="connsiteX152" fmla="*/ 1852202 w 1896822"/>
                <a:gd name="connsiteY152" fmla="*/ 1102095 h 1946271"/>
                <a:gd name="connsiteX153" fmla="*/ 1861302 w 1896822"/>
                <a:gd name="connsiteY153" fmla="*/ 1088234 h 1946271"/>
                <a:gd name="connsiteX154" fmla="*/ 1851849 w 1896822"/>
                <a:gd name="connsiteY154" fmla="*/ 1088603 h 1946271"/>
                <a:gd name="connsiteX155" fmla="*/ 1835153 w 1896822"/>
                <a:gd name="connsiteY155" fmla="*/ 1078900 h 1946271"/>
                <a:gd name="connsiteX156" fmla="*/ 1842485 w 1896822"/>
                <a:gd name="connsiteY156" fmla="*/ 1095719 h 1946271"/>
                <a:gd name="connsiteX157" fmla="*/ 1813687 w 1896822"/>
                <a:gd name="connsiteY157" fmla="*/ 1062821 h 1946271"/>
                <a:gd name="connsiteX158" fmla="*/ 1818634 w 1896822"/>
                <a:gd name="connsiteY158" fmla="*/ 1076313 h 1946271"/>
                <a:gd name="connsiteX159" fmla="*/ 1828351 w 1896822"/>
                <a:gd name="connsiteY159" fmla="*/ 1096366 h 1946271"/>
                <a:gd name="connsiteX160" fmla="*/ 1814482 w 1896822"/>
                <a:gd name="connsiteY160" fmla="*/ 1117158 h 1946271"/>
                <a:gd name="connsiteX161" fmla="*/ 1828793 w 1896822"/>
                <a:gd name="connsiteY161" fmla="*/ 1116789 h 1946271"/>
                <a:gd name="connsiteX162" fmla="*/ 1833916 w 1896822"/>
                <a:gd name="connsiteY162" fmla="*/ 1137027 h 1946271"/>
                <a:gd name="connsiteX163" fmla="*/ 1829146 w 1896822"/>
                <a:gd name="connsiteY163" fmla="*/ 1143958 h 1946271"/>
                <a:gd name="connsiteX164" fmla="*/ 1836566 w 1896822"/>
                <a:gd name="connsiteY164" fmla="*/ 1160869 h 1946271"/>
                <a:gd name="connsiteX165" fmla="*/ 1812892 w 1896822"/>
                <a:gd name="connsiteY165" fmla="*/ 1154862 h 1946271"/>
                <a:gd name="connsiteX166" fmla="*/ 1795666 w 1896822"/>
                <a:gd name="connsiteY166" fmla="*/ 1111244 h 1946271"/>
                <a:gd name="connsiteX167" fmla="*/ 1779411 w 1896822"/>
                <a:gd name="connsiteY167" fmla="*/ 1121964 h 1946271"/>
                <a:gd name="connsiteX168" fmla="*/ 1793899 w 1896822"/>
                <a:gd name="connsiteY168" fmla="*/ 1142017 h 1946271"/>
                <a:gd name="connsiteX169" fmla="*/ 1798581 w 1896822"/>
                <a:gd name="connsiteY169" fmla="*/ 1141832 h 1946271"/>
                <a:gd name="connsiteX170" fmla="*/ 1818104 w 1896822"/>
                <a:gd name="connsiteY170" fmla="*/ 1175100 h 1946271"/>
                <a:gd name="connsiteX171" fmla="*/ 1825789 w 1896822"/>
                <a:gd name="connsiteY171" fmla="*/ 1212434 h 1946271"/>
                <a:gd name="connsiteX172" fmla="*/ 1806973 w 1896822"/>
                <a:gd name="connsiteY172" fmla="*/ 1220012 h 1946271"/>
                <a:gd name="connsiteX173" fmla="*/ 1811567 w 1896822"/>
                <a:gd name="connsiteY173" fmla="*/ 1199312 h 1946271"/>
                <a:gd name="connsiteX174" fmla="*/ 1794694 w 1896822"/>
                <a:gd name="connsiteY174" fmla="*/ 1182863 h 1946271"/>
                <a:gd name="connsiteX175" fmla="*/ 1788068 w 1896822"/>
                <a:gd name="connsiteY175" fmla="*/ 1220566 h 1946271"/>
                <a:gd name="connsiteX176" fmla="*/ 1776584 w 1896822"/>
                <a:gd name="connsiteY176" fmla="*/ 1238217 h 1946271"/>
                <a:gd name="connsiteX177" fmla="*/ 1765277 w 1896822"/>
                <a:gd name="connsiteY177" fmla="*/ 1269360 h 1946271"/>
                <a:gd name="connsiteX178" fmla="*/ 1795666 w 1896822"/>
                <a:gd name="connsiteY178" fmla="*/ 1244409 h 1946271"/>
                <a:gd name="connsiteX179" fmla="*/ 1793104 w 1896822"/>
                <a:gd name="connsiteY179" fmla="*/ 1227312 h 1946271"/>
                <a:gd name="connsiteX180" fmla="*/ 1809712 w 1896822"/>
                <a:gd name="connsiteY180" fmla="*/ 1237016 h 1946271"/>
                <a:gd name="connsiteX181" fmla="*/ 1826584 w 1896822"/>
                <a:gd name="connsiteY181" fmla="*/ 1253557 h 1946271"/>
                <a:gd name="connsiteX182" fmla="*/ 1803174 w 1896822"/>
                <a:gd name="connsiteY182" fmla="*/ 1267973 h 1946271"/>
                <a:gd name="connsiteX183" fmla="*/ 1777821 w 1896822"/>
                <a:gd name="connsiteY183" fmla="*/ 1299578 h 1946271"/>
                <a:gd name="connsiteX184" fmla="*/ 1782592 w 1896822"/>
                <a:gd name="connsiteY184" fmla="*/ 1306139 h 1946271"/>
                <a:gd name="connsiteX185" fmla="*/ 1785153 w 1896822"/>
                <a:gd name="connsiteY185" fmla="*/ 1323143 h 1946271"/>
                <a:gd name="connsiteX186" fmla="*/ 1757592 w 1896822"/>
                <a:gd name="connsiteY186" fmla="*/ 1358259 h 1946271"/>
                <a:gd name="connsiteX187" fmla="*/ 1725436 w 1896822"/>
                <a:gd name="connsiteY187" fmla="*/ 1407329 h 1946271"/>
                <a:gd name="connsiteX188" fmla="*/ 1715896 w 1896822"/>
                <a:gd name="connsiteY188" fmla="*/ 1407514 h 1946271"/>
                <a:gd name="connsiteX189" fmla="*/ 1703970 w 1896822"/>
                <a:gd name="connsiteY189" fmla="*/ 1404742 h 1946271"/>
                <a:gd name="connsiteX190" fmla="*/ 1696991 w 1896822"/>
                <a:gd name="connsiteY190" fmla="*/ 1415277 h 1946271"/>
                <a:gd name="connsiteX191" fmla="*/ 1692486 w 1896822"/>
                <a:gd name="connsiteY191" fmla="*/ 1408531 h 1946271"/>
                <a:gd name="connsiteX192" fmla="*/ 1673581 w 1896822"/>
                <a:gd name="connsiteY192" fmla="*/ 1422762 h 1946271"/>
                <a:gd name="connsiteX193" fmla="*/ 1674023 w 1896822"/>
                <a:gd name="connsiteY193" fmla="*/ 1436439 h 1946271"/>
                <a:gd name="connsiteX194" fmla="*/ 1641249 w 1896822"/>
                <a:gd name="connsiteY194" fmla="*/ 1458063 h 1946271"/>
                <a:gd name="connsiteX195" fmla="*/ 1603970 w 1896822"/>
                <a:gd name="connsiteY195" fmla="*/ 1480149 h 1946271"/>
                <a:gd name="connsiteX196" fmla="*/ 1599023 w 1896822"/>
                <a:gd name="connsiteY196" fmla="*/ 1466472 h 1946271"/>
                <a:gd name="connsiteX197" fmla="*/ 1587274 w 1896822"/>
                <a:gd name="connsiteY197" fmla="*/ 1477192 h 1946271"/>
                <a:gd name="connsiteX198" fmla="*/ 1590101 w 1896822"/>
                <a:gd name="connsiteY198" fmla="*/ 1494196 h 1946271"/>
                <a:gd name="connsiteX199" fmla="*/ 1560066 w 1896822"/>
                <a:gd name="connsiteY199" fmla="*/ 1532916 h 1946271"/>
                <a:gd name="connsiteX200" fmla="*/ 1569253 w 1896822"/>
                <a:gd name="connsiteY200" fmla="*/ 1525523 h 1946271"/>
                <a:gd name="connsiteX201" fmla="*/ 1583740 w 1896822"/>
                <a:gd name="connsiteY201" fmla="*/ 1538646 h 1946271"/>
                <a:gd name="connsiteX202" fmla="*/ 1581179 w 1896822"/>
                <a:gd name="connsiteY202" fmla="*/ 1528573 h 1946271"/>
                <a:gd name="connsiteX203" fmla="*/ 1597433 w 1896822"/>
                <a:gd name="connsiteY203" fmla="*/ 1511107 h 1946271"/>
                <a:gd name="connsiteX204" fmla="*/ 1634712 w 1896822"/>
                <a:gd name="connsiteY204" fmla="*/ 1489298 h 1946271"/>
                <a:gd name="connsiteX205" fmla="*/ 1630384 w 1896822"/>
                <a:gd name="connsiteY205" fmla="*/ 1502975 h 1946271"/>
                <a:gd name="connsiteX206" fmla="*/ 1625613 w 1896822"/>
                <a:gd name="connsiteY206" fmla="*/ 1503160 h 1946271"/>
                <a:gd name="connsiteX207" fmla="*/ 1621196 w 1896822"/>
                <a:gd name="connsiteY207" fmla="*/ 1517021 h 1946271"/>
                <a:gd name="connsiteX208" fmla="*/ 1611656 w 1896822"/>
                <a:gd name="connsiteY208" fmla="*/ 1523952 h 1946271"/>
                <a:gd name="connsiteX209" fmla="*/ 1597786 w 1896822"/>
                <a:gd name="connsiteY209" fmla="*/ 1538276 h 1946271"/>
                <a:gd name="connsiteX210" fmla="*/ 1591073 w 1896822"/>
                <a:gd name="connsiteY210" fmla="*/ 1548811 h 1946271"/>
                <a:gd name="connsiteX211" fmla="*/ 1591073 w 1896822"/>
                <a:gd name="connsiteY211" fmla="*/ 1555742 h 1946271"/>
                <a:gd name="connsiteX212" fmla="*/ 1581709 w 1896822"/>
                <a:gd name="connsiteY212" fmla="*/ 1562672 h 1946271"/>
                <a:gd name="connsiteX213" fmla="*/ 1565631 w 1896822"/>
                <a:gd name="connsiteY213" fmla="*/ 1587254 h 1946271"/>
                <a:gd name="connsiteX214" fmla="*/ 1549377 w 1896822"/>
                <a:gd name="connsiteY214" fmla="*/ 1591227 h 1946271"/>
                <a:gd name="connsiteX215" fmla="*/ 1537716 w 1896822"/>
                <a:gd name="connsiteY215" fmla="*/ 1608878 h 1946271"/>
                <a:gd name="connsiteX216" fmla="*/ 1532946 w 1896822"/>
                <a:gd name="connsiteY216" fmla="*/ 1601947 h 1946271"/>
                <a:gd name="connsiteX217" fmla="*/ 1518988 w 1896822"/>
                <a:gd name="connsiteY217" fmla="*/ 1616271 h 1946271"/>
                <a:gd name="connsiteX218" fmla="*/ 1514041 w 1896822"/>
                <a:gd name="connsiteY218" fmla="*/ 1602779 h 1946271"/>
                <a:gd name="connsiteX219" fmla="*/ 1497787 w 1896822"/>
                <a:gd name="connsiteY219" fmla="*/ 1613683 h 1946271"/>
                <a:gd name="connsiteX220" fmla="*/ 1485861 w 1896822"/>
                <a:gd name="connsiteY220" fmla="*/ 1610726 h 1946271"/>
                <a:gd name="connsiteX221" fmla="*/ 1474377 w 1896822"/>
                <a:gd name="connsiteY221" fmla="*/ 1628192 h 1946271"/>
                <a:gd name="connsiteX222" fmla="*/ 1467045 w 1896822"/>
                <a:gd name="connsiteY222" fmla="*/ 1618027 h 1946271"/>
                <a:gd name="connsiteX223" fmla="*/ 1439041 w 1896822"/>
                <a:gd name="connsiteY223" fmla="*/ 1632905 h 1946271"/>
                <a:gd name="connsiteX224" fmla="*/ 1429766 w 1896822"/>
                <a:gd name="connsiteY224" fmla="*/ 1646767 h 1946271"/>
                <a:gd name="connsiteX225" fmla="*/ 1432504 w 1896822"/>
                <a:gd name="connsiteY225" fmla="*/ 1663863 h 1946271"/>
                <a:gd name="connsiteX226" fmla="*/ 1422964 w 1896822"/>
                <a:gd name="connsiteY226" fmla="*/ 1657301 h 1946271"/>
                <a:gd name="connsiteX227" fmla="*/ 1397169 w 1896822"/>
                <a:gd name="connsiteY227" fmla="*/ 1675414 h 1946271"/>
                <a:gd name="connsiteX228" fmla="*/ 1368989 w 1896822"/>
                <a:gd name="connsiteY228" fmla="*/ 1676338 h 1946271"/>
                <a:gd name="connsiteX229" fmla="*/ 1357505 w 1896822"/>
                <a:gd name="connsiteY229" fmla="*/ 1693804 h 1946271"/>
                <a:gd name="connsiteX230" fmla="*/ 1374201 w 1896822"/>
                <a:gd name="connsiteY230" fmla="*/ 1703599 h 1946271"/>
                <a:gd name="connsiteX231" fmla="*/ 1390455 w 1896822"/>
                <a:gd name="connsiteY231" fmla="*/ 1685856 h 1946271"/>
                <a:gd name="connsiteX232" fmla="*/ 1395225 w 1896822"/>
                <a:gd name="connsiteY232" fmla="*/ 1692418 h 1946271"/>
                <a:gd name="connsiteX233" fmla="*/ 1404501 w 1896822"/>
                <a:gd name="connsiteY233" fmla="*/ 1678556 h 1946271"/>
                <a:gd name="connsiteX234" fmla="*/ 1418635 w 1896822"/>
                <a:gd name="connsiteY234" fmla="*/ 1684747 h 1946271"/>
                <a:gd name="connsiteX235" fmla="*/ 1439660 w 1896822"/>
                <a:gd name="connsiteY235" fmla="*/ 1673751 h 1946271"/>
                <a:gd name="connsiteX236" fmla="*/ 1465631 w 1896822"/>
                <a:gd name="connsiteY236" fmla="*/ 1676153 h 1946271"/>
                <a:gd name="connsiteX237" fmla="*/ 1479501 w 1896822"/>
                <a:gd name="connsiteY237" fmla="*/ 1655176 h 1946271"/>
                <a:gd name="connsiteX238" fmla="*/ 1489041 w 1896822"/>
                <a:gd name="connsiteY238" fmla="*/ 1661737 h 1946271"/>
                <a:gd name="connsiteX239" fmla="*/ 1519253 w 1896822"/>
                <a:gd name="connsiteY239" fmla="*/ 1636879 h 1946271"/>
                <a:gd name="connsiteX240" fmla="*/ 1519783 w 1896822"/>
                <a:gd name="connsiteY240" fmla="*/ 1637710 h 1946271"/>
                <a:gd name="connsiteX241" fmla="*/ 1520402 w 1896822"/>
                <a:gd name="connsiteY241" fmla="*/ 1637895 h 1946271"/>
                <a:gd name="connsiteX242" fmla="*/ 1549995 w 1896822"/>
                <a:gd name="connsiteY242" fmla="*/ 1632166 h 1946271"/>
                <a:gd name="connsiteX243" fmla="*/ 1566073 w 1896822"/>
                <a:gd name="connsiteY243" fmla="*/ 1607677 h 1946271"/>
                <a:gd name="connsiteX244" fmla="*/ 1575613 w 1896822"/>
                <a:gd name="connsiteY244" fmla="*/ 1614053 h 1946271"/>
                <a:gd name="connsiteX245" fmla="*/ 1603175 w 1896822"/>
                <a:gd name="connsiteY245" fmla="*/ 1578937 h 1946271"/>
                <a:gd name="connsiteX246" fmla="*/ 1610684 w 1896822"/>
                <a:gd name="connsiteY246" fmla="*/ 1589102 h 1946271"/>
                <a:gd name="connsiteX247" fmla="*/ 1626762 w 1896822"/>
                <a:gd name="connsiteY247" fmla="*/ 1578197 h 1946271"/>
                <a:gd name="connsiteX248" fmla="*/ 1634094 w 1896822"/>
                <a:gd name="connsiteY248" fmla="*/ 1581339 h 1946271"/>
                <a:gd name="connsiteX249" fmla="*/ 1645666 w 1896822"/>
                <a:gd name="connsiteY249" fmla="*/ 1570620 h 1946271"/>
                <a:gd name="connsiteX250" fmla="*/ 1650171 w 1896822"/>
                <a:gd name="connsiteY250" fmla="*/ 1563504 h 1946271"/>
                <a:gd name="connsiteX251" fmla="*/ 1662097 w 1896822"/>
                <a:gd name="connsiteY251" fmla="*/ 1566646 h 1946271"/>
                <a:gd name="connsiteX252" fmla="*/ 1653175 w 1896822"/>
                <a:gd name="connsiteY252" fmla="*/ 1594462 h 1946271"/>
                <a:gd name="connsiteX253" fmla="*/ 1639306 w 1896822"/>
                <a:gd name="connsiteY253" fmla="*/ 1608323 h 1946271"/>
                <a:gd name="connsiteX254" fmla="*/ 1636921 w 1896822"/>
                <a:gd name="connsiteY254" fmla="*/ 1611928 h 1946271"/>
                <a:gd name="connsiteX255" fmla="*/ 1632150 w 1896822"/>
                <a:gd name="connsiteY255" fmla="*/ 1612112 h 1946271"/>
                <a:gd name="connsiteX256" fmla="*/ 1620666 w 1896822"/>
                <a:gd name="connsiteY256" fmla="*/ 1629578 h 1946271"/>
                <a:gd name="connsiteX257" fmla="*/ 1616073 w 1896822"/>
                <a:gd name="connsiteY257" fmla="*/ 1629763 h 1946271"/>
                <a:gd name="connsiteX258" fmla="*/ 1606709 w 1896822"/>
                <a:gd name="connsiteY258" fmla="*/ 1636879 h 1946271"/>
                <a:gd name="connsiteX259" fmla="*/ 1604324 w 1896822"/>
                <a:gd name="connsiteY259" fmla="*/ 1640483 h 1946271"/>
                <a:gd name="connsiteX260" fmla="*/ 1599553 w 1896822"/>
                <a:gd name="connsiteY260" fmla="*/ 1640667 h 1946271"/>
                <a:gd name="connsiteX261" fmla="*/ 1588069 w 1896822"/>
                <a:gd name="connsiteY261" fmla="*/ 1658133 h 1946271"/>
                <a:gd name="connsiteX262" fmla="*/ 1585684 w 1896822"/>
                <a:gd name="connsiteY262" fmla="*/ 1654714 h 1946271"/>
                <a:gd name="connsiteX263" fmla="*/ 1576585 w 1896822"/>
                <a:gd name="connsiteY263" fmla="*/ 1668668 h 1946271"/>
                <a:gd name="connsiteX264" fmla="*/ 1574200 w 1896822"/>
                <a:gd name="connsiteY264" fmla="*/ 1665434 h 1946271"/>
                <a:gd name="connsiteX265" fmla="*/ 1557946 w 1896822"/>
                <a:gd name="connsiteY265" fmla="*/ 1683084 h 1946271"/>
                <a:gd name="connsiteX266" fmla="*/ 1548582 w 1896822"/>
                <a:gd name="connsiteY266" fmla="*/ 1690292 h 1946271"/>
                <a:gd name="connsiteX267" fmla="*/ 1534536 w 1896822"/>
                <a:gd name="connsiteY267" fmla="*/ 1697593 h 1946271"/>
                <a:gd name="connsiteX268" fmla="*/ 1529942 w 1896822"/>
                <a:gd name="connsiteY268" fmla="*/ 1704523 h 1946271"/>
                <a:gd name="connsiteX269" fmla="*/ 1522963 w 1896822"/>
                <a:gd name="connsiteY269" fmla="*/ 1701381 h 1946271"/>
                <a:gd name="connsiteX270" fmla="*/ 1513688 w 1896822"/>
                <a:gd name="connsiteY270" fmla="*/ 1715428 h 1946271"/>
                <a:gd name="connsiteX271" fmla="*/ 1504147 w 1896822"/>
                <a:gd name="connsiteY271" fmla="*/ 1708959 h 1946271"/>
                <a:gd name="connsiteX272" fmla="*/ 1476144 w 1896822"/>
                <a:gd name="connsiteY272" fmla="*/ 1730583 h 1946271"/>
                <a:gd name="connsiteX273" fmla="*/ 1471638 w 1896822"/>
                <a:gd name="connsiteY273" fmla="*/ 1737514 h 1946271"/>
                <a:gd name="connsiteX274" fmla="*/ 1469253 w 1896822"/>
                <a:gd name="connsiteY274" fmla="*/ 1734095 h 1946271"/>
                <a:gd name="connsiteX275" fmla="*/ 1459713 w 1896822"/>
                <a:gd name="connsiteY275" fmla="*/ 1734557 h 1946271"/>
                <a:gd name="connsiteX276" fmla="*/ 1443458 w 1896822"/>
                <a:gd name="connsiteY276" fmla="*/ 1745277 h 1946271"/>
                <a:gd name="connsiteX277" fmla="*/ 1422610 w 1896822"/>
                <a:gd name="connsiteY277" fmla="*/ 1770043 h 1946271"/>
                <a:gd name="connsiteX278" fmla="*/ 1385066 w 1896822"/>
                <a:gd name="connsiteY278" fmla="*/ 1791852 h 1946271"/>
                <a:gd name="connsiteX279" fmla="*/ 1352116 w 1896822"/>
                <a:gd name="connsiteY279" fmla="*/ 1786122 h 1946271"/>
                <a:gd name="connsiteX280" fmla="*/ 1331268 w 1896822"/>
                <a:gd name="connsiteY280" fmla="*/ 1804143 h 1946271"/>
                <a:gd name="connsiteX281" fmla="*/ 1309713 w 1896822"/>
                <a:gd name="connsiteY281" fmla="*/ 1794624 h 1946271"/>
                <a:gd name="connsiteX282" fmla="*/ 1305296 w 1896822"/>
                <a:gd name="connsiteY282" fmla="*/ 1808578 h 1946271"/>
                <a:gd name="connsiteX283" fmla="*/ 1317222 w 1896822"/>
                <a:gd name="connsiteY283" fmla="*/ 1818282 h 1946271"/>
                <a:gd name="connsiteX284" fmla="*/ 1331268 w 1896822"/>
                <a:gd name="connsiteY284" fmla="*/ 1817819 h 1946271"/>
                <a:gd name="connsiteX285" fmla="*/ 1347964 w 1896822"/>
                <a:gd name="connsiteY285" fmla="*/ 1813661 h 1946271"/>
                <a:gd name="connsiteX286" fmla="*/ 1376586 w 1896822"/>
                <a:gd name="connsiteY286" fmla="*/ 1832975 h 1946271"/>
                <a:gd name="connsiteX287" fmla="*/ 1383476 w 1896822"/>
                <a:gd name="connsiteY287" fmla="*/ 1822625 h 1946271"/>
                <a:gd name="connsiteX288" fmla="*/ 1388246 w 1896822"/>
                <a:gd name="connsiteY288" fmla="*/ 1829186 h 1946271"/>
                <a:gd name="connsiteX289" fmla="*/ 1404501 w 1896822"/>
                <a:gd name="connsiteY289" fmla="*/ 1811720 h 1946271"/>
                <a:gd name="connsiteX290" fmla="*/ 1409271 w 1896822"/>
                <a:gd name="connsiteY290" fmla="*/ 1825028 h 1946271"/>
                <a:gd name="connsiteX291" fmla="*/ 1430561 w 1896822"/>
                <a:gd name="connsiteY291" fmla="*/ 1814123 h 1946271"/>
                <a:gd name="connsiteX292" fmla="*/ 1449200 w 1896822"/>
                <a:gd name="connsiteY292" fmla="*/ 1799615 h 1946271"/>
                <a:gd name="connsiteX293" fmla="*/ 1467663 w 1896822"/>
                <a:gd name="connsiteY293" fmla="*/ 1778545 h 1946271"/>
                <a:gd name="connsiteX294" fmla="*/ 1458476 w 1896822"/>
                <a:gd name="connsiteY294" fmla="*/ 1792684 h 1946271"/>
                <a:gd name="connsiteX295" fmla="*/ 1472610 w 1896822"/>
                <a:gd name="connsiteY295" fmla="*/ 1798968 h 1946271"/>
                <a:gd name="connsiteX296" fmla="*/ 1481886 w 1896822"/>
                <a:gd name="connsiteY296" fmla="*/ 1784921 h 1946271"/>
                <a:gd name="connsiteX297" fmla="*/ 1491426 w 1896822"/>
                <a:gd name="connsiteY297" fmla="*/ 1791297 h 1946271"/>
                <a:gd name="connsiteX298" fmla="*/ 1505296 w 1896822"/>
                <a:gd name="connsiteY298" fmla="*/ 1777159 h 1946271"/>
                <a:gd name="connsiteX299" fmla="*/ 1521815 w 1896822"/>
                <a:gd name="connsiteY299" fmla="*/ 1773185 h 1946271"/>
                <a:gd name="connsiteX300" fmla="*/ 1522168 w 1896822"/>
                <a:gd name="connsiteY300" fmla="*/ 1793608 h 1946271"/>
                <a:gd name="connsiteX301" fmla="*/ 1507681 w 1896822"/>
                <a:gd name="connsiteY301" fmla="*/ 1787324 h 1946271"/>
                <a:gd name="connsiteX302" fmla="*/ 1493988 w 1896822"/>
                <a:gd name="connsiteY302" fmla="*/ 1801370 h 1946271"/>
                <a:gd name="connsiteX303" fmla="*/ 1486656 w 1896822"/>
                <a:gd name="connsiteY303" fmla="*/ 1798228 h 1946271"/>
                <a:gd name="connsiteX304" fmla="*/ 1475172 w 1896822"/>
                <a:gd name="connsiteY304" fmla="*/ 1815879 h 1946271"/>
                <a:gd name="connsiteX305" fmla="*/ 1468193 w 1896822"/>
                <a:gd name="connsiteY305" fmla="*/ 1812460 h 1946271"/>
                <a:gd name="connsiteX306" fmla="*/ 1458918 w 1896822"/>
                <a:gd name="connsiteY306" fmla="*/ 1826783 h 1946271"/>
                <a:gd name="connsiteX307" fmla="*/ 1435508 w 1896822"/>
                <a:gd name="connsiteY307" fmla="*/ 1834361 h 1946271"/>
                <a:gd name="connsiteX308" fmla="*/ 1432946 w 1896822"/>
                <a:gd name="connsiteY308" fmla="*/ 1824196 h 1946271"/>
                <a:gd name="connsiteX309" fmla="*/ 1433299 w 1896822"/>
                <a:gd name="connsiteY309" fmla="*/ 1837688 h 1946271"/>
                <a:gd name="connsiteX310" fmla="*/ 1397964 w 1896822"/>
                <a:gd name="connsiteY310" fmla="*/ 1849424 h 1946271"/>
                <a:gd name="connsiteX311" fmla="*/ 1384095 w 1896822"/>
                <a:gd name="connsiteY311" fmla="*/ 1863471 h 1946271"/>
                <a:gd name="connsiteX312" fmla="*/ 1374554 w 1896822"/>
                <a:gd name="connsiteY312" fmla="*/ 1857187 h 1946271"/>
                <a:gd name="connsiteX313" fmla="*/ 1353353 w 1896822"/>
                <a:gd name="connsiteY313" fmla="*/ 1854414 h 1946271"/>
                <a:gd name="connsiteX314" fmla="*/ 1315809 w 1896822"/>
                <a:gd name="connsiteY314" fmla="*/ 1869477 h 1946271"/>
                <a:gd name="connsiteX315" fmla="*/ 1296816 w 1896822"/>
                <a:gd name="connsiteY315" fmla="*/ 1863286 h 1946271"/>
                <a:gd name="connsiteX316" fmla="*/ 1287628 w 1896822"/>
                <a:gd name="connsiteY316" fmla="*/ 1877425 h 1946271"/>
                <a:gd name="connsiteX317" fmla="*/ 1273583 w 1896822"/>
                <a:gd name="connsiteY317" fmla="*/ 1877794 h 1946271"/>
                <a:gd name="connsiteX318" fmla="*/ 1264042 w 1896822"/>
                <a:gd name="connsiteY318" fmla="*/ 1878164 h 1946271"/>
                <a:gd name="connsiteX319" fmla="*/ 1247523 w 1896822"/>
                <a:gd name="connsiteY319" fmla="*/ 1882138 h 1946271"/>
                <a:gd name="connsiteX320" fmla="*/ 1240456 w 1896822"/>
                <a:gd name="connsiteY320" fmla="*/ 1885926 h 1946271"/>
                <a:gd name="connsiteX321" fmla="*/ 1226321 w 1896822"/>
                <a:gd name="connsiteY321" fmla="*/ 1886296 h 1946271"/>
                <a:gd name="connsiteX322" fmla="*/ 1217046 w 1896822"/>
                <a:gd name="connsiteY322" fmla="*/ 1893689 h 1946271"/>
                <a:gd name="connsiteX323" fmla="*/ 1212452 w 1896822"/>
                <a:gd name="connsiteY323" fmla="*/ 1893689 h 1946271"/>
                <a:gd name="connsiteX324" fmla="*/ 1188866 w 1896822"/>
                <a:gd name="connsiteY324" fmla="*/ 1894613 h 1946271"/>
                <a:gd name="connsiteX325" fmla="*/ 1184272 w 1896822"/>
                <a:gd name="connsiteY325" fmla="*/ 1901636 h 1946271"/>
                <a:gd name="connsiteX326" fmla="*/ 1158300 w 1896822"/>
                <a:gd name="connsiteY326" fmla="*/ 1905980 h 1946271"/>
                <a:gd name="connsiteX327" fmla="*/ 1148760 w 1896822"/>
                <a:gd name="connsiteY327" fmla="*/ 1906349 h 1946271"/>
                <a:gd name="connsiteX328" fmla="*/ 1139219 w 1896822"/>
                <a:gd name="connsiteY328" fmla="*/ 1893042 h 1946271"/>
                <a:gd name="connsiteX329" fmla="*/ 1120580 w 1896822"/>
                <a:gd name="connsiteY329" fmla="*/ 1900435 h 1946271"/>
                <a:gd name="connsiteX330" fmla="*/ 1115809 w 1896822"/>
                <a:gd name="connsiteY330" fmla="*/ 1907551 h 1946271"/>
                <a:gd name="connsiteX331" fmla="*/ 1113424 w 1896822"/>
                <a:gd name="connsiteY331" fmla="*/ 1904131 h 1946271"/>
                <a:gd name="connsiteX332" fmla="*/ 1108830 w 1896822"/>
                <a:gd name="connsiteY332" fmla="*/ 1911155 h 1946271"/>
                <a:gd name="connsiteX333" fmla="*/ 1094785 w 1896822"/>
                <a:gd name="connsiteY333" fmla="*/ 1911709 h 1946271"/>
                <a:gd name="connsiteX334" fmla="*/ 1073318 w 1896822"/>
                <a:gd name="connsiteY334" fmla="*/ 1909122 h 1946271"/>
                <a:gd name="connsiteX335" fmla="*/ 1052117 w 1896822"/>
                <a:gd name="connsiteY335" fmla="*/ 1906534 h 1946271"/>
                <a:gd name="connsiteX336" fmla="*/ 1047347 w 1896822"/>
                <a:gd name="connsiteY336" fmla="*/ 1906534 h 1946271"/>
                <a:gd name="connsiteX337" fmla="*/ 1033036 w 1896822"/>
                <a:gd name="connsiteY337" fmla="*/ 1900435 h 1946271"/>
                <a:gd name="connsiteX338" fmla="*/ 1028530 w 1896822"/>
                <a:gd name="connsiteY338" fmla="*/ 1907366 h 1946271"/>
                <a:gd name="connsiteX339" fmla="*/ 1016781 w 1896822"/>
                <a:gd name="connsiteY339" fmla="*/ 1904409 h 1946271"/>
                <a:gd name="connsiteX340" fmla="*/ 1012011 w 1896822"/>
                <a:gd name="connsiteY340" fmla="*/ 1904594 h 1946271"/>
                <a:gd name="connsiteX341" fmla="*/ 1002735 w 1896822"/>
                <a:gd name="connsiteY341" fmla="*/ 1911709 h 1946271"/>
                <a:gd name="connsiteX342" fmla="*/ 997965 w 1896822"/>
                <a:gd name="connsiteY342" fmla="*/ 1904963 h 1946271"/>
                <a:gd name="connsiteX343" fmla="*/ 981446 w 1896822"/>
                <a:gd name="connsiteY343" fmla="*/ 1909122 h 1946271"/>
                <a:gd name="connsiteX344" fmla="*/ 976499 w 1896822"/>
                <a:gd name="connsiteY344" fmla="*/ 1902376 h 1946271"/>
                <a:gd name="connsiteX345" fmla="*/ 960244 w 1896822"/>
                <a:gd name="connsiteY345" fmla="*/ 1906534 h 1946271"/>
                <a:gd name="connsiteX346" fmla="*/ 952912 w 1896822"/>
                <a:gd name="connsiteY346" fmla="*/ 1896646 h 1946271"/>
                <a:gd name="connsiteX347" fmla="*/ 960244 w 1896822"/>
                <a:gd name="connsiteY347" fmla="*/ 1913280 h 1946271"/>
                <a:gd name="connsiteX348" fmla="*/ 947524 w 1896822"/>
                <a:gd name="connsiteY348" fmla="*/ 1908752 h 1946271"/>
                <a:gd name="connsiteX349" fmla="*/ 946375 w 1896822"/>
                <a:gd name="connsiteY349" fmla="*/ 1907366 h 1946271"/>
                <a:gd name="connsiteX350" fmla="*/ 945934 w 1896822"/>
                <a:gd name="connsiteY350" fmla="*/ 1906996 h 1946271"/>
                <a:gd name="connsiteX351" fmla="*/ 938601 w 1896822"/>
                <a:gd name="connsiteY351" fmla="*/ 1890270 h 1946271"/>
                <a:gd name="connsiteX352" fmla="*/ 934008 w 1896822"/>
                <a:gd name="connsiteY352" fmla="*/ 1897201 h 1946271"/>
                <a:gd name="connsiteX353" fmla="*/ 905651 w 1896822"/>
                <a:gd name="connsiteY353" fmla="*/ 1898217 h 1946271"/>
                <a:gd name="connsiteX354" fmla="*/ 900881 w 1896822"/>
                <a:gd name="connsiteY354" fmla="*/ 1891471 h 1946271"/>
                <a:gd name="connsiteX355" fmla="*/ 893725 w 1896822"/>
                <a:gd name="connsiteY355" fmla="*/ 1895260 h 1946271"/>
                <a:gd name="connsiteX356" fmla="*/ 888955 w 1896822"/>
                <a:gd name="connsiteY356" fmla="*/ 1888699 h 1946271"/>
                <a:gd name="connsiteX357" fmla="*/ 867754 w 1896822"/>
                <a:gd name="connsiteY357" fmla="*/ 1892857 h 1946271"/>
                <a:gd name="connsiteX358" fmla="*/ 848937 w 1896822"/>
                <a:gd name="connsiteY358" fmla="*/ 1893689 h 1946271"/>
                <a:gd name="connsiteX359" fmla="*/ 844167 w 1896822"/>
                <a:gd name="connsiteY359" fmla="*/ 1886758 h 1946271"/>
                <a:gd name="connsiteX360" fmla="*/ 830033 w 1896822"/>
                <a:gd name="connsiteY360" fmla="*/ 1894243 h 1946271"/>
                <a:gd name="connsiteX361" fmla="*/ 825263 w 1896822"/>
                <a:gd name="connsiteY361" fmla="*/ 1887497 h 1946271"/>
                <a:gd name="connsiteX362" fmla="*/ 804061 w 1896822"/>
                <a:gd name="connsiteY362" fmla="*/ 1891656 h 1946271"/>
                <a:gd name="connsiteX363" fmla="*/ 785245 w 1896822"/>
                <a:gd name="connsiteY363" fmla="*/ 1885557 h 1946271"/>
                <a:gd name="connsiteX364" fmla="*/ 773673 w 1896822"/>
                <a:gd name="connsiteY364" fmla="*/ 1903023 h 1946271"/>
                <a:gd name="connsiteX365" fmla="*/ 761747 w 1896822"/>
                <a:gd name="connsiteY365" fmla="*/ 1906996 h 1946271"/>
                <a:gd name="connsiteX366" fmla="*/ 752295 w 1896822"/>
                <a:gd name="connsiteY366" fmla="*/ 1900435 h 1946271"/>
                <a:gd name="connsiteX367" fmla="*/ 742754 w 1896822"/>
                <a:gd name="connsiteY367" fmla="*/ 1900805 h 1946271"/>
                <a:gd name="connsiteX368" fmla="*/ 740369 w 1896822"/>
                <a:gd name="connsiteY368" fmla="*/ 1890639 h 1946271"/>
                <a:gd name="connsiteX369" fmla="*/ 742754 w 1896822"/>
                <a:gd name="connsiteY369" fmla="*/ 1900805 h 1946271"/>
                <a:gd name="connsiteX370" fmla="*/ 724468 w 1896822"/>
                <a:gd name="connsiteY370" fmla="*/ 1928805 h 1946271"/>
                <a:gd name="connsiteX371" fmla="*/ 719521 w 1896822"/>
                <a:gd name="connsiteY371" fmla="*/ 1915313 h 1946271"/>
                <a:gd name="connsiteX372" fmla="*/ 712984 w 1896822"/>
                <a:gd name="connsiteY372" fmla="*/ 1946271 h 1946271"/>
                <a:gd name="connsiteX373" fmla="*/ 693903 w 1896822"/>
                <a:gd name="connsiteY373" fmla="*/ 1933333 h 1946271"/>
                <a:gd name="connsiteX374" fmla="*/ 707772 w 1896822"/>
                <a:gd name="connsiteY374" fmla="*/ 1919287 h 1946271"/>
                <a:gd name="connsiteX375" fmla="*/ 693726 w 1896822"/>
                <a:gd name="connsiteY375" fmla="*/ 1926587 h 1946271"/>
                <a:gd name="connsiteX376" fmla="*/ 684362 w 1896822"/>
                <a:gd name="connsiteY376" fmla="*/ 1926957 h 1946271"/>
                <a:gd name="connsiteX377" fmla="*/ 660599 w 1896822"/>
                <a:gd name="connsiteY377" fmla="*/ 1920858 h 1946271"/>
                <a:gd name="connsiteX378" fmla="*/ 634627 w 1896822"/>
                <a:gd name="connsiteY378" fmla="*/ 1898587 h 1946271"/>
                <a:gd name="connsiteX379" fmla="*/ 635952 w 1896822"/>
                <a:gd name="connsiteY379" fmla="*/ 1897385 h 1946271"/>
                <a:gd name="connsiteX380" fmla="*/ 648496 w 1896822"/>
                <a:gd name="connsiteY380" fmla="*/ 1897385 h 1946271"/>
                <a:gd name="connsiteX381" fmla="*/ 662542 w 1896822"/>
                <a:gd name="connsiteY381" fmla="*/ 1896831 h 1946271"/>
                <a:gd name="connsiteX382" fmla="*/ 667313 w 1896822"/>
                <a:gd name="connsiteY382" fmla="*/ 1903577 h 1946271"/>
                <a:gd name="connsiteX383" fmla="*/ 707772 w 1896822"/>
                <a:gd name="connsiteY383" fmla="*/ 1912356 h 1946271"/>
                <a:gd name="connsiteX384" fmla="*/ 716959 w 1896822"/>
                <a:gd name="connsiteY384" fmla="*/ 1905148 h 1946271"/>
                <a:gd name="connsiteX385" fmla="*/ 712012 w 1896822"/>
                <a:gd name="connsiteY385" fmla="*/ 1891656 h 1946271"/>
                <a:gd name="connsiteX386" fmla="*/ 700263 w 1896822"/>
                <a:gd name="connsiteY386" fmla="*/ 1895630 h 1946271"/>
                <a:gd name="connsiteX387" fmla="*/ 693108 w 1896822"/>
                <a:gd name="connsiteY387" fmla="*/ 1892488 h 1946271"/>
                <a:gd name="connsiteX388" fmla="*/ 669079 w 1896822"/>
                <a:gd name="connsiteY388" fmla="*/ 1865873 h 1946271"/>
                <a:gd name="connsiteX389" fmla="*/ 678443 w 1896822"/>
                <a:gd name="connsiteY389" fmla="*/ 1858758 h 1946271"/>
                <a:gd name="connsiteX390" fmla="*/ 663956 w 1896822"/>
                <a:gd name="connsiteY390" fmla="*/ 1845820 h 1946271"/>
                <a:gd name="connsiteX391" fmla="*/ 647525 w 1896822"/>
                <a:gd name="connsiteY391" fmla="*/ 1849609 h 1946271"/>
                <a:gd name="connsiteX392" fmla="*/ 654857 w 1896822"/>
                <a:gd name="connsiteY392" fmla="*/ 1859497 h 1946271"/>
                <a:gd name="connsiteX393" fmla="*/ 633567 w 1896822"/>
                <a:gd name="connsiteY393" fmla="*/ 1857187 h 1946271"/>
                <a:gd name="connsiteX394" fmla="*/ 593550 w 1896822"/>
                <a:gd name="connsiteY394" fmla="*/ 1861900 h 1946271"/>
                <a:gd name="connsiteX395" fmla="*/ 567313 w 1896822"/>
                <a:gd name="connsiteY395" fmla="*/ 1845820 h 1946271"/>
                <a:gd name="connsiteX396" fmla="*/ 536394 w 1896822"/>
                <a:gd name="connsiteY396" fmla="*/ 1836671 h 1946271"/>
                <a:gd name="connsiteX397" fmla="*/ 545670 w 1896822"/>
                <a:gd name="connsiteY397" fmla="*/ 1822810 h 1946271"/>
                <a:gd name="connsiteX398" fmla="*/ 540546 w 1896822"/>
                <a:gd name="connsiteY398" fmla="*/ 1809318 h 1946271"/>
                <a:gd name="connsiteX399" fmla="*/ 533744 w 1896822"/>
                <a:gd name="connsiteY399" fmla="*/ 1812922 h 1946271"/>
                <a:gd name="connsiteX400" fmla="*/ 526412 w 1896822"/>
                <a:gd name="connsiteY400" fmla="*/ 1802941 h 1946271"/>
                <a:gd name="connsiteX401" fmla="*/ 514751 w 1896822"/>
                <a:gd name="connsiteY401" fmla="*/ 1806730 h 1946271"/>
                <a:gd name="connsiteX402" fmla="*/ 502649 w 1896822"/>
                <a:gd name="connsiteY402" fmla="*/ 1797027 h 1946271"/>
                <a:gd name="connsiteX403" fmla="*/ 488515 w 1896822"/>
                <a:gd name="connsiteY403" fmla="*/ 1797397 h 1946271"/>
                <a:gd name="connsiteX404" fmla="*/ 471642 w 1896822"/>
                <a:gd name="connsiteY404" fmla="*/ 1781132 h 1946271"/>
                <a:gd name="connsiteX405" fmla="*/ 462366 w 1896822"/>
                <a:gd name="connsiteY405" fmla="*/ 1781502 h 1946271"/>
                <a:gd name="connsiteX406" fmla="*/ 448055 w 1896822"/>
                <a:gd name="connsiteY406" fmla="*/ 1768472 h 1946271"/>
                <a:gd name="connsiteX407" fmla="*/ 440900 w 1896822"/>
                <a:gd name="connsiteY407" fmla="*/ 1771984 h 1946271"/>
                <a:gd name="connsiteX408" fmla="*/ 428974 w 1896822"/>
                <a:gd name="connsiteY408" fmla="*/ 1762280 h 1946271"/>
                <a:gd name="connsiteX409" fmla="*/ 414928 w 1896822"/>
                <a:gd name="connsiteY409" fmla="*/ 1776142 h 1946271"/>
                <a:gd name="connsiteX410" fmla="*/ 421642 w 1896822"/>
                <a:gd name="connsiteY410" fmla="*/ 1758954 h 1946271"/>
                <a:gd name="connsiteX411" fmla="*/ 409716 w 1896822"/>
                <a:gd name="connsiteY411" fmla="*/ 1749158 h 1946271"/>
                <a:gd name="connsiteX412" fmla="*/ 400441 w 1896822"/>
                <a:gd name="connsiteY412" fmla="*/ 1749805 h 1946271"/>
                <a:gd name="connsiteX413" fmla="*/ 400441 w 1896822"/>
                <a:gd name="connsiteY413" fmla="*/ 1742874 h 1946271"/>
                <a:gd name="connsiteX414" fmla="*/ 393285 w 1896822"/>
                <a:gd name="connsiteY414" fmla="*/ 1746386 h 1946271"/>
                <a:gd name="connsiteX415" fmla="*/ 376589 w 1896822"/>
                <a:gd name="connsiteY415" fmla="*/ 1736867 h 1946271"/>
                <a:gd name="connsiteX416" fmla="*/ 345052 w 1896822"/>
                <a:gd name="connsiteY416" fmla="*/ 1693619 h 1946271"/>
                <a:gd name="connsiteX417" fmla="*/ 338162 w 1896822"/>
                <a:gd name="connsiteY417" fmla="*/ 1690477 h 1946271"/>
                <a:gd name="connsiteX418" fmla="*/ 333391 w 1896822"/>
                <a:gd name="connsiteY418" fmla="*/ 1690662 h 1946271"/>
                <a:gd name="connsiteX419" fmla="*/ 330741 w 1896822"/>
                <a:gd name="connsiteY419" fmla="*/ 1680589 h 1946271"/>
                <a:gd name="connsiteX420" fmla="*/ 321289 w 1896822"/>
                <a:gd name="connsiteY420" fmla="*/ 1680774 h 1946271"/>
                <a:gd name="connsiteX421" fmla="*/ 314134 w 1896822"/>
                <a:gd name="connsiteY421" fmla="*/ 1664047 h 1946271"/>
                <a:gd name="connsiteX422" fmla="*/ 308922 w 1896822"/>
                <a:gd name="connsiteY422" fmla="*/ 1650555 h 1946271"/>
                <a:gd name="connsiteX423" fmla="*/ 297261 w 1896822"/>
                <a:gd name="connsiteY423" fmla="*/ 1647598 h 1946271"/>
                <a:gd name="connsiteX424" fmla="*/ 285335 w 1896822"/>
                <a:gd name="connsiteY424" fmla="*/ 1651387 h 1946271"/>
                <a:gd name="connsiteX425" fmla="*/ 289929 w 1896822"/>
                <a:gd name="connsiteY425" fmla="*/ 1637710 h 1946271"/>
                <a:gd name="connsiteX426" fmla="*/ 273056 w 1896822"/>
                <a:gd name="connsiteY426" fmla="*/ 1621169 h 1946271"/>
                <a:gd name="connsiteX427" fmla="*/ 268639 w 1896822"/>
                <a:gd name="connsiteY427" fmla="*/ 1641869 h 1946271"/>
                <a:gd name="connsiteX428" fmla="*/ 258922 w 1896822"/>
                <a:gd name="connsiteY428" fmla="*/ 1628562 h 1946271"/>
                <a:gd name="connsiteX429" fmla="*/ 249646 w 1896822"/>
                <a:gd name="connsiteY429" fmla="*/ 1635677 h 1946271"/>
                <a:gd name="connsiteX430" fmla="*/ 242667 w 1896822"/>
                <a:gd name="connsiteY430" fmla="*/ 1632535 h 1946271"/>
                <a:gd name="connsiteX431" fmla="*/ 206802 w 1896822"/>
                <a:gd name="connsiteY431" fmla="*/ 1609894 h 1946271"/>
                <a:gd name="connsiteX432" fmla="*/ 190106 w 1896822"/>
                <a:gd name="connsiteY432" fmla="*/ 1600376 h 1946271"/>
                <a:gd name="connsiteX433" fmla="*/ 182774 w 1896822"/>
                <a:gd name="connsiteY433" fmla="*/ 1583465 h 1946271"/>
                <a:gd name="connsiteX434" fmla="*/ 158922 w 1896822"/>
                <a:gd name="connsiteY434" fmla="*/ 1577551 h 1946271"/>
                <a:gd name="connsiteX435" fmla="*/ 149205 w 1896822"/>
                <a:gd name="connsiteY435" fmla="*/ 1557497 h 1946271"/>
                <a:gd name="connsiteX436" fmla="*/ 163516 w 1896822"/>
                <a:gd name="connsiteY436" fmla="*/ 1563689 h 1946271"/>
                <a:gd name="connsiteX437" fmla="*/ 177827 w 1896822"/>
                <a:gd name="connsiteY437" fmla="*/ 1563227 h 1946271"/>
                <a:gd name="connsiteX438" fmla="*/ 165724 w 1896822"/>
                <a:gd name="connsiteY438" fmla="*/ 1546778 h 1946271"/>
                <a:gd name="connsiteX439" fmla="*/ 165459 w 1896822"/>
                <a:gd name="connsiteY439" fmla="*/ 1539847 h 1946271"/>
                <a:gd name="connsiteX440" fmla="*/ 143816 w 1896822"/>
                <a:gd name="connsiteY440" fmla="*/ 1523582 h 1946271"/>
                <a:gd name="connsiteX441" fmla="*/ 136131 w 1896822"/>
                <a:gd name="connsiteY441" fmla="*/ 1486248 h 1946271"/>
                <a:gd name="connsiteX442" fmla="*/ 126590 w 1896822"/>
                <a:gd name="connsiteY442" fmla="*/ 1479964 h 1946271"/>
                <a:gd name="connsiteX443" fmla="*/ 105565 w 1896822"/>
                <a:gd name="connsiteY443" fmla="*/ 1483938 h 1946271"/>
                <a:gd name="connsiteX444" fmla="*/ 98233 w 1896822"/>
                <a:gd name="connsiteY444" fmla="*/ 1473958 h 1946271"/>
                <a:gd name="connsiteX445" fmla="*/ 104947 w 1896822"/>
                <a:gd name="connsiteY445" fmla="*/ 1456677 h 1946271"/>
                <a:gd name="connsiteX446" fmla="*/ 130742 w 1896822"/>
                <a:gd name="connsiteY446" fmla="*/ 1452334 h 1946271"/>
                <a:gd name="connsiteX447" fmla="*/ 147438 w 1896822"/>
                <a:gd name="connsiteY447" fmla="*/ 1461852 h 1946271"/>
                <a:gd name="connsiteX448" fmla="*/ 154770 w 1896822"/>
                <a:gd name="connsiteY448" fmla="*/ 1465086 h 1946271"/>
                <a:gd name="connsiteX449" fmla="*/ 164134 w 1896822"/>
                <a:gd name="connsiteY449" fmla="*/ 1458063 h 1946271"/>
                <a:gd name="connsiteX450" fmla="*/ 173586 w 1896822"/>
                <a:gd name="connsiteY450" fmla="*/ 1471185 h 1946271"/>
                <a:gd name="connsiteX451" fmla="*/ 166254 w 1896822"/>
                <a:gd name="connsiteY451" fmla="*/ 1447621 h 1946271"/>
                <a:gd name="connsiteX452" fmla="*/ 152032 w 1896822"/>
                <a:gd name="connsiteY452" fmla="*/ 1454921 h 1946271"/>
                <a:gd name="connsiteX453" fmla="*/ 158922 w 1896822"/>
                <a:gd name="connsiteY453" fmla="*/ 1444386 h 1946271"/>
                <a:gd name="connsiteX454" fmla="*/ 156360 w 1896822"/>
                <a:gd name="connsiteY454" fmla="*/ 1427567 h 1946271"/>
                <a:gd name="connsiteX455" fmla="*/ 146820 w 1896822"/>
                <a:gd name="connsiteY455" fmla="*/ 1427752 h 1946271"/>
                <a:gd name="connsiteX456" fmla="*/ 134717 w 1896822"/>
                <a:gd name="connsiteY456" fmla="*/ 1404280 h 1946271"/>
                <a:gd name="connsiteX457" fmla="*/ 120671 w 1896822"/>
                <a:gd name="connsiteY457" fmla="*/ 1404927 h 1946271"/>
                <a:gd name="connsiteX458" fmla="*/ 132332 w 1896822"/>
                <a:gd name="connsiteY458" fmla="*/ 1394392 h 1946271"/>
                <a:gd name="connsiteX459" fmla="*/ 103534 w 1896822"/>
                <a:gd name="connsiteY459" fmla="*/ 1374801 h 1946271"/>
                <a:gd name="connsiteX460" fmla="*/ 101413 w 1896822"/>
                <a:gd name="connsiteY460" fmla="*/ 1391989 h 1946271"/>
                <a:gd name="connsiteX461" fmla="*/ 68021 w 1896822"/>
                <a:gd name="connsiteY461" fmla="*/ 1372768 h 1946271"/>
                <a:gd name="connsiteX462" fmla="*/ 56361 w 1896822"/>
                <a:gd name="connsiteY462" fmla="*/ 1376556 h 1946271"/>
                <a:gd name="connsiteX463" fmla="*/ 44258 w 1896822"/>
                <a:gd name="connsiteY463" fmla="*/ 1353084 h 1946271"/>
                <a:gd name="connsiteX464" fmla="*/ 88869 w 1896822"/>
                <a:gd name="connsiteY464" fmla="*/ 1348186 h 1946271"/>
                <a:gd name="connsiteX465" fmla="*/ 81537 w 1896822"/>
                <a:gd name="connsiteY465" fmla="*/ 1331275 h 1946271"/>
                <a:gd name="connsiteX466" fmla="*/ 62721 w 1896822"/>
                <a:gd name="connsiteY466" fmla="*/ 1332107 h 1946271"/>
                <a:gd name="connsiteX467" fmla="*/ 64664 w 1896822"/>
                <a:gd name="connsiteY467" fmla="*/ 1308080 h 1946271"/>
                <a:gd name="connsiteX468" fmla="*/ 59894 w 1896822"/>
                <a:gd name="connsiteY468" fmla="*/ 1308080 h 1946271"/>
                <a:gd name="connsiteX469" fmla="*/ 57774 w 1896822"/>
                <a:gd name="connsiteY469" fmla="*/ 1318615 h 1946271"/>
                <a:gd name="connsiteX470" fmla="*/ 39046 w 1896822"/>
                <a:gd name="connsiteY470" fmla="*/ 1332846 h 1946271"/>
                <a:gd name="connsiteX471" fmla="*/ 52739 w 1896822"/>
                <a:gd name="connsiteY471" fmla="*/ 1305123 h 1946271"/>
                <a:gd name="connsiteX472" fmla="*/ 62103 w 1896822"/>
                <a:gd name="connsiteY472" fmla="*/ 1298007 h 1946271"/>
                <a:gd name="connsiteX473" fmla="*/ 45230 w 1896822"/>
                <a:gd name="connsiteY473" fmla="*/ 1281465 h 1946271"/>
                <a:gd name="connsiteX474" fmla="*/ 36131 w 1896822"/>
                <a:gd name="connsiteY474" fmla="*/ 1302165 h 1946271"/>
                <a:gd name="connsiteX475" fmla="*/ 28799 w 1896822"/>
                <a:gd name="connsiteY475" fmla="*/ 1285439 h 1946271"/>
                <a:gd name="connsiteX476" fmla="*/ 33304 w 1896822"/>
                <a:gd name="connsiteY476" fmla="*/ 1278508 h 1946271"/>
                <a:gd name="connsiteX477" fmla="*/ 40636 w 1896822"/>
                <a:gd name="connsiteY477" fmla="*/ 1281650 h 1946271"/>
                <a:gd name="connsiteX478" fmla="*/ 33127 w 1896822"/>
                <a:gd name="connsiteY478" fmla="*/ 1258085 h 1946271"/>
                <a:gd name="connsiteX479" fmla="*/ 23764 w 1896822"/>
                <a:gd name="connsiteY479" fmla="*/ 1265201 h 1946271"/>
                <a:gd name="connsiteX480" fmla="*/ 20583 w 1896822"/>
                <a:gd name="connsiteY480" fmla="*/ 1220936 h 1946271"/>
                <a:gd name="connsiteX481" fmla="*/ 32509 w 1896822"/>
                <a:gd name="connsiteY481" fmla="*/ 1230732 h 1946271"/>
                <a:gd name="connsiteX482" fmla="*/ 42226 w 1896822"/>
                <a:gd name="connsiteY482" fmla="*/ 1243946 h 1946271"/>
                <a:gd name="connsiteX483" fmla="*/ 46820 w 1896822"/>
                <a:gd name="connsiteY483" fmla="*/ 1237016 h 1946271"/>
                <a:gd name="connsiteX484" fmla="*/ 39665 w 1896822"/>
                <a:gd name="connsiteY484" fmla="*/ 1227128 h 1946271"/>
                <a:gd name="connsiteX485" fmla="*/ 34541 w 1896822"/>
                <a:gd name="connsiteY485" fmla="*/ 1213451 h 1946271"/>
                <a:gd name="connsiteX486" fmla="*/ 17668 w 1896822"/>
                <a:gd name="connsiteY486" fmla="*/ 1190256 h 1946271"/>
                <a:gd name="connsiteX487" fmla="*/ 36926 w 1896822"/>
                <a:gd name="connsiteY487" fmla="*/ 1203286 h 1946271"/>
                <a:gd name="connsiteX488" fmla="*/ 31714 w 1896822"/>
                <a:gd name="connsiteY488" fmla="*/ 1183048 h 1946271"/>
                <a:gd name="connsiteX489" fmla="*/ 36308 w 1896822"/>
                <a:gd name="connsiteY489" fmla="*/ 1175932 h 1946271"/>
                <a:gd name="connsiteX490" fmla="*/ 26767 w 1896822"/>
                <a:gd name="connsiteY490" fmla="*/ 1169556 h 1946271"/>
                <a:gd name="connsiteX491" fmla="*/ 28976 w 1896822"/>
                <a:gd name="connsiteY491" fmla="*/ 1159021 h 1946271"/>
                <a:gd name="connsiteX492" fmla="*/ 19435 w 1896822"/>
                <a:gd name="connsiteY492" fmla="*/ 1159668 h 1946271"/>
                <a:gd name="connsiteX493" fmla="*/ 0 w 1896822"/>
                <a:gd name="connsiteY493" fmla="*/ 1126122 h 1946271"/>
                <a:gd name="connsiteX494" fmla="*/ 1944 w 1896822"/>
                <a:gd name="connsiteY494" fmla="*/ 1095349 h 1946271"/>
                <a:gd name="connsiteX495" fmla="*/ 11926 w 1896822"/>
                <a:gd name="connsiteY495" fmla="*/ 1122333 h 1946271"/>
                <a:gd name="connsiteX496" fmla="*/ 11484 w 1896822"/>
                <a:gd name="connsiteY496" fmla="*/ 1108657 h 1946271"/>
                <a:gd name="connsiteX497" fmla="*/ 16078 w 1896822"/>
                <a:gd name="connsiteY497" fmla="*/ 1101541 h 1946271"/>
                <a:gd name="connsiteX498" fmla="*/ 11308 w 1896822"/>
                <a:gd name="connsiteY498" fmla="*/ 1094980 h 1946271"/>
                <a:gd name="connsiteX499" fmla="*/ 15901 w 1896822"/>
                <a:gd name="connsiteY499" fmla="*/ 1088049 h 1946271"/>
                <a:gd name="connsiteX500" fmla="*/ 13251 w 1896822"/>
                <a:gd name="connsiteY500" fmla="*/ 1071138 h 1946271"/>
                <a:gd name="connsiteX501" fmla="*/ 13074 w 1896822"/>
                <a:gd name="connsiteY501" fmla="*/ 1057461 h 1946271"/>
                <a:gd name="connsiteX502" fmla="*/ 21820 w 1896822"/>
                <a:gd name="connsiteY502" fmla="*/ 1029645 h 1946271"/>
                <a:gd name="connsiteX503" fmla="*/ 17050 w 1896822"/>
                <a:gd name="connsiteY503" fmla="*/ 1016430 h 1946271"/>
                <a:gd name="connsiteX504" fmla="*/ 25795 w 1896822"/>
                <a:gd name="connsiteY504" fmla="*/ 981684 h 1946271"/>
                <a:gd name="connsiteX505" fmla="*/ 11484 w 1896822"/>
                <a:gd name="connsiteY505" fmla="*/ 968746 h 1946271"/>
                <a:gd name="connsiteX506" fmla="*/ 25619 w 1896822"/>
                <a:gd name="connsiteY506" fmla="*/ 968192 h 1946271"/>
                <a:gd name="connsiteX507" fmla="*/ 20583 w 1896822"/>
                <a:gd name="connsiteY507" fmla="*/ 954700 h 1946271"/>
                <a:gd name="connsiteX508" fmla="*/ 25177 w 1896822"/>
                <a:gd name="connsiteY508" fmla="*/ 940746 h 1946271"/>
                <a:gd name="connsiteX509" fmla="*/ 22438 w 1896822"/>
                <a:gd name="connsiteY509" fmla="*/ 923927 h 1946271"/>
                <a:gd name="connsiteX510" fmla="*/ 36131 w 1896822"/>
                <a:gd name="connsiteY510" fmla="*/ 902857 h 1946271"/>
                <a:gd name="connsiteX511" fmla="*/ 29329 w 1896822"/>
                <a:gd name="connsiteY511" fmla="*/ 906646 h 1946271"/>
                <a:gd name="connsiteX512" fmla="*/ 21820 w 1896822"/>
                <a:gd name="connsiteY512" fmla="*/ 890012 h 1946271"/>
                <a:gd name="connsiteX513" fmla="*/ 10336 w 1896822"/>
                <a:gd name="connsiteY513" fmla="*/ 900547 h 1946271"/>
                <a:gd name="connsiteX514" fmla="*/ 17050 w 1896822"/>
                <a:gd name="connsiteY514" fmla="*/ 883266 h 1946271"/>
                <a:gd name="connsiteX515" fmla="*/ 16696 w 1896822"/>
                <a:gd name="connsiteY515" fmla="*/ 869589 h 1946271"/>
                <a:gd name="connsiteX516" fmla="*/ 23764 w 1896822"/>
                <a:gd name="connsiteY516" fmla="*/ 865800 h 1946271"/>
                <a:gd name="connsiteX517" fmla="*/ 25795 w 1896822"/>
                <a:gd name="connsiteY517" fmla="*/ 848704 h 1946271"/>
                <a:gd name="connsiteX518" fmla="*/ 30742 w 1896822"/>
                <a:gd name="connsiteY518" fmla="*/ 855265 h 1946271"/>
                <a:gd name="connsiteX519" fmla="*/ 24029 w 1896822"/>
                <a:gd name="connsiteY519" fmla="*/ 872731 h 1946271"/>
                <a:gd name="connsiteX520" fmla="*/ 33481 w 1896822"/>
                <a:gd name="connsiteY520" fmla="*/ 886038 h 1946271"/>
                <a:gd name="connsiteX521" fmla="*/ 40283 w 1896822"/>
                <a:gd name="connsiteY521" fmla="*/ 861826 h 1946271"/>
                <a:gd name="connsiteX522" fmla="*/ 54329 w 1896822"/>
                <a:gd name="connsiteY522" fmla="*/ 854434 h 1946271"/>
                <a:gd name="connsiteX523" fmla="*/ 67845 w 1896822"/>
                <a:gd name="connsiteY523" fmla="*/ 826710 h 1946271"/>
                <a:gd name="connsiteX524" fmla="*/ 65283 w 1896822"/>
                <a:gd name="connsiteY524" fmla="*/ 809799 h 1946271"/>
                <a:gd name="connsiteX525" fmla="*/ 67491 w 1896822"/>
                <a:gd name="connsiteY525" fmla="*/ 799264 h 1946271"/>
                <a:gd name="connsiteX526" fmla="*/ 76590 w 1896822"/>
                <a:gd name="connsiteY526" fmla="*/ 785402 h 1946271"/>
                <a:gd name="connsiteX527" fmla="*/ 76148 w 1896822"/>
                <a:gd name="connsiteY527" fmla="*/ 764980 h 1946271"/>
                <a:gd name="connsiteX528" fmla="*/ 92226 w 1896822"/>
                <a:gd name="connsiteY528" fmla="*/ 726906 h 1946271"/>
                <a:gd name="connsiteX529" fmla="*/ 89046 w 1896822"/>
                <a:gd name="connsiteY529" fmla="*/ 696133 h 1946271"/>
                <a:gd name="connsiteX530" fmla="*/ 118463 w 1896822"/>
                <a:gd name="connsiteY530" fmla="*/ 609821 h 1946271"/>
                <a:gd name="connsiteX531" fmla="*/ 126237 w 1896822"/>
                <a:gd name="connsiteY531" fmla="*/ 646878 h 1946271"/>
                <a:gd name="connsiteX532" fmla="*/ 117049 w 1896822"/>
                <a:gd name="connsiteY532" fmla="*/ 667948 h 1946271"/>
                <a:gd name="connsiteX533" fmla="*/ 109717 w 1896822"/>
                <a:gd name="connsiteY533" fmla="*/ 657783 h 1946271"/>
                <a:gd name="connsiteX534" fmla="*/ 114841 w 1896822"/>
                <a:gd name="connsiteY534" fmla="*/ 678298 h 1946271"/>
                <a:gd name="connsiteX535" fmla="*/ 105389 w 1896822"/>
                <a:gd name="connsiteY535" fmla="*/ 678668 h 1946271"/>
                <a:gd name="connsiteX536" fmla="*/ 100972 w 1896822"/>
                <a:gd name="connsiteY536" fmla="*/ 692344 h 1946271"/>
                <a:gd name="connsiteX537" fmla="*/ 103534 w 1896822"/>
                <a:gd name="connsiteY537" fmla="*/ 709256 h 1946271"/>
                <a:gd name="connsiteX538" fmla="*/ 119611 w 1896822"/>
                <a:gd name="connsiteY538" fmla="*/ 684767 h 1946271"/>
                <a:gd name="connsiteX539" fmla="*/ 128798 w 1896822"/>
                <a:gd name="connsiteY539" fmla="*/ 663974 h 1946271"/>
                <a:gd name="connsiteX540" fmla="*/ 133127 w 1896822"/>
                <a:gd name="connsiteY540" fmla="*/ 636621 h 1946271"/>
                <a:gd name="connsiteX541" fmla="*/ 142491 w 1896822"/>
                <a:gd name="connsiteY541" fmla="*/ 636159 h 1946271"/>
                <a:gd name="connsiteX542" fmla="*/ 142668 w 1896822"/>
                <a:gd name="connsiteY542" fmla="*/ 643089 h 1946271"/>
                <a:gd name="connsiteX543" fmla="*/ 159099 w 1896822"/>
                <a:gd name="connsiteY543" fmla="*/ 645954 h 1946271"/>
                <a:gd name="connsiteX544" fmla="*/ 165724 w 1896822"/>
                <a:gd name="connsiteY544" fmla="*/ 614996 h 1946271"/>
                <a:gd name="connsiteX545" fmla="*/ 193463 w 1896822"/>
                <a:gd name="connsiteY545" fmla="*/ 579603 h 1946271"/>
                <a:gd name="connsiteX546" fmla="*/ 193463 w 1896822"/>
                <a:gd name="connsiteY546" fmla="*/ 579603 h 1946271"/>
                <a:gd name="connsiteX547" fmla="*/ 200441 w 1896822"/>
                <a:gd name="connsiteY547" fmla="*/ 569345 h 1946271"/>
                <a:gd name="connsiteX548" fmla="*/ 206978 w 1896822"/>
                <a:gd name="connsiteY548" fmla="*/ 545134 h 1946271"/>
                <a:gd name="connsiteX549" fmla="*/ 211749 w 1896822"/>
                <a:gd name="connsiteY549" fmla="*/ 544949 h 1946271"/>
                <a:gd name="connsiteX550" fmla="*/ 234364 w 1896822"/>
                <a:gd name="connsiteY550" fmla="*/ 496340 h 1946271"/>
                <a:gd name="connsiteX551" fmla="*/ 234717 w 1896822"/>
                <a:gd name="connsiteY551" fmla="*/ 516763 h 1946271"/>
                <a:gd name="connsiteX552" fmla="*/ 253356 w 1896822"/>
                <a:gd name="connsiteY552" fmla="*/ 502255 h 1946271"/>
                <a:gd name="connsiteX553" fmla="*/ 236307 w 1896822"/>
                <a:gd name="connsiteY553" fmla="*/ 479060 h 1946271"/>
                <a:gd name="connsiteX554" fmla="*/ 245671 w 1896822"/>
                <a:gd name="connsiteY554" fmla="*/ 465106 h 1946271"/>
                <a:gd name="connsiteX555" fmla="*/ 238339 w 1896822"/>
                <a:gd name="connsiteY555" fmla="*/ 455218 h 1946271"/>
                <a:gd name="connsiteX556" fmla="*/ 219699 w 1896822"/>
                <a:gd name="connsiteY556" fmla="*/ 462795 h 1946271"/>
                <a:gd name="connsiteX557" fmla="*/ 217491 w 1896822"/>
                <a:gd name="connsiteY557" fmla="*/ 479799 h 1946271"/>
                <a:gd name="connsiteX558" fmla="*/ 194434 w 1896822"/>
                <a:gd name="connsiteY558" fmla="*/ 501238 h 1946271"/>
                <a:gd name="connsiteX559" fmla="*/ 189929 w 1896822"/>
                <a:gd name="connsiteY559" fmla="*/ 521938 h 1946271"/>
                <a:gd name="connsiteX560" fmla="*/ 171466 w 1896822"/>
                <a:gd name="connsiteY560" fmla="*/ 536170 h 1946271"/>
                <a:gd name="connsiteX561" fmla="*/ 174028 w 1896822"/>
                <a:gd name="connsiteY561" fmla="*/ 553081 h 1946271"/>
                <a:gd name="connsiteX562" fmla="*/ 155742 w 1896822"/>
                <a:gd name="connsiteY562" fmla="*/ 588012 h 1946271"/>
                <a:gd name="connsiteX563" fmla="*/ 152827 w 1896822"/>
                <a:gd name="connsiteY563" fmla="*/ 557424 h 1946271"/>
                <a:gd name="connsiteX564" fmla="*/ 152827 w 1896822"/>
                <a:gd name="connsiteY564" fmla="*/ 550493 h 1946271"/>
                <a:gd name="connsiteX565" fmla="*/ 166519 w 1896822"/>
                <a:gd name="connsiteY565" fmla="*/ 522678 h 1946271"/>
                <a:gd name="connsiteX566" fmla="*/ 145671 w 1896822"/>
                <a:gd name="connsiteY566" fmla="*/ 547259 h 1946271"/>
                <a:gd name="connsiteX567" fmla="*/ 132332 w 1896822"/>
                <a:gd name="connsiteY567" fmla="*/ 595498 h 1946271"/>
                <a:gd name="connsiteX568" fmla="*/ 130124 w 1896822"/>
                <a:gd name="connsiteY568" fmla="*/ 612779 h 1946271"/>
                <a:gd name="connsiteX569" fmla="*/ 115901 w 1896822"/>
                <a:gd name="connsiteY569" fmla="*/ 599656 h 1946271"/>
                <a:gd name="connsiteX570" fmla="*/ 118640 w 1896822"/>
                <a:gd name="connsiteY570" fmla="*/ 593095 h 1946271"/>
                <a:gd name="connsiteX571" fmla="*/ 115459 w 1896822"/>
                <a:gd name="connsiteY571" fmla="*/ 572302 h 1946271"/>
                <a:gd name="connsiteX572" fmla="*/ 138339 w 1896822"/>
                <a:gd name="connsiteY572" fmla="*/ 544117 h 1946271"/>
                <a:gd name="connsiteX573" fmla="*/ 140459 w 1896822"/>
                <a:gd name="connsiteY573" fmla="*/ 520275 h 1946271"/>
                <a:gd name="connsiteX574" fmla="*/ 172261 w 1896822"/>
                <a:gd name="connsiteY574" fmla="*/ 450874 h 1946271"/>
                <a:gd name="connsiteX575" fmla="*/ 158745 w 1896822"/>
                <a:gd name="connsiteY575" fmla="*/ 492367 h 1946271"/>
                <a:gd name="connsiteX576" fmla="*/ 158922 w 1896822"/>
                <a:gd name="connsiteY576" fmla="*/ 506044 h 1946271"/>
                <a:gd name="connsiteX577" fmla="*/ 168286 w 1896822"/>
                <a:gd name="connsiteY577" fmla="*/ 491905 h 1946271"/>
                <a:gd name="connsiteX578" fmla="*/ 184717 w 1896822"/>
                <a:gd name="connsiteY578" fmla="*/ 494677 h 1946271"/>
                <a:gd name="connsiteX579" fmla="*/ 189487 w 1896822"/>
                <a:gd name="connsiteY579" fmla="*/ 494677 h 1946271"/>
                <a:gd name="connsiteX580" fmla="*/ 205565 w 1896822"/>
                <a:gd name="connsiteY580" fmla="*/ 463350 h 1946271"/>
                <a:gd name="connsiteX581" fmla="*/ 210335 w 1896822"/>
                <a:gd name="connsiteY581" fmla="*/ 462980 h 1946271"/>
                <a:gd name="connsiteX582" fmla="*/ 217049 w 1896822"/>
                <a:gd name="connsiteY582" fmla="*/ 452445 h 1946271"/>
                <a:gd name="connsiteX583" fmla="*/ 231007 w 1896822"/>
                <a:gd name="connsiteY583" fmla="*/ 438306 h 1946271"/>
                <a:gd name="connsiteX584" fmla="*/ 240106 w 1896822"/>
                <a:gd name="connsiteY584" fmla="*/ 424445 h 1946271"/>
                <a:gd name="connsiteX585" fmla="*/ 240106 w 1896822"/>
                <a:gd name="connsiteY585" fmla="*/ 417514 h 1946271"/>
                <a:gd name="connsiteX586" fmla="*/ 249381 w 1896822"/>
                <a:gd name="connsiteY586" fmla="*/ 410583 h 1946271"/>
                <a:gd name="connsiteX587" fmla="*/ 260954 w 1896822"/>
                <a:gd name="connsiteY587" fmla="*/ 392932 h 1946271"/>
                <a:gd name="connsiteX588" fmla="*/ 256007 w 1896822"/>
                <a:gd name="connsiteY588" fmla="*/ 386371 h 1946271"/>
                <a:gd name="connsiteX589" fmla="*/ 265105 w 1896822"/>
                <a:gd name="connsiteY589" fmla="*/ 365486 h 1946271"/>
                <a:gd name="connsiteX590" fmla="*/ 265105 w 1896822"/>
                <a:gd name="connsiteY590" fmla="*/ 365486 h 1946271"/>
                <a:gd name="connsiteX591" fmla="*/ 255388 w 1896822"/>
                <a:gd name="connsiteY591" fmla="*/ 352272 h 1946271"/>
                <a:gd name="connsiteX592" fmla="*/ 267049 w 1896822"/>
                <a:gd name="connsiteY592" fmla="*/ 348298 h 1946271"/>
                <a:gd name="connsiteX593" fmla="*/ 295052 w 1896822"/>
                <a:gd name="connsiteY593" fmla="*/ 319928 h 1946271"/>
                <a:gd name="connsiteX594" fmla="*/ 290459 w 1896822"/>
                <a:gd name="connsiteY594" fmla="*/ 333789 h 1946271"/>
                <a:gd name="connsiteX595" fmla="*/ 304593 w 1896822"/>
                <a:gd name="connsiteY595" fmla="*/ 326674 h 1946271"/>
                <a:gd name="connsiteX596" fmla="*/ 304593 w 1896822"/>
                <a:gd name="connsiteY596" fmla="*/ 326674 h 1946271"/>
                <a:gd name="connsiteX597" fmla="*/ 327826 w 1896822"/>
                <a:gd name="connsiteY597" fmla="*/ 312165 h 1946271"/>
                <a:gd name="connsiteX598" fmla="*/ 343904 w 1896822"/>
                <a:gd name="connsiteY598" fmla="*/ 280561 h 1946271"/>
                <a:gd name="connsiteX599" fmla="*/ 357950 w 1896822"/>
                <a:gd name="connsiteY599" fmla="*/ 273260 h 1946271"/>
                <a:gd name="connsiteX600" fmla="*/ 364928 w 1896822"/>
                <a:gd name="connsiteY600" fmla="*/ 276587 h 1946271"/>
                <a:gd name="connsiteX601" fmla="*/ 385953 w 1896822"/>
                <a:gd name="connsiteY601" fmla="*/ 251821 h 1946271"/>
                <a:gd name="connsiteX602" fmla="*/ 399999 w 1896822"/>
                <a:gd name="connsiteY602" fmla="*/ 251451 h 1946271"/>
                <a:gd name="connsiteX603" fmla="*/ 430034 w 1896822"/>
                <a:gd name="connsiteY603" fmla="*/ 212731 h 1946271"/>
                <a:gd name="connsiteX604" fmla="*/ 446642 w 1896822"/>
                <a:gd name="connsiteY604" fmla="*/ 215503 h 1946271"/>
                <a:gd name="connsiteX605" fmla="*/ 455564 w 1896822"/>
                <a:gd name="connsiteY605" fmla="*/ 194711 h 1946271"/>
                <a:gd name="connsiteX606" fmla="*/ 462720 w 1896822"/>
                <a:gd name="connsiteY606" fmla="*/ 197853 h 1946271"/>
                <a:gd name="connsiteX607" fmla="*/ 471907 w 1896822"/>
                <a:gd name="connsiteY607" fmla="*/ 183806 h 1946271"/>
                <a:gd name="connsiteX608" fmla="*/ 476854 w 1896822"/>
                <a:gd name="connsiteY608" fmla="*/ 190275 h 1946271"/>
                <a:gd name="connsiteX609" fmla="*/ 483744 w 1896822"/>
                <a:gd name="connsiteY609" fmla="*/ 186763 h 1946271"/>
                <a:gd name="connsiteX610" fmla="*/ 495317 w 1896822"/>
                <a:gd name="connsiteY610" fmla="*/ 169298 h 1946271"/>
                <a:gd name="connsiteX611" fmla="*/ 511924 w 1896822"/>
                <a:gd name="connsiteY611" fmla="*/ 178816 h 1946271"/>
                <a:gd name="connsiteX612" fmla="*/ 542313 w 1896822"/>
                <a:gd name="connsiteY612" fmla="*/ 160703 h 1946271"/>
                <a:gd name="connsiteX613" fmla="*/ 551854 w 1896822"/>
                <a:gd name="connsiteY613" fmla="*/ 167264 h 1946271"/>
                <a:gd name="connsiteX614" fmla="*/ 565546 w 1896822"/>
                <a:gd name="connsiteY614" fmla="*/ 146287 h 1946271"/>
                <a:gd name="connsiteX615" fmla="*/ 572878 w 1896822"/>
                <a:gd name="connsiteY615" fmla="*/ 149429 h 1946271"/>
                <a:gd name="connsiteX616" fmla="*/ 573055 w 1896822"/>
                <a:gd name="connsiteY616" fmla="*/ 169852 h 1946271"/>
                <a:gd name="connsiteX617" fmla="*/ 563514 w 1896822"/>
                <a:gd name="connsiteY617" fmla="*/ 163291 h 1946271"/>
                <a:gd name="connsiteX618" fmla="*/ 551854 w 1896822"/>
                <a:gd name="connsiteY618" fmla="*/ 174010 h 1946271"/>
                <a:gd name="connsiteX619" fmla="*/ 537719 w 1896822"/>
                <a:gd name="connsiteY619" fmla="*/ 174473 h 1946271"/>
                <a:gd name="connsiteX620" fmla="*/ 538161 w 1896822"/>
                <a:gd name="connsiteY620" fmla="*/ 188149 h 1946271"/>
                <a:gd name="connsiteX621" fmla="*/ 538338 w 1896822"/>
                <a:gd name="connsiteY621" fmla="*/ 194895 h 1946271"/>
                <a:gd name="connsiteX622" fmla="*/ 557419 w 1896822"/>
                <a:gd name="connsiteY622" fmla="*/ 214764 h 1946271"/>
                <a:gd name="connsiteX623" fmla="*/ 552472 w 1896822"/>
                <a:gd name="connsiteY623" fmla="*/ 194433 h 1946271"/>
                <a:gd name="connsiteX624" fmla="*/ 564309 w 1896822"/>
                <a:gd name="connsiteY624" fmla="*/ 204414 h 1946271"/>
                <a:gd name="connsiteX625" fmla="*/ 578444 w 1896822"/>
                <a:gd name="connsiteY625" fmla="*/ 197021 h 1946271"/>
                <a:gd name="connsiteX626" fmla="*/ 580652 w 1896822"/>
                <a:gd name="connsiteY626" fmla="*/ 200255 h 1946271"/>
                <a:gd name="connsiteX627" fmla="*/ 585334 w 1896822"/>
                <a:gd name="connsiteY627" fmla="*/ 193324 h 1946271"/>
                <a:gd name="connsiteX628" fmla="*/ 594698 w 1896822"/>
                <a:gd name="connsiteY628" fmla="*/ 186116 h 1946271"/>
                <a:gd name="connsiteX629" fmla="*/ 604239 w 1896822"/>
                <a:gd name="connsiteY629" fmla="*/ 199239 h 1946271"/>
                <a:gd name="connsiteX630" fmla="*/ 620935 w 1896822"/>
                <a:gd name="connsiteY630" fmla="*/ 195450 h 1946271"/>
                <a:gd name="connsiteX631" fmla="*/ 632595 w 1896822"/>
                <a:gd name="connsiteY631" fmla="*/ 198407 h 1946271"/>
                <a:gd name="connsiteX632" fmla="*/ 644344 w 1896822"/>
                <a:gd name="connsiteY632" fmla="*/ 187687 h 1946271"/>
                <a:gd name="connsiteX633" fmla="*/ 634804 w 1896822"/>
                <a:gd name="connsiteY633" fmla="*/ 187965 h 1946271"/>
                <a:gd name="connsiteX634" fmla="*/ 634627 w 1896822"/>
                <a:gd name="connsiteY634" fmla="*/ 174473 h 1946271"/>
                <a:gd name="connsiteX635" fmla="*/ 639309 w 1896822"/>
                <a:gd name="connsiteY635" fmla="*/ 174195 h 1946271"/>
                <a:gd name="connsiteX636" fmla="*/ 646288 w 1896822"/>
                <a:gd name="connsiteY636" fmla="*/ 163753 h 1946271"/>
                <a:gd name="connsiteX637" fmla="*/ 651058 w 1896822"/>
                <a:gd name="connsiteY637" fmla="*/ 170499 h 1946271"/>
                <a:gd name="connsiteX638" fmla="*/ 658037 w 1896822"/>
                <a:gd name="connsiteY638" fmla="*/ 159964 h 1946271"/>
                <a:gd name="connsiteX639" fmla="*/ 667313 w 1896822"/>
                <a:gd name="connsiteY639" fmla="*/ 159594 h 1946271"/>
                <a:gd name="connsiteX640" fmla="*/ 677030 w 1896822"/>
                <a:gd name="connsiteY640" fmla="*/ 179555 h 1946271"/>
                <a:gd name="connsiteX641" fmla="*/ 670139 w 1896822"/>
                <a:gd name="connsiteY641" fmla="*/ 176598 h 1946271"/>
                <a:gd name="connsiteX642" fmla="*/ 675086 w 1896822"/>
                <a:gd name="connsiteY642" fmla="*/ 189905 h 1946271"/>
                <a:gd name="connsiteX643" fmla="*/ 691341 w 1896822"/>
                <a:gd name="connsiteY643" fmla="*/ 172255 h 1946271"/>
                <a:gd name="connsiteX644" fmla="*/ 674468 w 1896822"/>
                <a:gd name="connsiteY644" fmla="*/ 155806 h 1946271"/>
                <a:gd name="connsiteX645" fmla="*/ 691164 w 1896822"/>
                <a:gd name="connsiteY645" fmla="*/ 165509 h 1946271"/>
                <a:gd name="connsiteX646" fmla="*/ 744962 w 1896822"/>
                <a:gd name="connsiteY646" fmla="*/ 139541 h 1946271"/>
                <a:gd name="connsiteX647" fmla="*/ 766164 w 1896822"/>
                <a:gd name="connsiteY647" fmla="*/ 135567 h 1946271"/>
                <a:gd name="connsiteX648" fmla="*/ 779856 w 1896822"/>
                <a:gd name="connsiteY648" fmla="*/ 114498 h 1946271"/>
                <a:gd name="connsiteX649" fmla="*/ 765545 w 1896822"/>
                <a:gd name="connsiteY649" fmla="*/ 108121 h 1946271"/>
                <a:gd name="connsiteX650" fmla="*/ 786835 w 1896822"/>
                <a:gd name="connsiteY650" fmla="*/ 110709 h 1946271"/>
                <a:gd name="connsiteX651" fmla="*/ 801058 w 1896822"/>
                <a:gd name="connsiteY651" fmla="*/ 110154 h 1946271"/>
                <a:gd name="connsiteX652" fmla="*/ 810245 w 1896822"/>
                <a:gd name="connsiteY652" fmla="*/ 89547 h 1946271"/>
                <a:gd name="connsiteX653" fmla="*/ 814927 w 1896822"/>
                <a:gd name="connsiteY653" fmla="*/ 103039 h 1946271"/>
                <a:gd name="connsiteX654" fmla="*/ 864220 w 1896822"/>
                <a:gd name="connsiteY654" fmla="*/ 84187 h 1946271"/>
                <a:gd name="connsiteX655" fmla="*/ 878443 w 1896822"/>
                <a:gd name="connsiteY655" fmla="*/ 90286 h 1946271"/>
                <a:gd name="connsiteX656" fmla="*/ 878266 w 1896822"/>
                <a:gd name="connsiteY656" fmla="*/ 76609 h 1946271"/>
                <a:gd name="connsiteX657" fmla="*/ 864220 w 1896822"/>
                <a:gd name="connsiteY657" fmla="*/ 84187 h 1946271"/>
                <a:gd name="connsiteX658" fmla="*/ 857065 w 1896822"/>
                <a:gd name="connsiteY658" fmla="*/ 74022 h 1946271"/>
                <a:gd name="connsiteX659" fmla="*/ 870934 w 1896822"/>
                <a:gd name="connsiteY659" fmla="*/ 59975 h 1946271"/>
                <a:gd name="connsiteX660" fmla="*/ 887365 w 1896822"/>
                <a:gd name="connsiteY660" fmla="*/ 62748 h 1946271"/>
                <a:gd name="connsiteX661" fmla="*/ 883036 w 1896822"/>
                <a:gd name="connsiteY661" fmla="*/ 76609 h 1946271"/>
                <a:gd name="connsiteX662" fmla="*/ 901852 w 1896822"/>
                <a:gd name="connsiteY662" fmla="*/ 82801 h 1946271"/>
                <a:gd name="connsiteX663" fmla="*/ 906446 w 1896822"/>
                <a:gd name="connsiteY663" fmla="*/ 61916 h 1946271"/>
                <a:gd name="connsiteX664" fmla="*/ 911216 w 1896822"/>
                <a:gd name="connsiteY664" fmla="*/ 68662 h 1946271"/>
                <a:gd name="connsiteX665" fmla="*/ 923142 w 1896822"/>
                <a:gd name="connsiteY665" fmla="*/ 64688 h 1946271"/>
                <a:gd name="connsiteX666" fmla="*/ 927647 w 1896822"/>
                <a:gd name="connsiteY666" fmla="*/ 71434 h 1946271"/>
                <a:gd name="connsiteX667" fmla="*/ 934803 w 1896822"/>
                <a:gd name="connsiteY667" fmla="*/ 67645 h 1946271"/>
                <a:gd name="connsiteX668" fmla="*/ 946729 w 1896822"/>
                <a:gd name="connsiteY668" fmla="*/ 77626 h 1946271"/>
                <a:gd name="connsiteX669" fmla="*/ 956092 w 1896822"/>
                <a:gd name="connsiteY669" fmla="*/ 70418 h 1946271"/>
                <a:gd name="connsiteX670" fmla="*/ 955828 w 1896822"/>
                <a:gd name="connsiteY670" fmla="*/ 63487 h 1946271"/>
                <a:gd name="connsiteX671" fmla="*/ 965368 w 1896822"/>
                <a:gd name="connsiteY671" fmla="*/ 63117 h 1946271"/>
                <a:gd name="connsiteX672" fmla="*/ 977117 w 1896822"/>
                <a:gd name="connsiteY672" fmla="*/ 59328 h 1946271"/>
                <a:gd name="connsiteX673" fmla="*/ 991605 w 1896822"/>
                <a:gd name="connsiteY673" fmla="*/ 72451 h 1946271"/>
                <a:gd name="connsiteX674" fmla="*/ 1005651 w 1896822"/>
                <a:gd name="connsiteY674" fmla="*/ 65335 h 1946271"/>
                <a:gd name="connsiteX675" fmla="*/ 1017576 w 1896822"/>
                <a:gd name="connsiteY675" fmla="*/ 75038 h 1946271"/>
                <a:gd name="connsiteX676" fmla="*/ 1021905 w 1896822"/>
                <a:gd name="connsiteY676" fmla="*/ 54338 h 1946271"/>
                <a:gd name="connsiteX677" fmla="*/ 1047965 w 1896822"/>
                <a:gd name="connsiteY677" fmla="*/ 56741 h 1946271"/>
                <a:gd name="connsiteX678" fmla="*/ 1064396 w 1896822"/>
                <a:gd name="connsiteY678" fmla="*/ 52767 h 1946271"/>
                <a:gd name="connsiteX679" fmla="*/ 1092753 w 1896822"/>
                <a:gd name="connsiteY679" fmla="*/ 65335 h 1946271"/>
                <a:gd name="connsiteX680" fmla="*/ 1118371 w 1896822"/>
                <a:gd name="connsiteY680" fmla="*/ 47222 h 1946271"/>
                <a:gd name="connsiteX681" fmla="*/ 1125880 w 1896822"/>
                <a:gd name="connsiteY681" fmla="*/ 64134 h 1946271"/>
                <a:gd name="connsiteX682" fmla="*/ 1135067 w 1896822"/>
                <a:gd name="connsiteY682" fmla="*/ 50180 h 1946271"/>
                <a:gd name="connsiteX683" fmla="*/ 1144608 w 1896822"/>
                <a:gd name="connsiteY683" fmla="*/ 56556 h 1946271"/>
                <a:gd name="connsiteX684" fmla="*/ 1156268 w 1896822"/>
                <a:gd name="connsiteY684" fmla="*/ 46021 h 1946271"/>
                <a:gd name="connsiteX685" fmla="*/ 1161039 w 1896822"/>
                <a:gd name="connsiteY685" fmla="*/ 52582 h 1946271"/>
                <a:gd name="connsiteX686" fmla="*/ 1163424 w 1896822"/>
                <a:gd name="connsiteY686" fmla="*/ 56002 h 1946271"/>
                <a:gd name="connsiteX687" fmla="*/ 1162452 w 1896822"/>
                <a:gd name="connsiteY687" fmla="*/ 54338 h 1946271"/>
                <a:gd name="connsiteX688" fmla="*/ 1165014 w 1896822"/>
                <a:gd name="connsiteY688" fmla="*/ 56926 h 1946271"/>
                <a:gd name="connsiteX689" fmla="*/ 1191957 w 1896822"/>
                <a:gd name="connsiteY689" fmla="*/ 61731 h 1946271"/>
                <a:gd name="connsiteX690" fmla="*/ 1217841 w 1896822"/>
                <a:gd name="connsiteY690" fmla="*/ 64134 h 1946271"/>
                <a:gd name="connsiteX691" fmla="*/ 1229943 w 1896822"/>
                <a:gd name="connsiteY691" fmla="*/ 74022 h 1946271"/>
                <a:gd name="connsiteX692" fmla="*/ 1255473 w 1896822"/>
                <a:gd name="connsiteY692" fmla="*/ 62932 h 1946271"/>
                <a:gd name="connsiteX693" fmla="*/ 1260243 w 1896822"/>
                <a:gd name="connsiteY693" fmla="*/ 62563 h 1946271"/>
                <a:gd name="connsiteX694" fmla="*/ 1265455 w 1896822"/>
                <a:gd name="connsiteY694" fmla="*/ 76055 h 1946271"/>
                <a:gd name="connsiteX695" fmla="*/ 1279501 w 1896822"/>
                <a:gd name="connsiteY695" fmla="*/ 75593 h 1946271"/>
                <a:gd name="connsiteX696" fmla="*/ 1260243 w 1896822"/>
                <a:gd name="connsiteY696" fmla="*/ 62563 h 1946271"/>
                <a:gd name="connsiteX697" fmla="*/ 1255473 w 1896822"/>
                <a:gd name="connsiteY697" fmla="*/ 62932 h 1946271"/>
                <a:gd name="connsiteX698" fmla="*/ 1253088 w 1896822"/>
                <a:gd name="connsiteY698" fmla="*/ 52582 h 1946271"/>
                <a:gd name="connsiteX699" fmla="*/ 1241427 w 1896822"/>
                <a:gd name="connsiteY699" fmla="*/ 56371 h 1946271"/>
                <a:gd name="connsiteX700" fmla="*/ 1229502 w 1896822"/>
                <a:gd name="connsiteY700" fmla="*/ 46668 h 1946271"/>
                <a:gd name="connsiteX701" fmla="*/ 1222523 w 1896822"/>
                <a:gd name="connsiteY701" fmla="*/ 63949 h 1946271"/>
                <a:gd name="connsiteX702" fmla="*/ 1219961 w 1896822"/>
                <a:gd name="connsiteY702" fmla="*/ 53968 h 1946271"/>
                <a:gd name="connsiteX703" fmla="*/ 1205915 w 1896822"/>
                <a:gd name="connsiteY703" fmla="*/ 54338 h 1946271"/>
                <a:gd name="connsiteX704" fmla="*/ 1189219 w 1896822"/>
                <a:gd name="connsiteY704" fmla="*/ 44820 h 1946271"/>
                <a:gd name="connsiteX705" fmla="*/ 1207858 w 1896822"/>
                <a:gd name="connsiteY705" fmla="*/ 30404 h 1946271"/>
                <a:gd name="connsiteX706" fmla="*/ 1186480 w 1896822"/>
                <a:gd name="connsiteY706" fmla="*/ 14139 h 1946271"/>
                <a:gd name="connsiteX707" fmla="*/ 1200350 w 1896822"/>
                <a:gd name="connsiteY707" fmla="*/ 0 h 1946271"/>
                <a:gd name="connsiteX708" fmla="*/ 1214837 w 1896822"/>
                <a:gd name="connsiteY708" fmla="*/ 28186 h 1946271"/>
                <a:gd name="connsiteX709" fmla="*/ 1212629 w 1896822"/>
                <a:gd name="connsiteY709" fmla="*/ 30404 h 1946271"/>
                <a:gd name="connsiteX710" fmla="*/ 1217399 w 1896822"/>
                <a:gd name="connsiteY710" fmla="*/ 29942 h 1946271"/>
                <a:gd name="connsiteX711" fmla="*/ 1214837 w 1896822"/>
                <a:gd name="connsiteY711" fmla="*/ 28186 h 1946271"/>
                <a:gd name="connsiteX712" fmla="*/ 920757 w 1896822"/>
                <a:gd name="connsiteY712" fmla="*/ 76609 h 1946271"/>
                <a:gd name="connsiteX713" fmla="*/ 918548 w 1896822"/>
                <a:gd name="connsiteY713" fmla="*/ 78550 h 1946271"/>
                <a:gd name="connsiteX714" fmla="*/ 923142 w 1896822"/>
                <a:gd name="connsiteY714" fmla="*/ 78365 h 1946271"/>
                <a:gd name="connsiteX715" fmla="*/ 920757 w 1896822"/>
                <a:gd name="connsiteY715" fmla="*/ 76609 h 1946271"/>
                <a:gd name="connsiteX716" fmla="*/ 1393812 w 1896822"/>
                <a:gd name="connsiteY716" fmla="*/ 98233 h 1946271"/>
                <a:gd name="connsiteX717" fmla="*/ 1390808 w 1896822"/>
                <a:gd name="connsiteY717" fmla="*/ 102207 h 1946271"/>
                <a:gd name="connsiteX718" fmla="*/ 1402557 w 1896822"/>
                <a:gd name="connsiteY718" fmla="*/ 98418 h 1946271"/>
                <a:gd name="connsiteX719" fmla="*/ 1393812 w 1896822"/>
                <a:gd name="connsiteY719" fmla="*/ 98233 h 1946271"/>
                <a:gd name="connsiteX720" fmla="*/ 859980 w 1896822"/>
                <a:gd name="connsiteY720" fmla="*/ 111541 h 1946271"/>
                <a:gd name="connsiteX721" fmla="*/ 857860 w 1896822"/>
                <a:gd name="connsiteY721" fmla="*/ 115145 h 1946271"/>
                <a:gd name="connsiteX722" fmla="*/ 850704 w 1896822"/>
                <a:gd name="connsiteY722" fmla="*/ 118656 h 1946271"/>
                <a:gd name="connsiteX723" fmla="*/ 859980 w 1896822"/>
                <a:gd name="connsiteY723" fmla="*/ 111541 h 1946271"/>
                <a:gd name="connsiteX724" fmla="*/ 791782 w 1896822"/>
                <a:gd name="connsiteY724" fmla="*/ 118841 h 1946271"/>
                <a:gd name="connsiteX725" fmla="*/ 789397 w 1896822"/>
                <a:gd name="connsiteY725" fmla="*/ 120874 h 1946271"/>
                <a:gd name="connsiteX726" fmla="*/ 794167 w 1896822"/>
                <a:gd name="connsiteY726" fmla="*/ 120689 h 1946271"/>
                <a:gd name="connsiteX727" fmla="*/ 791782 w 1896822"/>
                <a:gd name="connsiteY727" fmla="*/ 118841 h 1946271"/>
                <a:gd name="connsiteX728" fmla="*/ 838425 w 1896822"/>
                <a:gd name="connsiteY728" fmla="*/ 124386 h 1946271"/>
                <a:gd name="connsiteX729" fmla="*/ 836835 w 1896822"/>
                <a:gd name="connsiteY729" fmla="*/ 125864 h 1946271"/>
                <a:gd name="connsiteX730" fmla="*/ 838425 w 1896822"/>
                <a:gd name="connsiteY730" fmla="*/ 124386 h 1946271"/>
                <a:gd name="connsiteX731" fmla="*/ 879679 w 1896822"/>
                <a:gd name="connsiteY731" fmla="*/ 127620 h 1946271"/>
                <a:gd name="connsiteX732" fmla="*/ 876852 w 1896822"/>
                <a:gd name="connsiteY732" fmla="*/ 127990 h 1946271"/>
                <a:gd name="connsiteX733" fmla="*/ 879238 w 1896822"/>
                <a:gd name="connsiteY733" fmla="*/ 131132 h 1946271"/>
                <a:gd name="connsiteX734" fmla="*/ 879679 w 1896822"/>
                <a:gd name="connsiteY734" fmla="*/ 127620 h 1946271"/>
                <a:gd name="connsiteX735" fmla="*/ 824909 w 1896822"/>
                <a:gd name="connsiteY735" fmla="*/ 129746 h 1946271"/>
                <a:gd name="connsiteX736" fmla="*/ 817930 w 1896822"/>
                <a:gd name="connsiteY736" fmla="*/ 133350 h 1946271"/>
                <a:gd name="connsiteX737" fmla="*/ 829856 w 1896822"/>
                <a:gd name="connsiteY737" fmla="*/ 136492 h 1946271"/>
                <a:gd name="connsiteX738" fmla="*/ 824909 w 1896822"/>
                <a:gd name="connsiteY738" fmla="*/ 129746 h 1946271"/>
                <a:gd name="connsiteX739" fmla="*/ 845757 w 1896822"/>
                <a:gd name="connsiteY739" fmla="*/ 132610 h 1946271"/>
                <a:gd name="connsiteX740" fmla="*/ 841517 w 1896822"/>
                <a:gd name="connsiteY740" fmla="*/ 132795 h 1946271"/>
                <a:gd name="connsiteX741" fmla="*/ 858213 w 1896822"/>
                <a:gd name="connsiteY741" fmla="*/ 142313 h 1946271"/>
                <a:gd name="connsiteX742" fmla="*/ 845757 w 1896822"/>
                <a:gd name="connsiteY742" fmla="*/ 132610 h 1946271"/>
                <a:gd name="connsiteX743" fmla="*/ 806800 w 1896822"/>
                <a:gd name="connsiteY743" fmla="*/ 140465 h 1946271"/>
                <a:gd name="connsiteX744" fmla="*/ 804061 w 1896822"/>
                <a:gd name="connsiteY744" fmla="*/ 140927 h 1946271"/>
                <a:gd name="connsiteX745" fmla="*/ 806446 w 1896822"/>
                <a:gd name="connsiteY745" fmla="*/ 144069 h 1946271"/>
                <a:gd name="connsiteX746" fmla="*/ 806800 w 1896822"/>
                <a:gd name="connsiteY746" fmla="*/ 140465 h 1946271"/>
                <a:gd name="connsiteX747" fmla="*/ 792754 w 1896822"/>
                <a:gd name="connsiteY747" fmla="*/ 141112 h 1946271"/>
                <a:gd name="connsiteX748" fmla="*/ 789750 w 1896822"/>
                <a:gd name="connsiteY748" fmla="*/ 141482 h 1946271"/>
                <a:gd name="connsiteX749" fmla="*/ 792135 w 1896822"/>
                <a:gd name="connsiteY749" fmla="*/ 144716 h 1946271"/>
                <a:gd name="connsiteX750" fmla="*/ 792754 w 1896822"/>
                <a:gd name="connsiteY750" fmla="*/ 141112 h 1946271"/>
                <a:gd name="connsiteX751" fmla="*/ 782860 w 1896822"/>
                <a:gd name="connsiteY751" fmla="*/ 145086 h 1946271"/>
                <a:gd name="connsiteX752" fmla="*/ 771111 w 1896822"/>
                <a:gd name="connsiteY752" fmla="*/ 155806 h 1946271"/>
                <a:gd name="connsiteX753" fmla="*/ 766340 w 1896822"/>
                <a:gd name="connsiteY753" fmla="*/ 149059 h 1946271"/>
                <a:gd name="connsiteX754" fmla="*/ 761747 w 1896822"/>
                <a:gd name="connsiteY754" fmla="*/ 156175 h 1946271"/>
                <a:gd name="connsiteX755" fmla="*/ 771111 w 1896822"/>
                <a:gd name="connsiteY755" fmla="*/ 155806 h 1946271"/>
                <a:gd name="connsiteX756" fmla="*/ 782860 w 1896822"/>
                <a:gd name="connsiteY756" fmla="*/ 145086 h 1946271"/>
                <a:gd name="connsiteX757" fmla="*/ 1488688 w 1896822"/>
                <a:gd name="connsiteY757" fmla="*/ 147026 h 1946271"/>
                <a:gd name="connsiteX758" fmla="*/ 1483741 w 1896822"/>
                <a:gd name="connsiteY758" fmla="*/ 149984 h 1946271"/>
                <a:gd name="connsiteX759" fmla="*/ 1488864 w 1896822"/>
                <a:gd name="connsiteY759" fmla="*/ 163291 h 1946271"/>
                <a:gd name="connsiteX760" fmla="*/ 1488688 w 1896822"/>
                <a:gd name="connsiteY760" fmla="*/ 147026 h 1946271"/>
                <a:gd name="connsiteX761" fmla="*/ 1495578 w 1896822"/>
                <a:gd name="connsiteY761" fmla="*/ 159779 h 1946271"/>
                <a:gd name="connsiteX762" fmla="*/ 1491073 w 1896822"/>
                <a:gd name="connsiteY762" fmla="*/ 166710 h 1946271"/>
                <a:gd name="connsiteX763" fmla="*/ 1496020 w 1896822"/>
                <a:gd name="connsiteY763" fmla="*/ 173456 h 1946271"/>
                <a:gd name="connsiteX764" fmla="*/ 1500614 w 1896822"/>
                <a:gd name="connsiteY764" fmla="*/ 166340 h 1946271"/>
                <a:gd name="connsiteX765" fmla="*/ 1495578 w 1896822"/>
                <a:gd name="connsiteY765" fmla="*/ 159779 h 1946271"/>
                <a:gd name="connsiteX766" fmla="*/ 738160 w 1896822"/>
                <a:gd name="connsiteY766" fmla="*/ 163753 h 1946271"/>
                <a:gd name="connsiteX767" fmla="*/ 733567 w 1896822"/>
                <a:gd name="connsiteY767" fmla="*/ 177430 h 1946271"/>
                <a:gd name="connsiteX768" fmla="*/ 738337 w 1896822"/>
                <a:gd name="connsiteY768" fmla="*/ 177430 h 1946271"/>
                <a:gd name="connsiteX769" fmla="*/ 738160 w 1896822"/>
                <a:gd name="connsiteY769" fmla="*/ 163753 h 1946271"/>
                <a:gd name="connsiteX770" fmla="*/ 712984 w 1896822"/>
                <a:gd name="connsiteY770" fmla="*/ 178169 h 1946271"/>
                <a:gd name="connsiteX771" fmla="*/ 710157 w 1896822"/>
                <a:gd name="connsiteY771" fmla="*/ 178446 h 1946271"/>
                <a:gd name="connsiteX772" fmla="*/ 712542 w 1896822"/>
                <a:gd name="connsiteY772" fmla="*/ 181773 h 1946271"/>
                <a:gd name="connsiteX773" fmla="*/ 712984 w 1896822"/>
                <a:gd name="connsiteY773" fmla="*/ 178169 h 1946271"/>
                <a:gd name="connsiteX774" fmla="*/ 653620 w 1896822"/>
                <a:gd name="connsiteY774" fmla="*/ 176228 h 1946271"/>
                <a:gd name="connsiteX775" fmla="*/ 651058 w 1896822"/>
                <a:gd name="connsiteY775" fmla="*/ 177245 h 1946271"/>
                <a:gd name="connsiteX776" fmla="*/ 656005 w 1896822"/>
                <a:gd name="connsiteY776" fmla="*/ 183806 h 1946271"/>
                <a:gd name="connsiteX777" fmla="*/ 653620 w 1896822"/>
                <a:gd name="connsiteY777" fmla="*/ 176228 h 1946271"/>
                <a:gd name="connsiteX778" fmla="*/ 663161 w 1896822"/>
                <a:gd name="connsiteY778" fmla="*/ 181588 h 1946271"/>
                <a:gd name="connsiteX779" fmla="*/ 660776 w 1896822"/>
                <a:gd name="connsiteY779" fmla="*/ 183529 h 1946271"/>
                <a:gd name="connsiteX780" fmla="*/ 665546 w 1896822"/>
                <a:gd name="connsiteY780" fmla="*/ 183344 h 1946271"/>
                <a:gd name="connsiteX781" fmla="*/ 663161 w 1896822"/>
                <a:gd name="connsiteY781" fmla="*/ 181588 h 1946271"/>
                <a:gd name="connsiteX782" fmla="*/ 666341 w 1896822"/>
                <a:gd name="connsiteY782" fmla="*/ 200255 h 1946271"/>
                <a:gd name="connsiteX783" fmla="*/ 663337 w 1896822"/>
                <a:gd name="connsiteY783" fmla="*/ 200625 h 1946271"/>
                <a:gd name="connsiteX784" fmla="*/ 665722 w 1896822"/>
                <a:gd name="connsiteY784" fmla="*/ 203767 h 1946271"/>
                <a:gd name="connsiteX785" fmla="*/ 666341 w 1896822"/>
                <a:gd name="connsiteY785" fmla="*/ 200255 h 1946271"/>
                <a:gd name="connsiteX786" fmla="*/ 620935 w 1896822"/>
                <a:gd name="connsiteY786" fmla="*/ 203582 h 1946271"/>
                <a:gd name="connsiteX787" fmla="*/ 618550 w 1896822"/>
                <a:gd name="connsiteY787" fmla="*/ 205800 h 1946271"/>
                <a:gd name="connsiteX788" fmla="*/ 623320 w 1896822"/>
                <a:gd name="connsiteY788" fmla="*/ 205430 h 1946271"/>
                <a:gd name="connsiteX789" fmla="*/ 620935 w 1896822"/>
                <a:gd name="connsiteY789" fmla="*/ 203582 h 1946271"/>
                <a:gd name="connsiteX790" fmla="*/ 581005 w 1896822"/>
                <a:gd name="connsiteY790" fmla="*/ 213932 h 1946271"/>
                <a:gd name="connsiteX791" fmla="*/ 574292 w 1896822"/>
                <a:gd name="connsiteY791" fmla="*/ 231213 h 1946271"/>
                <a:gd name="connsiteX792" fmla="*/ 585952 w 1896822"/>
                <a:gd name="connsiteY792" fmla="*/ 227424 h 1946271"/>
                <a:gd name="connsiteX793" fmla="*/ 585952 w 1896822"/>
                <a:gd name="connsiteY793" fmla="*/ 220493 h 1946271"/>
                <a:gd name="connsiteX794" fmla="*/ 581005 w 1896822"/>
                <a:gd name="connsiteY794" fmla="*/ 213932 h 1946271"/>
                <a:gd name="connsiteX795" fmla="*/ 1508476 w 1896822"/>
                <a:gd name="connsiteY795" fmla="*/ 217259 h 1946271"/>
                <a:gd name="connsiteX796" fmla="*/ 1503970 w 1896822"/>
                <a:gd name="connsiteY796" fmla="*/ 224282 h 1946271"/>
                <a:gd name="connsiteX797" fmla="*/ 1508741 w 1896822"/>
                <a:gd name="connsiteY797" fmla="*/ 231028 h 1946271"/>
                <a:gd name="connsiteX798" fmla="*/ 1513246 w 1896822"/>
                <a:gd name="connsiteY798" fmla="*/ 223820 h 1946271"/>
                <a:gd name="connsiteX799" fmla="*/ 1508476 w 1896822"/>
                <a:gd name="connsiteY799" fmla="*/ 217259 h 1946271"/>
                <a:gd name="connsiteX800" fmla="*/ 528620 w 1896822"/>
                <a:gd name="connsiteY800" fmla="*/ 190737 h 1946271"/>
                <a:gd name="connsiteX801" fmla="*/ 521642 w 1896822"/>
                <a:gd name="connsiteY801" fmla="*/ 199054 h 1946271"/>
                <a:gd name="connsiteX802" fmla="*/ 514751 w 1896822"/>
                <a:gd name="connsiteY802" fmla="*/ 195912 h 1946271"/>
                <a:gd name="connsiteX803" fmla="*/ 510158 w 1896822"/>
                <a:gd name="connsiteY803" fmla="*/ 202843 h 1946271"/>
                <a:gd name="connsiteX804" fmla="*/ 507596 w 1896822"/>
                <a:gd name="connsiteY804" fmla="*/ 199424 h 1946271"/>
                <a:gd name="connsiteX805" fmla="*/ 503002 w 1896822"/>
                <a:gd name="connsiteY805" fmla="*/ 206539 h 1946271"/>
                <a:gd name="connsiteX806" fmla="*/ 491341 w 1896822"/>
                <a:gd name="connsiteY806" fmla="*/ 217259 h 1946271"/>
                <a:gd name="connsiteX807" fmla="*/ 484363 w 1896822"/>
                <a:gd name="connsiteY807" fmla="*/ 214117 h 1946271"/>
                <a:gd name="connsiteX808" fmla="*/ 479769 w 1896822"/>
                <a:gd name="connsiteY808" fmla="*/ 227794 h 1946271"/>
                <a:gd name="connsiteX809" fmla="*/ 472702 w 1896822"/>
                <a:gd name="connsiteY809" fmla="*/ 231583 h 1946271"/>
                <a:gd name="connsiteX810" fmla="*/ 465546 w 1896822"/>
                <a:gd name="connsiteY810" fmla="*/ 228441 h 1946271"/>
                <a:gd name="connsiteX811" fmla="*/ 463338 w 1896822"/>
                <a:gd name="connsiteY811" fmla="*/ 238698 h 1946271"/>
                <a:gd name="connsiteX812" fmla="*/ 489133 w 1896822"/>
                <a:gd name="connsiteY812" fmla="*/ 220678 h 1946271"/>
                <a:gd name="connsiteX813" fmla="*/ 505829 w 1896822"/>
                <a:gd name="connsiteY813" fmla="*/ 223635 h 1946271"/>
                <a:gd name="connsiteX814" fmla="*/ 529062 w 1896822"/>
                <a:gd name="connsiteY814" fmla="*/ 208942 h 1946271"/>
                <a:gd name="connsiteX815" fmla="*/ 533744 w 1896822"/>
                <a:gd name="connsiteY815" fmla="*/ 208757 h 1946271"/>
                <a:gd name="connsiteX816" fmla="*/ 531006 w 1896822"/>
                <a:gd name="connsiteY816" fmla="*/ 191661 h 1946271"/>
                <a:gd name="connsiteX817" fmla="*/ 528620 w 1896822"/>
                <a:gd name="connsiteY817" fmla="*/ 190737 h 1946271"/>
                <a:gd name="connsiteX818" fmla="*/ 531801 w 1896822"/>
                <a:gd name="connsiteY818" fmla="*/ 232784 h 1946271"/>
                <a:gd name="connsiteX819" fmla="*/ 512984 w 1896822"/>
                <a:gd name="connsiteY819" fmla="*/ 233338 h 1946271"/>
                <a:gd name="connsiteX820" fmla="*/ 510953 w 1896822"/>
                <a:gd name="connsiteY820" fmla="*/ 250619 h 1946271"/>
                <a:gd name="connsiteX821" fmla="*/ 496907 w 1896822"/>
                <a:gd name="connsiteY821" fmla="*/ 258012 h 1946271"/>
                <a:gd name="connsiteX822" fmla="*/ 498850 w 1896822"/>
                <a:gd name="connsiteY822" fmla="*/ 240916 h 1946271"/>
                <a:gd name="connsiteX823" fmla="*/ 480211 w 1896822"/>
                <a:gd name="connsiteY823" fmla="*/ 255240 h 1946271"/>
                <a:gd name="connsiteX824" fmla="*/ 485158 w 1896822"/>
                <a:gd name="connsiteY824" fmla="*/ 261709 h 1946271"/>
                <a:gd name="connsiteX825" fmla="*/ 478179 w 1896822"/>
                <a:gd name="connsiteY825" fmla="*/ 272244 h 1946271"/>
                <a:gd name="connsiteX826" fmla="*/ 459539 w 1896822"/>
                <a:gd name="connsiteY826" fmla="*/ 279821 h 1946271"/>
                <a:gd name="connsiteX827" fmla="*/ 454769 w 1896822"/>
                <a:gd name="connsiteY827" fmla="*/ 280006 h 1946271"/>
                <a:gd name="connsiteX828" fmla="*/ 445494 w 1896822"/>
                <a:gd name="connsiteY828" fmla="*/ 294053 h 1946271"/>
                <a:gd name="connsiteX829" fmla="*/ 443108 w 1896822"/>
                <a:gd name="connsiteY829" fmla="*/ 290726 h 1946271"/>
                <a:gd name="connsiteX830" fmla="*/ 427207 w 1896822"/>
                <a:gd name="connsiteY830" fmla="*/ 322053 h 1946271"/>
                <a:gd name="connsiteX831" fmla="*/ 434363 w 1896822"/>
                <a:gd name="connsiteY831" fmla="*/ 325010 h 1946271"/>
                <a:gd name="connsiteX832" fmla="*/ 455564 w 1896822"/>
                <a:gd name="connsiteY832" fmla="*/ 320852 h 1946271"/>
                <a:gd name="connsiteX833" fmla="*/ 487720 w 1896822"/>
                <a:gd name="connsiteY833" fmla="*/ 278805 h 1946271"/>
                <a:gd name="connsiteX834" fmla="*/ 499469 w 1896822"/>
                <a:gd name="connsiteY834" fmla="*/ 275016 h 1946271"/>
                <a:gd name="connsiteX835" fmla="*/ 497437 w 1896822"/>
                <a:gd name="connsiteY835" fmla="*/ 285366 h 1946271"/>
                <a:gd name="connsiteX836" fmla="*/ 506801 w 1896822"/>
                <a:gd name="connsiteY836" fmla="*/ 284996 h 1946271"/>
                <a:gd name="connsiteX837" fmla="*/ 515900 w 1896822"/>
                <a:gd name="connsiteY837" fmla="*/ 270857 h 1946271"/>
                <a:gd name="connsiteX838" fmla="*/ 530034 w 1896822"/>
                <a:gd name="connsiteY838" fmla="*/ 263742 h 1946271"/>
                <a:gd name="connsiteX839" fmla="*/ 546288 w 1896822"/>
                <a:gd name="connsiteY839" fmla="*/ 252837 h 1946271"/>
                <a:gd name="connsiteX840" fmla="*/ 551059 w 1896822"/>
                <a:gd name="connsiteY840" fmla="*/ 252375 h 1946271"/>
                <a:gd name="connsiteX841" fmla="*/ 543726 w 1896822"/>
                <a:gd name="connsiteY841" fmla="*/ 242487 h 1946271"/>
                <a:gd name="connsiteX842" fmla="*/ 531977 w 1896822"/>
                <a:gd name="connsiteY842" fmla="*/ 246461 h 1946271"/>
                <a:gd name="connsiteX843" fmla="*/ 531801 w 1896822"/>
                <a:gd name="connsiteY843" fmla="*/ 232784 h 1946271"/>
                <a:gd name="connsiteX844" fmla="*/ 1511126 w 1896822"/>
                <a:gd name="connsiteY844" fmla="*/ 234170 h 1946271"/>
                <a:gd name="connsiteX845" fmla="*/ 1523228 w 1896822"/>
                <a:gd name="connsiteY845" fmla="*/ 250804 h 1946271"/>
                <a:gd name="connsiteX846" fmla="*/ 1511126 w 1896822"/>
                <a:gd name="connsiteY846" fmla="*/ 234170 h 1946271"/>
                <a:gd name="connsiteX847" fmla="*/ 895934 w 1896822"/>
                <a:gd name="connsiteY847" fmla="*/ 280838 h 1946271"/>
                <a:gd name="connsiteX848" fmla="*/ 891340 w 1896822"/>
                <a:gd name="connsiteY848" fmla="*/ 287953 h 1946271"/>
                <a:gd name="connsiteX849" fmla="*/ 896287 w 1896822"/>
                <a:gd name="connsiteY849" fmla="*/ 294515 h 1946271"/>
                <a:gd name="connsiteX850" fmla="*/ 900881 w 1896822"/>
                <a:gd name="connsiteY850" fmla="*/ 287584 h 1946271"/>
                <a:gd name="connsiteX851" fmla="*/ 895934 w 1896822"/>
                <a:gd name="connsiteY851" fmla="*/ 280838 h 1946271"/>
                <a:gd name="connsiteX852" fmla="*/ 907859 w 1896822"/>
                <a:gd name="connsiteY852" fmla="*/ 285181 h 1946271"/>
                <a:gd name="connsiteX853" fmla="*/ 905651 w 1896822"/>
                <a:gd name="connsiteY853" fmla="*/ 287122 h 1946271"/>
                <a:gd name="connsiteX854" fmla="*/ 910245 w 1896822"/>
                <a:gd name="connsiteY854" fmla="*/ 287122 h 1946271"/>
                <a:gd name="connsiteX855" fmla="*/ 907859 w 1896822"/>
                <a:gd name="connsiteY855" fmla="*/ 285181 h 1946271"/>
                <a:gd name="connsiteX856" fmla="*/ 492666 w 1896822"/>
                <a:gd name="connsiteY856" fmla="*/ 286752 h 1946271"/>
                <a:gd name="connsiteX857" fmla="*/ 490370 w 1896822"/>
                <a:gd name="connsiteY857" fmla="*/ 288970 h 1946271"/>
                <a:gd name="connsiteX858" fmla="*/ 495052 w 1896822"/>
                <a:gd name="connsiteY858" fmla="*/ 288693 h 1946271"/>
                <a:gd name="connsiteX859" fmla="*/ 492666 w 1896822"/>
                <a:gd name="connsiteY859" fmla="*/ 286752 h 1946271"/>
                <a:gd name="connsiteX860" fmla="*/ 572878 w 1896822"/>
                <a:gd name="connsiteY860" fmla="*/ 291280 h 1946271"/>
                <a:gd name="connsiteX861" fmla="*/ 570670 w 1896822"/>
                <a:gd name="connsiteY861" fmla="*/ 292666 h 1946271"/>
                <a:gd name="connsiteX862" fmla="*/ 570935 w 1896822"/>
                <a:gd name="connsiteY862" fmla="*/ 299690 h 1946271"/>
                <a:gd name="connsiteX863" fmla="*/ 572878 w 1896822"/>
                <a:gd name="connsiteY863" fmla="*/ 291280 h 1946271"/>
                <a:gd name="connsiteX864" fmla="*/ 869697 w 1896822"/>
                <a:gd name="connsiteY864" fmla="*/ 294053 h 1946271"/>
                <a:gd name="connsiteX865" fmla="*/ 867930 w 1896822"/>
                <a:gd name="connsiteY865" fmla="*/ 295439 h 1946271"/>
                <a:gd name="connsiteX866" fmla="*/ 854061 w 1896822"/>
                <a:gd name="connsiteY866" fmla="*/ 302832 h 1946271"/>
                <a:gd name="connsiteX867" fmla="*/ 867930 w 1896822"/>
                <a:gd name="connsiteY867" fmla="*/ 295439 h 1946271"/>
                <a:gd name="connsiteX868" fmla="*/ 869697 w 1896822"/>
                <a:gd name="connsiteY868" fmla="*/ 294053 h 1946271"/>
                <a:gd name="connsiteX869" fmla="*/ 559362 w 1896822"/>
                <a:gd name="connsiteY869" fmla="*/ 293128 h 1946271"/>
                <a:gd name="connsiteX870" fmla="*/ 556447 w 1896822"/>
                <a:gd name="connsiteY870" fmla="*/ 293313 h 1946271"/>
                <a:gd name="connsiteX871" fmla="*/ 558744 w 1896822"/>
                <a:gd name="connsiteY871" fmla="*/ 296640 h 1946271"/>
                <a:gd name="connsiteX872" fmla="*/ 559362 w 1896822"/>
                <a:gd name="connsiteY872" fmla="*/ 293128 h 1946271"/>
                <a:gd name="connsiteX873" fmla="*/ 846906 w 1896822"/>
                <a:gd name="connsiteY873" fmla="*/ 301076 h 1946271"/>
                <a:gd name="connsiteX874" fmla="*/ 844520 w 1896822"/>
                <a:gd name="connsiteY874" fmla="*/ 303016 h 1946271"/>
                <a:gd name="connsiteX875" fmla="*/ 849291 w 1896822"/>
                <a:gd name="connsiteY875" fmla="*/ 303016 h 1946271"/>
                <a:gd name="connsiteX876" fmla="*/ 846906 w 1896822"/>
                <a:gd name="connsiteY876" fmla="*/ 301076 h 1946271"/>
                <a:gd name="connsiteX877" fmla="*/ 839750 w 1896822"/>
                <a:gd name="connsiteY877" fmla="*/ 303386 h 1946271"/>
                <a:gd name="connsiteX878" fmla="*/ 839750 w 1896822"/>
                <a:gd name="connsiteY878" fmla="*/ 303386 h 1946271"/>
                <a:gd name="connsiteX879" fmla="*/ 563161 w 1896822"/>
                <a:gd name="connsiteY879" fmla="*/ 305234 h 1946271"/>
                <a:gd name="connsiteX880" fmla="*/ 561394 w 1896822"/>
                <a:gd name="connsiteY880" fmla="*/ 306805 h 1946271"/>
                <a:gd name="connsiteX881" fmla="*/ 561394 w 1896822"/>
                <a:gd name="connsiteY881" fmla="*/ 306805 h 1946271"/>
                <a:gd name="connsiteX882" fmla="*/ 563161 w 1896822"/>
                <a:gd name="connsiteY882" fmla="*/ 305234 h 1946271"/>
                <a:gd name="connsiteX883" fmla="*/ 825704 w 1896822"/>
                <a:gd name="connsiteY883" fmla="*/ 312904 h 1946271"/>
                <a:gd name="connsiteX884" fmla="*/ 823496 w 1896822"/>
                <a:gd name="connsiteY884" fmla="*/ 314106 h 1946271"/>
                <a:gd name="connsiteX885" fmla="*/ 823672 w 1896822"/>
                <a:gd name="connsiteY885" fmla="*/ 321037 h 1946271"/>
                <a:gd name="connsiteX886" fmla="*/ 825704 w 1896822"/>
                <a:gd name="connsiteY886" fmla="*/ 312904 h 1946271"/>
                <a:gd name="connsiteX887" fmla="*/ 547437 w 1896822"/>
                <a:gd name="connsiteY887" fmla="*/ 309947 h 1946271"/>
                <a:gd name="connsiteX888" fmla="*/ 545052 w 1896822"/>
                <a:gd name="connsiteY888" fmla="*/ 310779 h 1946271"/>
                <a:gd name="connsiteX889" fmla="*/ 549822 w 1896822"/>
                <a:gd name="connsiteY889" fmla="*/ 317525 h 1946271"/>
                <a:gd name="connsiteX890" fmla="*/ 547437 w 1896822"/>
                <a:gd name="connsiteY890" fmla="*/ 309947 h 1946271"/>
                <a:gd name="connsiteX891" fmla="*/ 537984 w 1896822"/>
                <a:gd name="connsiteY891" fmla="*/ 315954 h 1946271"/>
                <a:gd name="connsiteX892" fmla="*/ 535776 w 1896822"/>
                <a:gd name="connsiteY892" fmla="*/ 318079 h 1946271"/>
                <a:gd name="connsiteX893" fmla="*/ 540370 w 1896822"/>
                <a:gd name="connsiteY893" fmla="*/ 317710 h 1946271"/>
                <a:gd name="connsiteX894" fmla="*/ 537984 w 1896822"/>
                <a:gd name="connsiteY894" fmla="*/ 315954 h 1946271"/>
                <a:gd name="connsiteX895" fmla="*/ 807241 w 1896822"/>
                <a:gd name="connsiteY895" fmla="*/ 319650 h 1946271"/>
                <a:gd name="connsiteX896" fmla="*/ 792930 w 1896822"/>
                <a:gd name="connsiteY896" fmla="*/ 325657 h 1946271"/>
                <a:gd name="connsiteX897" fmla="*/ 802471 w 1896822"/>
                <a:gd name="connsiteY897" fmla="*/ 325010 h 1946271"/>
                <a:gd name="connsiteX898" fmla="*/ 811835 w 1896822"/>
                <a:gd name="connsiteY898" fmla="*/ 324825 h 1946271"/>
                <a:gd name="connsiteX899" fmla="*/ 807241 w 1896822"/>
                <a:gd name="connsiteY899" fmla="*/ 319650 h 1946271"/>
                <a:gd name="connsiteX900" fmla="*/ 430829 w 1896822"/>
                <a:gd name="connsiteY900" fmla="*/ 222619 h 1946271"/>
                <a:gd name="connsiteX901" fmla="*/ 427649 w 1896822"/>
                <a:gd name="connsiteY901" fmla="*/ 222896 h 1946271"/>
                <a:gd name="connsiteX902" fmla="*/ 430211 w 1896822"/>
                <a:gd name="connsiteY902" fmla="*/ 226223 h 1946271"/>
                <a:gd name="connsiteX903" fmla="*/ 430829 w 1896822"/>
                <a:gd name="connsiteY903" fmla="*/ 222619 h 1946271"/>
                <a:gd name="connsiteX904" fmla="*/ 420847 w 1896822"/>
                <a:gd name="connsiteY904" fmla="*/ 235556 h 1946271"/>
                <a:gd name="connsiteX905" fmla="*/ 418727 w 1896822"/>
                <a:gd name="connsiteY905" fmla="*/ 236942 h 1946271"/>
                <a:gd name="connsiteX906" fmla="*/ 418727 w 1896822"/>
                <a:gd name="connsiteY906" fmla="*/ 243873 h 1946271"/>
                <a:gd name="connsiteX907" fmla="*/ 420847 w 1896822"/>
                <a:gd name="connsiteY907" fmla="*/ 235556 h 1946271"/>
                <a:gd name="connsiteX908" fmla="*/ 447437 w 1896822"/>
                <a:gd name="connsiteY908" fmla="*/ 252005 h 1946271"/>
                <a:gd name="connsiteX909" fmla="*/ 444875 w 1896822"/>
                <a:gd name="connsiteY909" fmla="*/ 253022 h 1946271"/>
                <a:gd name="connsiteX910" fmla="*/ 449645 w 1896822"/>
                <a:gd name="connsiteY910" fmla="*/ 259768 h 1946271"/>
                <a:gd name="connsiteX911" fmla="*/ 447437 w 1896822"/>
                <a:gd name="connsiteY911" fmla="*/ 252005 h 1946271"/>
                <a:gd name="connsiteX912" fmla="*/ 432773 w 1896822"/>
                <a:gd name="connsiteY912" fmla="*/ 252190 h 1946271"/>
                <a:gd name="connsiteX913" fmla="*/ 430829 w 1896822"/>
                <a:gd name="connsiteY913" fmla="*/ 260322 h 1946271"/>
                <a:gd name="connsiteX914" fmla="*/ 416695 w 1896822"/>
                <a:gd name="connsiteY914" fmla="*/ 260969 h 1946271"/>
                <a:gd name="connsiteX915" fmla="*/ 403002 w 1896822"/>
                <a:gd name="connsiteY915" fmla="*/ 288693 h 1946271"/>
                <a:gd name="connsiteX916" fmla="*/ 412101 w 1896822"/>
                <a:gd name="connsiteY916" fmla="*/ 274831 h 1946271"/>
                <a:gd name="connsiteX917" fmla="*/ 417137 w 1896822"/>
                <a:gd name="connsiteY917" fmla="*/ 281392 h 1946271"/>
                <a:gd name="connsiteX918" fmla="*/ 430829 w 1896822"/>
                <a:gd name="connsiteY918" fmla="*/ 260322 h 1946271"/>
                <a:gd name="connsiteX919" fmla="*/ 432773 w 1896822"/>
                <a:gd name="connsiteY919" fmla="*/ 252190 h 1946271"/>
                <a:gd name="connsiteX920" fmla="*/ 440900 w 1896822"/>
                <a:gd name="connsiteY920" fmla="*/ 270118 h 1946271"/>
                <a:gd name="connsiteX921" fmla="*/ 438161 w 1896822"/>
                <a:gd name="connsiteY921" fmla="*/ 270488 h 1946271"/>
                <a:gd name="connsiteX922" fmla="*/ 440547 w 1896822"/>
                <a:gd name="connsiteY922" fmla="*/ 273630 h 1946271"/>
                <a:gd name="connsiteX923" fmla="*/ 440900 w 1896822"/>
                <a:gd name="connsiteY923" fmla="*/ 270118 h 1946271"/>
                <a:gd name="connsiteX924" fmla="*/ 431006 w 1896822"/>
                <a:gd name="connsiteY924" fmla="*/ 275478 h 1946271"/>
                <a:gd name="connsiteX925" fmla="*/ 428797 w 1896822"/>
                <a:gd name="connsiteY925" fmla="*/ 277419 h 1946271"/>
                <a:gd name="connsiteX926" fmla="*/ 433568 w 1896822"/>
                <a:gd name="connsiteY926" fmla="*/ 277419 h 1946271"/>
                <a:gd name="connsiteX927" fmla="*/ 431006 w 1896822"/>
                <a:gd name="connsiteY927" fmla="*/ 275478 h 1946271"/>
                <a:gd name="connsiteX928" fmla="*/ 395847 w 1896822"/>
                <a:gd name="connsiteY928" fmla="*/ 278805 h 1946271"/>
                <a:gd name="connsiteX929" fmla="*/ 384186 w 1896822"/>
                <a:gd name="connsiteY929" fmla="*/ 289524 h 1946271"/>
                <a:gd name="connsiteX930" fmla="*/ 379593 w 1896822"/>
                <a:gd name="connsiteY930" fmla="*/ 303201 h 1946271"/>
                <a:gd name="connsiteX931" fmla="*/ 372437 w 1896822"/>
                <a:gd name="connsiteY931" fmla="*/ 300059 h 1946271"/>
                <a:gd name="connsiteX932" fmla="*/ 370229 w 1896822"/>
                <a:gd name="connsiteY932" fmla="*/ 310317 h 1946271"/>
                <a:gd name="connsiteX933" fmla="*/ 384540 w 1896822"/>
                <a:gd name="connsiteY933" fmla="*/ 309947 h 1946271"/>
                <a:gd name="connsiteX934" fmla="*/ 396024 w 1896822"/>
                <a:gd name="connsiteY934" fmla="*/ 299228 h 1946271"/>
                <a:gd name="connsiteX935" fmla="*/ 389310 w 1896822"/>
                <a:gd name="connsiteY935" fmla="*/ 316508 h 1946271"/>
                <a:gd name="connsiteX936" fmla="*/ 410335 w 1896822"/>
                <a:gd name="connsiteY936" fmla="*/ 305419 h 1946271"/>
                <a:gd name="connsiteX937" fmla="*/ 396024 w 1896822"/>
                <a:gd name="connsiteY937" fmla="*/ 299228 h 1946271"/>
                <a:gd name="connsiteX938" fmla="*/ 398409 w 1896822"/>
                <a:gd name="connsiteY938" fmla="*/ 295716 h 1946271"/>
                <a:gd name="connsiteX939" fmla="*/ 395847 w 1896822"/>
                <a:gd name="connsiteY939" fmla="*/ 278805 h 1946271"/>
                <a:gd name="connsiteX940" fmla="*/ 417313 w 1896822"/>
                <a:gd name="connsiteY940" fmla="*/ 296270 h 1946271"/>
                <a:gd name="connsiteX941" fmla="*/ 414928 w 1896822"/>
                <a:gd name="connsiteY941" fmla="*/ 298488 h 1946271"/>
                <a:gd name="connsiteX942" fmla="*/ 419699 w 1896822"/>
                <a:gd name="connsiteY942" fmla="*/ 298488 h 1946271"/>
                <a:gd name="connsiteX943" fmla="*/ 417313 w 1896822"/>
                <a:gd name="connsiteY943" fmla="*/ 296270 h 1946271"/>
                <a:gd name="connsiteX944" fmla="*/ 380034 w 1896822"/>
                <a:gd name="connsiteY944" fmla="*/ 316878 h 1946271"/>
                <a:gd name="connsiteX945" fmla="*/ 375441 w 1896822"/>
                <a:gd name="connsiteY945" fmla="*/ 323901 h 1946271"/>
                <a:gd name="connsiteX946" fmla="*/ 377826 w 1896822"/>
                <a:gd name="connsiteY946" fmla="*/ 333974 h 1946271"/>
                <a:gd name="connsiteX947" fmla="*/ 380034 w 1896822"/>
                <a:gd name="connsiteY947" fmla="*/ 316878 h 1946271"/>
                <a:gd name="connsiteX948" fmla="*/ 410511 w 1896822"/>
                <a:gd name="connsiteY948" fmla="*/ 319096 h 1946271"/>
                <a:gd name="connsiteX949" fmla="*/ 392137 w 1896822"/>
                <a:gd name="connsiteY949" fmla="*/ 340351 h 1946271"/>
                <a:gd name="connsiteX950" fmla="*/ 401854 w 1896822"/>
                <a:gd name="connsiteY950" fmla="*/ 353658 h 1946271"/>
                <a:gd name="connsiteX951" fmla="*/ 418108 w 1896822"/>
                <a:gd name="connsiteY951" fmla="*/ 342753 h 1946271"/>
                <a:gd name="connsiteX952" fmla="*/ 417932 w 1896822"/>
                <a:gd name="connsiteY952" fmla="*/ 335915 h 1946271"/>
                <a:gd name="connsiteX953" fmla="*/ 410511 w 1896822"/>
                <a:gd name="connsiteY953" fmla="*/ 319096 h 1946271"/>
                <a:gd name="connsiteX954" fmla="*/ 755210 w 1896822"/>
                <a:gd name="connsiteY954" fmla="*/ 328429 h 1946271"/>
                <a:gd name="connsiteX955" fmla="*/ 741341 w 1896822"/>
                <a:gd name="connsiteY955" fmla="*/ 334159 h 1946271"/>
                <a:gd name="connsiteX956" fmla="*/ 760157 w 1896822"/>
                <a:gd name="connsiteY956" fmla="*/ 333605 h 1946271"/>
                <a:gd name="connsiteX957" fmla="*/ 755210 w 1896822"/>
                <a:gd name="connsiteY957" fmla="*/ 328429 h 1946271"/>
                <a:gd name="connsiteX958" fmla="*/ 776058 w 1896822"/>
                <a:gd name="connsiteY958" fmla="*/ 337116 h 1946271"/>
                <a:gd name="connsiteX959" fmla="*/ 772082 w 1896822"/>
                <a:gd name="connsiteY959" fmla="*/ 343308 h 1946271"/>
                <a:gd name="connsiteX960" fmla="*/ 767312 w 1896822"/>
                <a:gd name="connsiteY960" fmla="*/ 343492 h 1946271"/>
                <a:gd name="connsiteX961" fmla="*/ 758213 w 1896822"/>
                <a:gd name="connsiteY961" fmla="*/ 364377 h 1946271"/>
                <a:gd name="connsiteX962" fmla="*/ 767312 w 1896822"/>
                <a:gd name="connsiteY962" fmla="*/ 343492 h 1946271"/>
                <a:gd name="connsiteX963" fmla="*/ 772082 w 1896822"/>
                <a:gd name="connsiteY963" fmla="*/ 343308 h 1946271"/>
                <a:gd name="connsiteX964" fmla="*/ 776058 w 1896822"/>
                <a:gd name="connsiteY964" fmla="*/ 337116 h 1946271"/>
                <a:gd name="connsiteX965" fmla="*/ 727030 w 1896822"/>
                <a:gd name="connsiteY965" fmla="*/ 334806 h 1946271"/>
                <a:gd name="connsiteX966" fmla="*/ 722701 w 1896822"/>
                <a:gd name="connsiteY966" fmla="*/ 348483 h 1946271"/>
                <a:gd name="connsiteX967" fmla="*/ 727471 w 1896822"/>
                <a:gd name="connsiteY967" fmla="*/ 348483 h 1946271"/>
                <a:gd name="connsiteX968" fmla="*/ 727030 w 1896822"/>
                <a:gd name="connsiteY968" fmla="*/ 334806 h 1946271"/>
                <a:gd name="connsiteX969" fmla="*/ 715546 w 1896822"/>
                <a:gd name="connsiteY969" fmla="*/ 345526 h 1946271"/>
                <a:gd name="connsiteX970" fmla="*/ 701676 w 1896822"/>
                <a:gd name="connsiteY970" fmla="*/ 359572 h 1946271"/>
                <a:gd name="connsiteX971" fmla="*/ 694344 w 1896822"/>
                <a:gd name="connsiteY971" fmla="*/ 356430 h 1946271"/>
                <a:gd name="connsiteX972" fmla="*/ 680652 w 1896822"/>
                <a:gd name="connsiteY972" fmla="*/ 370661 h 1946271"/>
                <a:gd name="connsiteX973" fmla="*/ 684980 w 1896822"/>
                <a:gd name="connsiteY973" fmla="*/ 350054 h 1946271"/>
                <a:gd name="connsiteX974" fmla="*/ 666341 w 1896822"/>
                <a:gd name="connsiteY974" fmla="*/ 364377 h 1946271"/>
                <a:gd name="connsiteX975" fmla="*/ 663956 w 1896822"/>
                <a:gd name="connsiteY975" fmla="*/ 374635 h 1946271"/>
                <a:gd name="connsiteX976" fmla="*/ 661747 w 1896822"/>
                <a:gd name="connsiteY976" fmla="*/ 384985 h 1946271"/>
                <a:gd name="connsiteX977" fmla="*/ 652648 w 1896822"/>
                <a:gd name="connsiteY977" fmla="*/ 392286 h 1946271"/>
                <a:gd name="connsiteX978" fmla="*/ 638337 w 1896822"/>
                <a:gd name="connsiteY978" fmla="*/ 392748 h 1946271"/>
                <a:gd name="connsiteX979" fmla="*/ 652207 w 1896822"/>
                <a:gd name="connsiteY979" fmla="*/ 371678 h 1946271"/>
                <a:gd name="connsiteX980" fmla="*/ 638337 w 1896822"/>
                <a:gd name="connsiteY980" fmla="*/ 392748 h 1946271"/>
                <a:gd name="connsiteX981" fmla="*/ 631447 w 1896822"/>
                <a:gd name="connsiteY981" fmla="*/ 389513 h 1946271"/>
                <a:gd name="connsiteX982" fmla="*/ 617136 w 1896822"/>
                <a:gd name="connsiteY982" fmla="*/ 390160 h 1946271"/>
                <a:gd name="connsiteX983" fmla="*/ 573497 w 1896822"/>
                <a:gd name="connsiteY983" fmla="*/ 456419 h 1946271"/>
                <a:gd name="connsiteX984" fmla="*/ 559186 w 1896822"/>
                <a:gd name="connsiteY984" fmla="*/ 443297 h 1946271"/>
                <a:gd name="connsiteX985" fmla="*/ 540546 w 1896822"/>
                <a:gd name="connsiteY985" fmla="*/ 464551 h 1946271"/>
                <a:gd name="connsiteX986" fmla="*/ 538779 w 1896822"/>
                <a:gd name="connsiteY986" fmla="*/ 488578 h 1946271"/>
                <a:gd name="connsiteX987" fmla="*/ 536748 w 1896822"/>
                <a:gd name="connsiteY987" fmla="*/ 512328 h 1946271"/>
                <a:gd name="connsiteX988" fmla="*/ 548055 w 1896822"/>
                <a:gd name="connsiteY988" fmla="*/ 494862 h 1946271"/>
                <a:gd name="connsiteX989" fmla="*/ 560157 w 1896822"/>
                <a:gd name="connsiteY989" fmla="*/ 497911 h 1946271"/>
                <a:gd name="connsiteX990" fmla="*/ 567136 w 1896822"/>
                <a:gd name="connsiteY990" fmla="*/ 487377 h 1946271"/>
                <a:gd name="connsiteX991" fmla="*/ 573850 w 1896822"/>
                <a:gd name="connsiteY991" fmla="*/ 470096 h 1946271"/>
                <a:gd name="connsiteX992" fmla="*/ 578620 w 1896822"/>
                <a:gd name="connsiteY992" fmla="*/ 483588 h 1946271"/>
                <a:gd name="connsiteX993" fmla="*/ 583037 w 1896822"/>
                <a:gd name="connsiteY993" fmla="*/ 462980 h 1946271"/>
                <a:gd name="connsiteX994" fmla="*/ 590546 w 1896822"/>
                <a:gd name="connsiteY994" fmla="*/ 479614 h 1946271"/>
                <a:gd name="connsiteX995" fmla="*/ 604239 w 1896822"/>
                <a:gd name="connsiteY995" fmla="*/ 458822 h 1946271"/>
                <a:gd name="connsiteX996" fmla="*/ 594345 w 1896822"/>
                <a:gd name="connsiteY996" fmla="*/ 438768 h 1946271"/>
                <a:gd name="connsiteX997" fmla="*/ 601412 w 1896822"/>
                <a:gd name="connsiteY997" fmla="*/ 434979 h 1946271"/>
                <a:gd name="connsiteX998" fmla="*/ 601677 w 1896822"/>
                <a:gd name="connsiteY998" fmla="*/ 448656 h 1946271"/>
                <a:gd name="connsiteX999" fmla="*/ 615899 w 1896822"/>
                <a:gd name="connsiteY999" fmla="*/ 455033 h 1946271"/>
                <a:gd name="connsiteX1000" fmla="*/ 620493 w 1896822"/>
                <a:gd name="connsiteY1000" fmla="*/ 447917 h 1946271"/>
                <a:gd name="connsiteX1001" fmla="*/ 627648 w 1896822"/>
                <a:gd name="connsiteY1001" fmla="*/ 451059 h 1946271"/>
                <a:gd name="connsiteX1002" fmla="*/ 639132 w 1896822"/>
                <a:gd name="connsiteY1002" fmla="*/ 433593 h 1946271"/>
                <a:gd name="connsiteX1003" fmla="*/ 648673 w 1896822"/>
                <a:gd name="connsiteY1003" fmla="*/ 433409 h 1946271"/>
                <a:gd name="connsiteX1004" fmla="*/ 662366 w 1896822"/>
                <a:gd name="connsiteY1004" fmla="*/ 412154 h 1946271"/>
                <a:gd name="connsiteX1005" fmla="*/ 681182 w 1896822"/>
                <a:gd name="connsiteY1005" fmla="*/ 404853 h 1946271"/>
                <a:gd name="connsiteX1006" fmla="*/ 685952 w 1896822"/>
                <a:gd name="connsiteY1006" fmla="*/ 404576 h 1946271"/>
                <a:gd name="connsiteX1007" fmla="*/ 706977 w 1896822"/>
                <a:gd name="connsiteY1007" fmla="*/ 400418 h 1946271"/>
                <a:gd name="connsiteX1008" fmla="*/ 723054 w 1896822"/>
                <a:gd name="connsiteY1008" fmla="*/ 382582 h 1946271"/>
                <a:gd name="connsiteX1009" fmla="*/ 729856 w 1896822"/>
                <a:gd name="connsiteY1009" fmla="*/ 358556 h 1946271"/>
                <a:gd name="connsiteX1010" fmla="*/ 713337 w 1896822"/>
                <a:gd name="connsiteY1010" fmla="*/ 362529 h 1946271"/>
                <a:gd name="connsiteX1011" fmla="*/ 715546 w 1896822"/>
                <a:gd name="connsiteY1011" fmla="*/ 345526 h 1946271"/>
                <a:gd name="connsiteX1012" fmla="*/ 743726 w 1896822"/>
                <a:gd name="connsiteY1012" fmla="*/ 353843 h 1946271"/>
                <a:gd name="connsiteX1013" fmla="*/ 741517 w 1896822"/>
                <a:gd name="connsiteY1013" fmla="*/ 354582 h 1946271"/>
                <a:gd name="connsiteX1014" fmla="*/ 746553 w 1896822"/>
                <a:gd name="connsiteY1014" fmla="*/ 361328 h 1946271"/>
                <a:gd name="connsiteX1015" fmla="*/ 743726 w 1896822"/>
                <a:gd name="connsiteY1015" fmla="*/ 353843 h 1946271"/>
                <a:gd name="connsiteX1016" fmla="*/ 1147965 w 1896822"/>
                <a:gd name="connsiteY1016" fmla="*/ 373896 h 1946271"/>
                <a:gd name="connsiteX1017" fmla="*/ 1141162 w 1896822"/>
                <a:gd name="connsiteY1017" fmla="*/ 391084 h 1946271"/>
                <a:gd name="connsiteX1018" fmla="*/ 1147965 w 1896822"/>
                <a:gd name="connsiteY1018" fmla="*/ 373896 h 1946271"/>
                <a:gd name="connsiteX1019" fmla="*/ 1230473 w 1896822"/>
                <a:gd name="connsiteY1019" fmla="*/ 374265 h 1946271"/>
                <a:gd name="connsiteX1020" fmla="*/ 1209625 w 1896822"/>
                <a:gd name="connsiteY1020" fmla="*/ 398847 h 1946271"/>
                <a:gd name="connsiteX1021" fmla="*/ 1223760 w 1896822"/>
                <a:gd name="connsiteY1021" fmla="*/ 398477 h 1946271"/>
                <a:gd name="connsiteX1022" fmla="*/ 1235862 w 1896822"/>
                <a:gd name="connsiteY1022" fmla="*/ 408180 h 1946271"/>
                <a:gd name="connsiteX1023" fmla="*/ 1242576 w 1896822"/>
                <a:gd name="connsiteY1023" fmla="*/ 390899 h 1946271"/>
                <a:gd name="connsiteX1024" fmla="*/ 1230738 w 1896822"/>
                <a:gd name="connsiteY1024" fmla="*/ 394688 h 1946271"/>
                <a:gd name="connsiteX1025" fmla="*/ 1230473 w 1896822"/>
                <a:gd name="connsiteY1025" fmla="*/ 374265 h 1946271"/>
                <a:gd name="connsiteX1026" fmla="*/ 1157064 w 1896822"/>
                <a:gd name="connsiteY1026" fmla="*/ 379256 h 1946271"/>
                <a:gd name="connsiteX1027" fmla="*/ 1152735 w 1896822"/>
                <a:gd name="connsiteY1027" fmla="*/ 380642 h 1946271"/>
                <a:gd name="connsiteX1028" fmla="*/ 1169784 w 1896822"/>
                <a:gd name="connsiteY1028" fmla="*/ 410583 h 1946271"/>
                <a:gd name="connsiteX1029" fmla="*/ 1195403 w 1896822"/>
                <a:gd name="connsiteY1029" fmla="*/ 392470 h 1946271"/>
                <a:gd name="connsiteX1030" fmla="*/ 1207240 w 1896822"/>
                <a:gd name="connsiteY1030" fmla="*/ 402451 h 1946271"/>
                <a:gd name="connsiteX1031" fmla="*/ 1195403 w 1896822"/>
                <a:gd name="connsiteY1031" fmla="*/ 392470 h 1946271"/>
                <a:gd name="connsiteX1032" fmla="*/ 1185862 w 1896822"/>
                <a:gd name="connsiteY1032" fmla="*/ 386186 h 1946271"/>
                <a:gd name="connsiteX1033" fmla="*/ 1176322 w 1896822"/>
                <a:gd name="connsiteY1033" fmla="*/ 386556 h 1946271"/>
                <a:gd name="connsiteX1034" fmla="*/ 1166958 w 1896822"/>
                <a:gd name="connsiteY1034" fmla="*/ 386741 h 1946271"/>
                <a:gd name="connsiteX1035" fmla="*/ 1157064 w 1896822"/>
                <a:gd name="connsiteY1035" fmla="*/ 379256 h 1946271"/>
                <a:gd name="connsiteX1036" fmla="*/ 1181887 w 1896822"/>
                <a:gd name="connsiteY1036" fmla="*/ 403005 h 1946271"/>
                <a:gd name="connsiteX1037" fmla="*/ 1179060 w 1896822"/>
                <a:gd name="connsiteY1037" fmla="*/ 403467 h 1946271"/>
                <a:gd name="connsiteX1038" fmla="*/ 1181445 w 1896822"/>
                <a:gd name="connsiteY1038" fmla="*/ 406794 h 1946271"/>
                <a:gd name="connsiteX1039" fmla="*/ 1181887 w 1896822"/>
                <a:gd name="connsiteY1039" fmla="*/ 403005 h 1946271"/>
                <a:gd name="connsiteX1040" fmla="*/ 1122170 w 1896822"/>
                <a:gd name="connsiteY1040" fmla="*/ 374081 h 1946271"/>
                <a:gd name="connsiteX1041" fmla="*/ 1119608 w 1896822"/>
                <a:gd name="connsiteY1041" fmla="*/ 375097 h 1946271"/>
                <a:gd name="connsiteX1042" fmla="*/ 1124555 w 1896822"/>
                <a:gd name="connsiteY1042" fmla="*/ 381566 h 1946271"/>
                <a:gd name="connsiteX1043" fmla="*/ 1122170 w 1896822"/>
                <a:gd name="connsiteY1043" fmla="*/ 374081 h 1946271"/>
                <a:gd name="connsiteX1044" fmla="*/ 1090809 w 1896822"/>
                <a:gd name="connsiteY1044" fmla="*/ 374450 h 1946271"/>
                <a:gd name="connsiteX1045" fmla="*/ 1086657 w 1896822"/>
                <a:gd name="connsiteY1045" fmla="*/ 376206 h 1946271"/>
                <a:gd name="connsiteX1046" fmla="*/ 1090809 w 1896822"/>
                <a:gd name="connsiteY1046" fmla="*/ 374450 h 1946271"/>
                <a:gd name="connsiteX1047" fmla="*/ 1001675 w 1896822"/>
                <a:gd name="connsiteY1047" fmla="*/ 380642 h 1946271"/>
                <a:gd name="connsiteX1048" fmla="*/ 999290 w 1896822"/>
                <a:gd name="connsiteY1048" fmla="*/ 382767 h 1946271"/>
                <a:gd name="connsiteX1049" fmla="*/ 1004061 w 1896822"/>
                <a:gd name="connsiteY1049" fmla="*/ 382582 h 1946271"/>
                <a:gd name="connsiteX1050" fmla="*/ 1001675 w 1896822"/>
                <a:gd name="connsiteY1050" fmla="*/ 380642 h 1946271"/>
                <a:gd name="connsiteX1051" fmla="*/ 1100880 w 1896822"/>
                <a:gd name="connsiteY1051" fmla="*/ 382398 h 1946271"/>
                <a:gd name="connsiteX1052" fmla="*/ 1093813 w 1896822"/>
                <a:gd name="connsiteY1052" fmla="*/ 386186 h 1946271"/>
                <a:gd name="connsiteX1053" fmla="*/ 1089219 w 1896822"/>
                <a:gd name="connsiteY1053" fmla="*/ 393302 h 1946271"/>
                <a:gd name="connsiteX1054" fmla="*/ 1091781 w 1896822"/>
                <a:gd name="connsiteY1054" fmla="*/ 403190 h 1946271"/>
                <a:gd name="connsiteX1055" fmla="*/ 1096551 w 1896822"/>
                <a:gd name="connsiteY1055" fmla="*/ 409936 h 1946271"/>
                <a:gd name="connsiteX1056" fmla="*/ 1103530 w 1896822"/>
                <a:gd name="connsiteY1056" fmla="*/ 406240 h 1946271"/>
                <a:gd name="connsiteX1057" fmla="*/ 1108477 w 1896822"/>
                <a:gd name="connsiteY1057" fmla="*/ 412986 h 1946271"/>
                <a:gd name="connsiteX1058" fmla="*/ 1131887 w 1896822"/>
                <a:gd name="connsiteY1058" fmla="*/ 405223 h 1946271"/>
                <a:gd name="connsiteX1059" fmla="*/ 1112806 w 1896822"/>
                <a:gd name="connsiteY1059" fmla="*/ 392286 h 1946271"/>
                <a:gd name="connsiteX1060" fmla="*/ 1100880 w 1896822"/>
                <a:gd name="connsiteY1060" fmla="*/ 382398 h 1946271"/>
                <a:gd name="connsiteX1061" fmla="*/ 1136657 w 1896822"/>
                <a:gd name="connsiteY1061" fmla="*/ 406424 h 1946271"/>
                <a:gd name="connsiteX1062" fmla="*/ 1134449 w 1896822"/>
                <a:gd name="connsiteY1062" fmla="*/ 408550 h 1946271"/>
                <a:gd name="connsiteX1063" fmla="*/ 1139042 w 1896822"/>
                <a:gd name="connsiteY1063" fmla="*/ 408365 h 1946271"/>
                <a:gd name="connsiteX1064" fmla="*/ 1136657 w 1896822"/>
                <a:gd name="connsiteY1064" fmla="*/ 406424 h 1946271"/>
                <a:gd name="connsiteX1065" fmla="*/ 1050350 w 1896822"/>
                <a:gd name="connsiteY1065" fmla="*/ 382767 h 1946271"/>
                <a:gd name="connsiteX1066" fmla="*/ 1056092 w 1896822"/>
                <a:gd name="connsiteY1066" fmla="*/ 387573 h 1946271"/>
                <a:gd name="connsiteX1067" fmla="*/ 1060862 w 1896822"/>
                <a:gd name="connsiteY1067" fmla="*/ 387388 h 1946271"/>
                <a:gd name="connsiteX1068" fmla="*/ 1060862 w 1896822"/>
                <a:gd name="connsiteY1068" fmla="*/ 387388 h 1946271"/>
                <a:gd name="connsiteX1069" fmla="*/ 1056092 w 1896822"/>
                <a:gd name="connsiteY1069" fmla="*/ 387573 h 1946271"/>
                <a:gd name="connsiteX1070" fmla="*/ 1050350 w 1896822"/>
                <a:gd name="connsiteY1070" fmla="*/ 382767 h 1946271"/>
                <a:gd name="connsiteX1071" fmla="*/ 1078265 w 1896822"/>
                <a:gd name="connsiteY1071" fmla="*/ 386371 h 1946271"/>
                <a:gd name="connsiteX1072" fmla="*/ 1074908 w 1896822"/>
                <a:gd name="connsiteY1072" fmla="*/ 386741 h 1946271"/>
                <a:gd name="connsiteX1073" fmla="*/ 1082064 w 1896822"/>
                <a:gd name="connsiteY1073" fmla="*/ 389975 h 1946271"/>
                <a:gd name="connsiteX1074" fmla="*/ 1078265 w 1896822"/>
                <a:gd name="connsiteY1074" fmla="*/ 386371 h 1946271"/>
                <a:gd name="connsiteX1075" fmla="*/ 975704 w 1896822"/>
                <a:gd name="connsiteY1075" fmla="*/ 383599 h 1946271"/>
                <a:gd name="connsiteX1076" fmla="*/ 968725 w 1896822"/>
                <a:gd name="connsiteY1076" fmla="*/ 394134 h 1946271"/>
                <a:gd name="connsiteX1077" fmla="*/ 961658 w 1896822"/>
                <a:gd name="connsiteY1077" fmla="*/ 390899 h 1946271"/>
                <a:gd name="connsiteX1078" fmla="*/ 966782 w 1896822"/>
                <a:gd name="connsiteY1078" fmla="*/ 404576 h 1946271"/>
                <a:gd name="connsiteX1079" fmla="*/ 976057 w 1896822"/>
                <a:gd name="connsiteY1079" fmla="*/ 404022 h 1946271"/>
                <a:gd name="connsiteX1080" fmla="*/ 980827 w 1896822"/>
                <a:gd name="connsiteY1080" fmla="*/ 410768 h 1946271"/>
                <a:gd name="connsiteX1081" fmla="*/ 988248 w 1896822"/>
                <a:gd name="connsiteY1081" fmla="*/ 413910 h 1946271"/>
                <a:gd name="connsiteX1082" fmla="*/ 1009449 w 1896822"/>
                <a:gd name="connsiteY1082" fmla="*/ 416682 h 1946271"/>
                <a:gd name="connsiteX1083" fmla="*/ 1018548 w 1896822"/>
                <a:gd name="connsiteY1083" fmla="*/ 402636 h 1946271"/>
                <a:gd name="connsiteX1084" fmla="*/ 992753 w 1896822"/>
                <a:gd name="connsiteY1084" fmla="*/ 393302 h 1946271"/>
                <a:gd name="connsiteX1085" fmla="*/ 994343 w 1896822"/>
                <a:gd name="connsiteY1085" fmla="*/ 395705 h 1946271"/>
                <a:gd name="connsiteX1086" fmla="*/ 991958 w 1896822"/>
                <a:gd name="connsiteY1086" fmla="*/ 392470 h 1946271"/>
                <a:gd name="connsiteX1087" fmla="*/ 992400 w 1896822"/>
                <a:gd name="connsiteY1087" fmla="*/ 392932 h 1946271"/>
                <a:gd name="connsiteX1088" fmla="*/ 990015 w 1896822"/>
                <a:gd name="connsiteY1088" fmla="*/ 389975 h 1946271"/>
                <a:gd name="connsiteX1089" fmla="*/ 975704 w 1896822"/>
                <a:gd name="connsiteY1089" fmla="*/ 383599 h 1946271"/>
                <a:gd name="connsiteX1090" fmla="*/ 1035863 w 1896822"/>
                <a:gd name="connsiteY1090" fmla="*/ 400418 h 1946271"/>
                <a:gd name="connsiteX1091" fmla="*/ 1030474 w 1896822"/>
                <a:gd name="connsiteY1091" fmla="*/ 405593 h 1946271"/>
                <a:gd name="connsiteX1092" fmla="*/ 1030474 w 1896822"/>
                <a:gd name="connsiteY1092" fmla="*/ 405593 h 1946271"/>
                <a:gd name="connsiteX1093" fmla="*/ 1035863 w 1896822"/>
                <a:gd name="connsiteY1093" fmla="*/ 400418 h 1946271"/>
                <a:gd name="connsiteX1094" fmla="*/ 1723581 w 1896822"/>
                <a:gd name="connsiteY1094" fmla="*/ 502070 h 1946271"/>
                <a:gd name="connsiteX1095" fmla="*/ 1721196 w 1896822"/>
                <a:gd name="connsiteY1095" fmla="*/ 503087 h 1946271"/>
                <a:gd name="connsiteX1096" fmla="*/ 1725966 w 1896822"/>
                <a:gd name="connsiteY1096" fmla="*/ 509555 h 1946271"/>
                <a:gd name="connsiteX1097" fmla="*/ 1723581 w 1896822"/>
                <a:gd name="connsiteY1097" fmla="*/ 502070 h 1946271"/>
                <a:gd name="connsiteX1098" fmla="*/ 1674023 w 1896822"/>
                <a:gd name="connsiteY1098" fmla="*/ 506044 h 1946271"/>
                <a:gd name="connsiteX1099" fmla="*/ 1671814 w 1896822"/>
                <a:gd name="connsiteY1099" fmla="*/ 508169 h 1946271"/>
                <a:gd name="connsiteX1100" fmla="*/ 1676585 w 1896822"/>
                <a:gd name="connsiteY1100" fmla="*/ 507984 h 1946271"/>
                <a:gd name="connsiteX1101" fmla="*/ 1674023 w 1896822"/>
                <a:gd name="connsiteY1101" fmla="*/ 506044 h 1946271"/>
                <a:gd name="connsiteX1102" fmla="*/ 368109 w 1896822"/>
                <a:gd name="connsiteY1102" fmla="*/ 320667 h 1946271"/>
                <a:gd name="connsiteX1103" fmla="*/ 363515 w 1896822"/>
                <a:gd name="connsiteY1103" fmla="*/ 327783 h 1946271"/>
                <a:gd name="connsiteX1104" fmla="*/ 366077 w 1896822"/>
                <a:gd name="connsiteY1104" fmla="*/ 337948 h 1946271"/>
                <a:gd name="connsiteX1105" fmla="*/ 368109 w 1896822"/>
                <a:gd name="connsiteY1105" fmla="*/ 320667 h 1946271"/>
                <a:gd name="connsiteX1106" fmla="*/ 385158 w 1896822"/>
                <a:gd name="connsiteY1106" fmla="*/ 344139 h 1946271"/>
                <a:gd name="connsiteX1107" fmla="*/ 378444 w 1896822"/>
                <a:gd name="connsiteY1107" fmla="*/ 368074 h 1946271"/>
                <a:gd name="connsiteX1108" fmla="*/ 385158 w 1896822"/>
                <a:gd name="connsiteY1108" fmla="*/ 344139 h 1946271"/>
                <a:gd name="connsiteX1109" fmla="*/ 659627 w 1896822"/>
                <a:gd name="connsiteY1109" fmla="*/ 364562 h 1946271"/>
                <a:gd name="connsiteX1110" fmla="*/ 656800 w 1896822"/>
                <a:gd name="connsiteY1110" fmla="*/ 364747 h 1946271"/>
                <a:gd name="connsiteX1111" fmla="*/ 659185 w 1896822"/>
                <a:gd name="connsiteY1111" fmla="*/ 368074 h 1946271"/>
                <a:gd name="connsiteX1112" fmla="*/ 659627 w 1896822"/>
                <a:gd name="connsiteY1112" fmla="*/ 364562 h 1946271"/>
                <a:gd name="connsiteX1113" fmla="*/ 366342 w 1896822"/>
                <a:gd name="connsiteY1113" fmla="*/ 344694 h 1946271"/>
                <a:gd name="connsiteX1114" fmla="*/ 357155 w 1896822"/>
                <a:gd name="connsiteY1114" fmla="*/ 365486 h 1946271"/>
                <a:gd name="connsiteX1115" fmla="*/ 361748 w 1896822"/>
                <a:gd name="connsiteY1115" fmla="*/ 365302 h 1946271"/>
                <a:gd name="connsiteX1116" fmla="*/ 366872 w 1896822"/>
                <a:gd name="connsiteY1116" fmla="*/ 378794 h 1946271"/>
                <a:gd name="connsiteX1117" fmla="*/ 369080 w 1896822"/>
                <a:gd name="connsiteY1117" fmla="*/ 368536 h 1946271"/>
                <a:gd name="connsiteX1118" fmla="*/ 364133 w 1896822"/>
                <a:gd name="connsiteY1118" fmla="*/ 355044 h 1946271"/>
                <a:gd name="connsiteX1119" fmla="*/ 366342 w 1896822"/>
                <a:gd name="connsiteY1119" fmla="*/ 344694 h 1946271"/>
                <a:gd name="connsiteX1120" fmla="*/ 513161 w 1896822"/>
                <a:gd name="connsiteY1120" fmla="*/ 374820 h 1946271"/>
                <a:gd name="connsiteX1121" fmla="*/ 510776 w 1896822"/>
                <a:gd name="connsiteY1121" fmla="*/ 377038 h 1946271"/>
                <a:gd name="connsiteX1122" fmla="*/ 515546 w 1896822"/>
                <a:gd name="connsiteY1122" fmla="*/ 376668 h 1946271"/>
                <a:gd name="connsiteX1123" fmla="*/ 513161 w 1896822"/>
                <a:gd name="connsiteY1123" fmla="*/ 374820 h 1946271"/>
                <a:gd name="connsiteX1124" fmla="*/ 635776 w 1896822"/>
                <a:gd name="connsiteY1124" fmla="*/ 377223 h 1946271"/>
                <a:gd name="connsiteX1125" fmla="*/ 633567 w 1896822"/>
                <a:gd name="connsiteY1125" fmla="*/ 379256 h 1946271"/>
                <a:gd name="connsiteX1126" fmla="*/ 638337 w 1896822"/>
                <a:gd name="connsiteY1126" fmla="*/ 378978 h 1946271"/>
                <a:gd name="connsiteX1127" fmla="*/ 635776 w 1896822"/>
                <a:gd name="connsiteY1127" fmla="*/ 377223 h 1946271"/>
                <a:gd name="connsiteX1128" fmla="*/ 309540 w 1896822"/>
                <a:gd name="connsiteY1128" fmla="*/ 348021 h 1946271"/>
                <a:gd name="connsiteX1129" fmla="*/ 307331 w 1896822"/>
                <a:gd name="connsiteY1129" fmla="*/ 350239 h 1946271"/>
                <a:gd name="connsiteX1130" fmla="*/ 311925 w 1896822"/>
                <a:gd name="connsiteY1130" fmla="*/ 350054 h 1946271"/>
                <a:gd name="connsiteX1131" fmla="*/ 309540 w 1896822"/>
                <a:gd name="connsiteY1131" fmla="*/ 348021 h 1946271"/>
                <a:gd name="connsiteX1132" fmla="*/ 322437 w 1896822"/>
                <a:gd name="connsiteY1132" fmla="*/ 349222 h 1946271"/>
                <a:gd name="connsiteX1133" fmla="*/ 316695 w 1896822"/>
                <a:gd name="connsiteY1133" fmla="*/ 350054 h 1946271"/>
                <a:gd name="connsiteX1134" fmla="*/ 317049 w 1896822"/>
                <a:gd name="connsiteY1134" fmla="*/ 363546 h 1946271"/>
                <a:gd name="connsiteX1135" fmla="*/ 322437 w 1896822"/>
                <a:gd name="connsiteY1135" fmla="*/ 349222 h 1946271"/>
                <a:gd name="connsiteX1136" fmla="*/ 302826 w 1896822"/>
                <a:gd name="connsiteY1136" fmla="*/ 357169 h 1946271"/>
                <a:gd name="connsiteX1137" fmla="*/ 298409 w 1896822"/>
                <a:gd name="connsiteY1137" fmla="*/ 384800 h 1946271"/>
                <a:gd name="connsiteX1138" fmla="*/ 312543 w 1896822"/>
                <a:gd name="connsiteY1138" fmla="*/ 370477 h 1946271"/>
                <a:gd name="connsiteX1139" fmla="*/ 302826 w 1896822"/>
                <a:gd name="connsiteY1139" fmla="*/ 357169 h 1946271"/>
                <a:gd name="connsiteX1140" fmla="*/ 338338 w 1896822"/>
                <a:gd name="connsiteY1140" fmla="*/ 374265 h 1946271"/>
                <a:gd name="connsiteX1141" fmla="*/ 336130 w 1896822"/>
                <a:gd name="connsiteY1141" fmla="*/ 376668 h 1946271"/>
                <a:gd name="connsiteX1142" fmla="*/ 340724 w 1896822"/>
                <a:gd name="connsiteY1142" fmla="*/ 376483 h 1946271"/>
                <a:gd name="connsiteX1143" fmla="*/ 338338 w 1896822"/>
                <a:gd name="connsiteY1143" fmla="*/ 374265 h 1946271"/>
                <a:gd name="connsiteX1144" fmla="*/ 489575 w 1896822"/>
                <a:gd name="connsiteY1144" fmla="*/ 381196 h 1946271"/>
                <a:gd name="connsiteX1145" fmla="*/ 482773 w 1896822"/>
                <a:gd name="connsiteY1145" fmla="*/ 398477 h 1946271"/>
                <a:gd name="connsiteX1146" fmla="*/ 489575 w 1896822"/>
                <a:gd name="connsiteY1146" fmla="*/ 381196 h 1946271"/>
                <a:gd name="connsiteX1147" fmla="*/ 336130 w 1896822"/>
                <a:gd name="connsiteY1147" fmla="*/ 385724 h 1946271"/>
                <a:gd name="connsiteX1148" fmla="*/ 333921 w 1896822"/>
                <a:gd name="connsiteY1148" fmla="*/ 386741 h 1946271"/>
                <a:gd name="connsiteX1149" fmla="*/ 343462 w 1896822"/>
                <a:gd name="connsiteY1149" fmla="*/ 393302 h 1946271"/>
                <a:gd name="connsiteX1150" fmla="*/ 336130 w 1896822"/>
                <a:gd name="connsiteY1150" fmla="*/ 385724 h 1946271"/>
                <a:gd name="connsiteX1151" fmla="*/ 324646 w 1896822"/>
                <a:gd name="connsiteY1151" fmla="*/ 389698 h 1946271"/>
                <a:gd name="connsiteX1152" fmla="*/ 322261 w 1896822"/>
                <a:gd name="connsiteY1152" fmla="*/ 390715 h 1946271"/>
                <a:gd name="connsiteX1153" fmla="*/ 327031 w 1896822"/>
                <a:gd name="connsiteY1153" fmla="*/ 397276 h 1946271"/>
                <a:gd name="connsiteX1154" fmla="*/ 324646 w 1896822"/>
                <a:gd name="connsiteY1154" fmla="*/ 389698 h 1946271"/>
                <a:gd name="connsiteX1155" fmla="*/ 350618 w 1896822"/>
                <a:gd name="connsiteY1155" fmla="*/ 398107 h 1946271"/>
                <a:gd name="connsiteX1156" fmla="*/ 345847 w 1896822"/>
                <a:gd name="connsiteY1156" fmla="*/ 403467 h 1946271"/>
                <a:gd name="connsiteX1157" fmla="*/ 346289 w 1896822"/>
                <a:gd name="connsiteY1157" fmla="*/ 417144 h 1946271"/>
                <a:gd name="connsiteX1158" fmla="*/ 350618 w 1896822"/>
                <a:gd name="connsiteY1158" fmla="*/ 398107 h 1946271"/>
                <a:gd name="connsiteX1159" fmla="*/ 452384 w 1896822"/>
                <a:gd name="connsiteY1159" fmla="*/ 416682 h 1946271"/>
                <a:gd name="connsiteX1160" fmla="*/ 452384 w 1896822"/>
                <a:gd name="connsiteY1160" fmla="*/ 416682 h 1946271"/>
                <a:gd name="connsiteX1161" fmla="*/ 576235 w 1896822"/>
                <a:gd name="connsiteY1161" fmla="*/ 425461 h 1946271"/>
                <a:gd name="connsiteX1162" fmla="*/ 570670 w 1896822"/>
                <a:gd name="connsiteY1162" fmla="*/ 425831 h 1946271"/>
                <a:gd name="connsiteX1163" fmla="*/ 570935 w 1896822"/>
                <a:gd name="connsiteY1163" fmla="*/ 439508 h 1946271"/>
                <a:gd name="connsiteX1164" fmla="*/ 576235 w 1896822"/>
                <a:gd name="connsiteY1164" fmla="*/ 425461 h 1946271"/>
                <a:gd name="connsiteX1165" fmla="*/ 298851 w 1896822"/>
                <a:gd name="connsiteY1165" fmla="*/ 398477 h 1946271"/>
                <a:gd name="connsiteX1166" fmla="*/ 299028 w 1896822"/>
                <a:gd name="connsiteY1166" fmla="*/ 418900 h 1946271"/>
                <a:gd name="connsiteX1167" fmla="*/ 304151 w 1896822"/>
                <a:gd name="connsiteY1167" fmla="*/ 432392 h 1946271"/>
                <a:gd name="connsiteX1168" fmla="*/ 313162 w 1896822"/>
                <a:gd name="connsiteY1168" fmla="*/ 411322 h 1946271"/>
                <a:gd name="connsiteX1169" fmla="*/ 315282 w 1896822"/>
                <a:gd name="connsiteY1169" fmla="*/ 401249 h 1946271"/>
                <a:gd name="connsiteX1170" fmla="*/ 298851 w 1896822"/>
                <a:gd name="connsiteY1170" fmla="*/ 398477 h 1946271"/>
                <a:gd name="connsiteX1171" fmla="*/ 328444 w 1896822"/>
                <a:gd name="connsiteY1171" fmla="*/ 414187 h 1946271"/>
                <a:gd name="connsiteX1172" fmla="*/ 324999 w 1896822"/>
                <a:gd name="connsiteY1172" fmla="*/ 414372 h 1946271"/>
                <a:gd name="connsiteX1173" fmla="*/ 332155 w 1896822"/>
                <a:gd name="connsiteY1173" fmla="*/ 417514 h 1946271"/>
                <a:gd name="connsiteX1174" fmla="*/ 328444 w 1896822"/>
                <a:gd name="connsiteY1174" fmla="*/ 414187 h 1946271"/>
                <a:gd name="connsiteX1175" fmla="*/ 320847 w 1896822"/>
                <a:gd name="connsiteY1175" fmla="*/ 417883 h 1946271"/>
                <a:gd name="connsiteX1176" fmla="*/ 317844 w 1896822"/>
                <a:gd name="connsiteY1176" fmla="*/ 418345 h 1946271"/>
                <a:gd name="connsiteX1177" fmla="*/ 320229 w 1896822"/>
                <a:gd name="connsiteY1177" fmla="*/ 421487 h 1946271"/>
                <a:gd name="connsiteX1178" fmla="*/ 320847 w 1896822"/>
                <a:gd name="connsiteY1178" fmla="*/ 417883 h 1946271"/>
                <a:gd name="connsiteX1179" fmla="*/ 346289 w 1896822"/>
                <a:gd name="connsiteY1179" fmla="*/ 426016 h 1946271"/>
                <a:gd name="connsiteX1180" fmla="*/ 344080 w 1896822"/>
                <a:gd name="connsiteY1180" fmla="*/ 427217 h 1946271"/>
                <a:gd name="connsiteX1181" fmla="*/ 344257 w 1896822"/>
                <a:gd name="connsiteY1181" fmla="*/ 434148 h 1946271"/>
                <a:gd name="connsiteX1182" fmla="*/ 346289 w 1896822"/>
                <a:gd name="connsiteY1182" fmla="*/ 426016 h 1946271"/>
                <a:gd name="connsiteX1183" fmla="*/ 558744 w 1896822"/>
                <a:gd name="connsiteY1183" fmla="*/ 431006 h 1946271"/>
                <a:gd name="connsiteX1184" fmla="*/ 556624 w 1896822"/>
                <a:gd name="connsiteY1184" fmla="*/ 433409 h 1946271"/>
                <a:gd name="connsiteX1185" fmla="*/ 561129 w 1896822"/>
                <a:gd name="connsiteY1185" fmla="*/ 433224 h 1946271"/>
                <a:gd name="connsiteX1186" fmla="*/ 558744 w 1896822"/>
                <a:gd name="connsiteY1186" fmla="*/ 431006 h 1946271"/>
                <a:gd name="connsiteX1187" fmla="*/ 544698 w 1896822"/>
                <a:gd name="connsiteY1187" fmla="*/ 431560 h 1946271"/>
                <a:gd name="connsiteX1188" fmla="*/ 542313 w 1896822"/>
                <a:gd name="connsiteY1188" fmla="*/ 433778 h 1946271"/>
                <a:gd name="connsiteX1189" fmla="*/ 547083 w 1896822"/>
                <a:gd name="connsiteY1189" fmla="*/ 433593 h 1946271"/>
                <a:gd name="connsiteX1190" fmla="*/ 544698 w 1896822"/>
                <a:gd name="connsiteY1190" fmla="*/ 431560 h 1946271"/>
                <a:gd name="connsiteX1191" fmla="*/ 284982 w 1896822"/>
                <a:gd name="connsiteY1191" fmla="*/ 419270 h 1946271"/>
                <a:gd name="connsiteX1192" fmla="*/ 262102 w 1896822"/>
                <a:gd name="connsiteY1192" fmla="*/ 468155 h 1946271"/>
                <a:gd name="connsiteX1193" fmla="*/ 266696 w 1896822"/>
                <a:gd name="connsiteY1193" fmla="*/ 474069 h 1946271"/>
                <a:gd name="connsiteX1194" fmla="*/ 268639 w 1896822"/>
                <a:gd name="connsiteY1194" fmla="*/ 472868 h 1946271"/>
                <a:gd name="connsiteX1195" fmla="*/ 271643 w 1896822"/>
                <a:gd name="connsiteY1195" fmla="*/ 480815 h 1946271"/>
                <a:gd name="connsiteX1196" fmla="*/ 267049 w 1896822"/>
                <a:gd name="connsiteY1196" fmla="*/ 474624 h 1946271"/>
                <a:gd name="connsiteX1197" fmla="*/ 264929 w 1896822"/>
                <a:gd name="connsiteY1197" fmla="*/ 478043 h 1946271"/>
                <a:gd name="connsiteX1198" fmla="*/ 276413 w 1896822"/>
                <a:gd name="connsiteY1198" fmla="*/ 474254 h 1946271"/>
                <a:gd name="connsiteX1199" fmla="*/ 278356 w 1896822"/>
                <a:gd name="connsiteY1199" fmla="*/ 450227 h 1946271"/>
                <a:gd name="connsiteX1200" fmla="*/ 285777 w 1896822"/>
                <a:gd name="connsiteY1200" fmla="*/ 460208 h 1946271"/>
                <a:gd name="connsiteX1201" fmla="*/ 284982 w 1896822"/>
                <a:gd name="connsiteY1201" fmla="*/ 419270 h 1946271"/>
                <a:gd name="connsiteX1202" fmla="*/ 434009 w 1896822"/>
                <a:gd name="connsiteY1202" fmla="*/ 439138 h 1946271"/>
                <a:gd name="connsiteX1203" fmla="*/ 431624 w 1896822"/>
                <a:gd name="connsiteY1203" fmla="*/ 441356 h 1946271"/>
                <a:gd name="connsiteX1204" fmla="*/ 436395 w 1896822"/>
                <a:gd name="connsiteY1204" fmla="*/ 440894 h 1946271"/>
                <a:gd name="connsiteX1205" fmla="*/ 434009 w 1896822"/>
                <a:gd name="connsiteY1205" fmla="*/ 439138 h 1946271"/>
                <a:gd name="connsiteX1206" fmla="*/ 532949 w 1896822"/>
                <a:gd name="connsiteY1206" fmla="*/ 440894 h 1946271"/>
                <a:gd name="connsiteX1207" fmla="*/ 521642 w 1896822"/>
                <a:gd name="connsiteY1207" fmla="*/ 465106 h 1946271"/>
                <a:gd name="connsiteX1208" fmla="*/ 512543 w 1896822"/>
                <a:gd name="connsiteY1208" fmla="*/ 479244 h 1946271"/>
                <a:gd name="connsiteX1209" fmla="*/ 507772 w 1896822"/>
                <a:gd name="connsiteY1209" fmla="*/ 472498 h 1946271"/>
                <a:gd name="connsiteX1210" fmla="*/ 501235 w 1896822"/>
                <a:gd name="connsiteY1210" fmla="*/ 503641 h 1946271"/>
                <a:gd name="connsiteX1211" fmla="*/ 512543 w 1896822"/>
                <a:gd name="connsiteY1211" fmla="*/ 479244 h 1946271"/>
                <a:gd name="connsiteX1212" fmla="*/ 515546 w 1896822"/>
                <a:gd name="connsiteY1212" fmla="*/ 509833 h 1946271"/>
                <a:gd name="connsiteX1213" fmla="*/ 534009 w 1896822"/>
                <a:gd name="connsiteY1213" fmla="*/ 488763 h 1946271"/>
                <a:gd name="connsiteX1214" fmla="*/ 542931 w 1896822"/>
                <a:gd name="connsiteY1214" fmla="*/ 454201 h 1946271"/>
                <a:gd name="connsiteX1215" fmla="*/ 532949 w 1896822"/>
                <a:gd name="connsiteY1215" fmla="*/ 440894 h 1946271"/>
                <a:gd name="connsiteX1216" fmla="*/ 520052 w 1896822"/>
                <a:gd name="connsiteY1216" fmla="*/ 509555 h 1946271"/>
                <a:gd name="connsiteX1217" fmla="*/ 506182 w 1896822"/>
                <a:gd name="connsiteY1217" fmla="*/ 523879 h 1946271"/>
                <a:gd name="connsiteX1218" fmla="*/ 517931 w 1896822"/>
                <a:gd name="connsiteY1218" fmla="*/ 519905 h 1946271"/>
                <a:gd name="connsiteX1219" fmla="*/ 520317 w 1896822"/>
                <a:gd name="connsiteY1219" fmla="*/ 523325 h 1946271"/>
                <a:gd name="connsiteX1220" fmla="*/ 520052 w 1896822"/>
                <a:gd name="connsiteY1220" fmla="*/ 509555 h 1946271"/>
                <a:gd name="connsiteX1221" fmla="*/ 1689659 w 1896822"/>
                <a:gd name="connsiteY1221" fmla="*/ 522678 h 1946271"/>
                <a:gd name="connsiteX1222" fmla="*/ 1686302 w 1896822"/>
                <a:gd name="connsiteY1222" fmla="*/ 528038 h 1946271"/>
                <a:gd name="connsiteX1223" fmla="*/ 1700613 w 1896822"/>
                <a:gd name="connsiteY1223" fmla="*/ 534414 h 1946271"/>
                <a:gd name="connsiteX1224" fmla="*/ 1689659 w 1896822"/>
                <a:gd name="connsiteY1224" fmla="*/ 522678 h 1946271"/>
                <a:gd name="connsiteX1225" fmla="*/ 1707503 w 1896822"/>
                <a:gd name="connsiteY1225" fmla="*/ 530810 h 1946271"/>
                <a:gd name="connsiteX1226" fmla="*/ 1703175 w 1896822"/>
                <a:gd name="connsiteY1226" fmla="*/ 544672 h 1946271"/>
                <a:gd name="connsiteX1227" fmla="*/ 1714924 w 1896822"/>
                <a:gd name="connsiteY1227" fmla="*/ 540698 h 1946271"/>
                <a:gd name="connsiteX1228" fmla="*/ 1707503 w 1896822"/>
                <a:gd name="connsiteY1228" fmla="*/ 530810 h 1946271"/>
                <a:gd name="connsiteX1229" fmla="*/ 1722256 w 1896822"/>
                <a:gd name="connsiteY1229" fmla="*/ 532566 h 1946271"/>
                <a:gd name="connsiteX1230" fmla="*/ 1717044 w 1896822"/>
                <a:gd name="connsiteY1230" fmla="*/ 537186 h 1946271"/>
                <a:gd name="connsiteX1231" fmla="*/ 1728970 w 1896822"/>
                <a:gd name="connsiteY1231" fmla="*/ 546889 h 1946271"/>
                <a:gd name="connsiteX1232" fmla="*/ 1738510 w 1896822"/>
                <a:gd name="connsiteY1232" fmla="*/ 539959 h 1946271"/>
                <a:gd name="connsiteX1233" fmla="*/ 1722256 w 1896822"/>
                <a:gd name="connsiteY1233" fmla="*/ 532566 h 1946271"/>
                <a:gd name="connsiteX1234" fmla="*/ 1751761 w 1896822"/>
                <a:gd name="connsiteY1234" fmla="*/ 542731 h 1946271"/>
                <a:gd name="connsiteX1235" fmla="*/ 1750436 w 1896822"/>
                <a:gd name="connsiteY1235" fmla="*/ 549662 h 1946271"/>
                <a:gd name="connsiteX1236" fmla="*/ 1767044 w 1896822"/>
                <a:gd name="connsiteY1236" fmla="*/ 559180 h 1946271"/>
                <a:gd name="connsiteX1237" fmla="*/ 1751761 w 1896822"/>
                <a:gd name="connsiteY1237" fmla="*/ 542731 h 1946271"/>
                <a:gd name="connsiteX1238" fmla="*/ 292667 w 1896822"/>
                <a:gd name="connsiteY1238" fmla="*/ 456604 h 1946271"/>
                <a:gd name="connsiteX1239" fmla="*/ 292667 w 1896822"/>
                <a:gd name="connsiteY1239" fmla="*/ 456604 h 1946271"/>
                <a:gd name="connsiteX1240" fmla="*/ 283745 w 1896822"/>
                <a:gd name="connsiteY1240" fmla="*/ 478875 h 1946271"/>
                <a:gd name="connsiteX1241" fmla="*/ 281360 w 1896822"/>
                <a:gd name="connsiteY1241" fmla="*/ 481000 h 1946271"/>
                <a:gd name="connsiteX1242" fmla="*/ 286130 w 1896822"/>
                <a:gd name="connsiteY1242" fmla="*/ 480815 h 1946271"/>
                <a:gd name="connsiteX1243" fmla="*/ 283745 w 1896822"/>
                <a:gd name="connsiteY1243" fmla="*/ 478875 h 1946271"/>
                <a:gd name="connsiteX1244" fmla="*/ 491341 w 1896822"/>
                <a:gd name="connsiteY1244" fmla="*/ 483403 h 1946271"/>
                <a:gd name="connsiteX1245" fmla="*/ 484804 w 1896822"/>
                <a:gd name="connsiteY1245" fmla="*/ 507615 h 1946271"/>
                <a:gd name="connsiteX1246" fmla="*/ 491341 w 1896822"/>
                <a:gd name="connsiteY1246" fmla="*/ 483403 h 1946271"/>
                <a:gd name="connsiteX1247" fmla="*/ 503444 w 1896822"/>
                <a:gd name="connsiteY1247" fmla="*/ 506783 h 1946271"/>
                <a:gd name="connsiteX1248" fmla="*/ 491871 w 1896822"/>
                <a:gd name="connsiteY1248" fmla="*/ 510572 h 1946271"/>
                <a:gd name="connsiteX1249" fmla="*/ 471465 w 1896822"/>
                <a:gd name="connsiteY1249" fmla="*/ 555853 h 1946271"/>
                <a:gd name="connsiteX1250" fmla="*/ 504239 w 1896822"/>
                <a:gd name="connsiteY1250" fmla="*/ 534229 h 1946271"/>
                <a:gd name="connsiteX1251" fmla="*/ 499292 w 1896822"/>
                <a:gd name="connsiteY1251" fmla="*/ 527483 h 1946271"/>
                <a:gd name="connsiteX1252" fmla="*/ 499469 w 1896822"/>
                <a:gd name="connsiteY1252" fmla="*/ 527206 h 1946271"/>
                <a:gd name="connsiteX1253" fmla="*/ 498850 w 1896822"/>
                <a:gd name="connsiteY1253" fmla="*/ 523325 h 1946271"/>
                <a:gd name="connsiteX1254" fmla="*/ 500264 w 1896822"/>
                <a:gd name="connsiteY1254" fmla="*/ 525080 h 1946271"/>
                <a:gd name="connsiteX1255" fmla="*/ 503444 w 1896822"/>
                <a:gd name="connsiteY1255" fmla="*/ 506783 h 1946271"/>
                <a:gd name="connsiteX1256" fmla="*/ 472437 w 1896822"/>
                <a:gd name="connsiteY1256" fmla="*/ 484235 h 1946271"/>
                <a:gd name="connsiteX1257" fmla="*/ 463338 w 1896822"/>
                <a:gd name="connsiteY1257" fmla="*/ 505027 h 1946271"/>
                <a:gd name="connsiteX1258" fmla="*/ 472437 w 1896822"/>
                <a:gd name="connsiteY1258" fmla="*/ 484235 h 1946271"/>
                <a:gd name="connsiteX1259" fmla="*/ 468108 w 1896822"/>
                <a:gd name="connsiteY1259" fmla="*/ 504842 h 1946271"/>
                <a:gd name="connsiteX1260" fmla="*/ 452031 w 1896822"/>
                <a:gd name="connsiteY1260" fmla="*/ 522493 h 1946271"/>
                <a:gd name="connsiteX1261" fmla="*/ 443903 w 1896822"/>
                <a:gd name="connsiteY1261" fmla="*/ 530995 h 1946271"/>
                <a:gd name="connsiteX1262" fmla="*/ 427649 w 1896822"/>
                <a:gd name="connsiteY1262" fmla="*/ 548460 h 1946271"/>
                <a:gd name="connsiteX1263" fmla="*/ 443727 w 1896822"/>
                <a:gd name="connsiteY1263" fmla="*/ 530625 h 1946271"/>
                <a:gd name="connsiteX1264" fmla="*/ 442667 w 1896822"/>
                <a:gd name="connsiteY1264" fmla="*/ 529608 h 1946271"/>
                <a:gd name="connsiteX1265" fmla="*/ 444875 w 1896822"/>
                <a:gd name="connsiteY1265" fmla="*/ 526097 h 1946271"/>
                <a:gd name="connsiteX1266" fmla="*/ 430829 w 1896822"/>
                <a:gd name="connsiteY1266" fmla="*/ 519721 h 1946271"/>
                <a:gd name="connsiteX1267" fmla="*/ 412543 w 1896822"/>
                <a:gd name="connsiteY1267" fmla="*/ 568144 h 1946271"/>
                <a:gd name="connsiteX1268" fmla="*/ 400794 w 1896822"/>
                <a:gd name="connsiteY1268" fmla="*/ 572118 h 1946271"/>
                <a:gd name="connsiteX1269" fmla="*/ 410776 w 1896822"/>
                <a:gd name="connsiteY1269" fmla="*/ 592171 h 1946271"/>
                <a:gd name="connsiteX1270" fmla="*/ 394080 w 1896822"/>
                <a:gd name="connsiteY1270" fmla="*/ 582652 h 1946271"/>
                <a:gd name="connsiteX1271" fmla="*/ 389487 w 1896822"/>
                <a:gd name="connsiteY1271" fmla="*/ 596329 h 1946271"/>
                <a:gd name="connsiteX1272" fmla="*/ 386748 w 1896822"/>
                <a:gd name="connsiteY1272" fmla="*/ 579418 h 1946271"/>
                <a:gd name="connsiteX1273" fmla="*/ 391342 w 1896822"/>
                <a:gd name="connsiteY1273" fmla="*/ 565741 h 1946271"/>
                <a:gd name="connsiteX1274" fmla="*/ 391077 w 1896822"/>
                <a:gd name="connsiteY1274" fmla="*/ 552064 h 1946271"/>
                <a:gd name="connsiteX1275" fmla="*/ 372437 w 1896822"/>
                <a:gd name="connsiteY1275" fmla="*/ 566296 h 1946271"/>
                <a:gd name="connsiteX1276" fmla="*/ 374999 w 1896822"/>
                <a:gd name="connsiteY1276" fmla="*/ 576461 h 1946271"/>
                <a:gd name="connsiteX1277" fmla="*/ 361130 w 1896822"/>
                <a:gd name="connsiteY1277" fmla="*/ 590507 h 1946271"/>
                <a:gd name="connsiteX1278" fmla="*/ 372879 w 1896822"/>
                <a:gd name="connsiteY1278" fmla="*/ 586811 h 1946271"/>
                <a:gd name="connsiteX1279" fmla="*/ 368462 w 1896822"/>
                <a:gd name="connsiteY1279" fmla="*/ 607419 h 1946271"/>
                <a:gd name="connsiteX1280" fmla="*/ 384716 w 1896822"/>
                <a:gd name="connsiteY1280" fmla="*/ 596514 h 1946271"/>
                <a:gd name="connsiteX1281" fmla="*/ 378003 w 1896822"/>
                <a:gd name="connsiteY1281" fmla="*/ 613795 h 1946271"/>
                <a:gd name="connsiteX1282" fmla="*/ 387720 w 1896822"/>
                <a:gd name="connsiteY1282" fmla="*/ 627287 h 1946271"/>
                <a:gd name="connsiteX1283" fmla="*/ 408568 w 1896822"/>
                <a:gd name="connsiteY1283" fmla="*/ 602428 h 1946271"/>
                <a:gd name="connsiteX1284" fmla="*/ 410953 w 1896822"/>
                <a:gd name="connsiteY1284" fmla="*/ 605848 h 1946271"/>
                <a:gd name="connsiteX1285" fmla="*/ 420052 w 1896822"/>
                <a:gd name="connsiteY1285" fmla="*/ 591709 h 1946271"/>
                <a:gd name="connsiteX1286" fmla="*/ 422437 w 1896822"/>
                <a:gd name="connsiteY1286" fmla="*/ 595128 h 1946271"/>
                <a:gd name="connsiteX1287" fmla="*/ 443285 w 1896822"/>
                <a:gd name="connsiteY1287" fmla="*/ 570547 h 1946271"/>
                <a:gd name="connsiteX1288" fmla="*/ 445847 w 1896822"/>
                <a:gd name="connsiteY1288" fmla="*/ 573873 h 1946271"/>
                <a:gd name="connsiteX1289" fmla="*/ 455034 w 1896822"/>
                <a:gd name="connsiteY1289" fmla="*/ 559827 h 1946271"/>
                <a:gd name="connsiteX1290" fmla="*/ 459539 w 1896822"/>
                <a:gd name="connsiteY1290" fmla="*/ 559827 h 1946271"/>
                <a:gd name="connsiteX1291" fmla="*/ 464133 w 1896822"/>
                <a:gd name="connsiteY1291" fmla="*/ 538942 h 1946271"/>
                <a:gd name="connsiteX1292" fmla="*/ 473055 w 1896822"/>
                <a:gd name="connsiteY1292" fmla="*/ 518150 h 1946271"/>
                <a:gd name="connsiteX1293" fmla="*/ 468108 w 1896822"/>
                <a:gd name="connsiteY1293" fmla="*/ 504842 h 1946271"/>
                <a:gd name="connsiteX1294" fmla="*/ 478444 w 1896822"/>
                <a:gd name="connsiteY1294" fmla="*/ 512605 h 1946271"/>
                <a:gd name="connsiteX1295" fmla="*/ 480211 w 1896822"/>
                <a:gd name="connsiteY1295" fmla="*/ 521291 h 1946271"/>
                <a:gd name="connsiteX1296" fmla="*/ 480034 w 1896822"/>
                <a:gd name="connsiteY1296" fmla="*/ 514545 h 1946271"/>
                <a:gd name="connsiteX1297" fmla="*/ 478444 w 1896822"/>
                <a:gd name="connsiteY1297" fmla="*/ 512605 h 1946271"/>
                <a:gd name="connsiteX1298" fmla="*/ 1708298 w 1896822"/>
                <a:gd name="connsiteY1298" fmla="*/ 573042 h 1946271"/>
                <a:gd name="connsiteX1299" fmla="*/ 1705913 w 1896822"/>
                <a:gd name="connsiteY1299" fmla="*/ 575260 h 1946271"/>
                <a:gd name="connsiteX1300" fmla="*/ 1710684 w 1896822"/>
                <a:gd name="connsiteY1300" fmla="*/ 575075 h 1946271"/>
                <a:gd name="connsiteX1301" fmla="*/ 1708298 w 1896822"/>
                <a:gd name="connsiteY1301" fmla="*/ 573042 h 1946271"/>
                <a:gd name="connsiteX1302" fmla="*/ 1715719 w 1896822"/>
                <a:gd name="connsiteY1302" fmla="*/ 588567 h 1946271"/>
                <a:gd name="connsiteX1303" fmla="*/ 1711125 w 1896822"/>
                <a:gd name="connsiteY1303" fmla="*/ 595498 h 1946271"/>
                <a:gd name="connsiteX1304" fmla="*/ 1725171 w 1896822"/>
                <a:gd name="connsiteY1304" fmla="*/ 601689 h 1946271"/>
                <a:gd name="connsiteX1305" fmla="*/ 1715719 w 1896822"/>
                <a:gd name="connsiteY1305" fmla="*/ 588567 h 1946271"/>
                <a:gd name="connsiteX1306" fmla="*/ 1729942 w 1896822"/>
                <a:gd name="connsiteY1306" fmla="*/ 603075 h 1946271"/>
                <a:gd name="connsiteX1307" fmla="*/ 1727821 w 1896822"/>
                <a:gd name="connsiteY1307" fmla="*/ 605201 h 1946271"/>
                <a:gd name="connsiteX1308" fmla="*/ 1732503 w 1896822"/>
                <a:gd name="connsiteY1308" fmla="*/ 605016 h 1946271"/>
                <a:gd name="connsiteX1309" fmla="*/ 1729942 w 1896822"/>
                <a:gd name="connsiteY1309" fmla="*/ 603075 h 1946271"/>
                <a:gd name="connsiteX1310" fmla="*/ 161131 w 1896822"/>
                <a:gd name="connsiteY1310" fmla="*/ 556777 h 1946271"/>
                <a:gd name="connsiteX1311" fmla="*/ 157509 w 1896822"/>
                <a:gd name="connsiteY1311" fmla="*/ 557239 h 1946271"/>
                <a:gd name="connsiteX1312" fmla="*/ 164664 w 1896822"/>
                <a:gd name="connsiteY1312" fmla="*/ 560381 h 1946271"/>
                <a:gd name="connsiteX1313" fmla="*/ 161131 w 1896822"/>
                <a:gd name="connsiteY1313" fmla="*/ 556777 h 1946271"/>
                <a:gd name="connsiteX1314" fmla="*/ 447437 w 1896822"/>
                <a:gd name="connsiteY1314" fmla="*/ 512143 h 1946271"/>
                <a:gd name="connsiteX1315" fmla="*/ 444698 w 1896822"/>
                <a:gd name="connsiteY1315" fmla="*/ 512328 h 1946271"/>
                <a:gd name="connsiteX1316" fmla="*/ 447084 w 1896822"/>
                <a:gd name="connsiteY1316" fmla="*/ 515747 h 1946271"/>
                <a:gd name="connsiteX1317" fmla="*/ 447437 w 1896822"/>
                <a:gd name="connsiteY1317" fmla="*/ 512143 h 1946271"/>
                <a:gd name="connsiteX1318" fmla="*/ 399204 w 1896822"/>
                <a:gd name="connsiteY1318" fmla="*/ 544672 h 1946271"/>
                <a:gd name="connsiteX1319" fmla="*/ 395670 w 1896822"/>
                <a:gd name="connsiteY1319" fmla="*/ 544949 h 1946271"/>
                <a:gd name="connsiteX1320" fmla="*/ 402826 w 1896822"/>
                <a:gd name="connsiteY1320" fmla="*/ 548091 h 1946271"/>
                <a:gd name="connsiteX1321" fmla="*/ 399204 w 1896822"/>
                <a:gd name="connsiteY1321" fmla="*/ 544672 h 1946271"/>
                <a:gd name="connsiteX1322" fmla="*/ 340900 w 1896822"/>
                <a:gd name="connsiteY1322" fmla="*/ 612779 h 1946271"/>
                <a:gd name="connsiteX1323" fmla="*/ 335512 w 1896822"/>
                <a:gd name="connsiteY1323" fmla="*/ 615551 h 1946271"/>
                <a:gd name="connsiteX1324" fmla="*/ 342844 w 1896822"/>
                <a:gd name="connsiteY1324" fmla="*/ 625439 h 1946271"/>
                <a:gd name="connsiteX1325" fmla="*/ 338338 w 1896822"/>
                <a:gd name="connsiteY1325" fmla="*/ 632462 h 1946271"/>
                <a:gd name="connsiteX1326" fmla="*/ 338515 w 1896822"/>
                <a:gd name="connsiteY1326" fmla="*/ 646139 h 1946271"/>
                <a:gd name="connsiteX1327" fmla="*/ 324204 w 1896822"/>
                <a:gd name="connsiteY1327" fmla="*/ 639763 h 1946271"/>
                <a:gd name="connsiteX1328" fmla="*/ 312720 w 1896822"/>
                <a:gd name="connsiteY1328" fmla="*/ 664159 h 1946271"/>
                <a:gd name="connsiteX1329" fmla="*/ 322437 w 1896822"/>
                <a:gd name="connsiteY1329" fmla="*/ 677281 h 1946271"/>
                <a:gd name="connsiteX1330" fmla="*/ 324999 w 1896822"/>
                <a:gd name="connsiteY1330" fmla="*/ 675248 h 1946271"/>
                <a:gd name="connsiteX1331" fmla="*/ 323232 w 1896822"/>
                <a:gd name="connsiteY1331" fmla="*/ 678298 h 1946271"/>
                <a:gd name="connsiteX1332" fmla="*/ 327384 w 1896822"/>
                <a:gd name="connsiteY1332" fmla="*/ 684027 h 1946271"/>
                <a:gd name="connsiteX1333" fmla="*/ 343639 w 1896822"/>
                <a:gd name="connsiteY1333" fmla="*/ 666377 h 1946271"/>
                <a:gd name="connsiteX1334" fmla="*/ 341077 w 1896822"/>
                <a:gd name="connsiteY1334" fmla="*/ 656212 h 1946271"/>
                <a:gd name="connsiteX1335" fmla="*/ 359981 w 1896822"/>
                <a:gd name="connsiteY1335" fmla="*/ 655472 h 1946271"/>
                <a:gd name="connsiteX1336" fmla="*/ 367083 w 1896822"/>
                <a:gd name="connsiteY1336" fmla="*/ 640964 h 1946271"/>
                <a:gd name="connsiteX1337" fmla="*/ 367137 w 1896822"/>
                <a:gd name="connsiteY1337" fmla="*/ 640964 h 1946271"/>
                <a:gd name="connsiteX1338" fmla="*/ 367099 w 1896822"/>
                <a:gd name="connsiteY1338" fmla="*/ 640931 h 1946271"/>
                <a:gd name="connsiteX1339" fmla="*/ 368683 w 1896822"/>
                <a:gd name="connsiteY1339" fmla="*/ 637695 h 1946271"/>
                <a:gd name="connsiteX1340" fmla="*/ 378444 w 1896822"/>
                <a:gd name="connsiteY1340" fmla="*/ 627472 h 1946271"/>
                <a:gd name="connsiteX1341" fmla="*/ 354769 w 1896822"/>
                <a:gd name="connsiteY1341" fmla="*/ 628488 h 1946271"/>
                <a:gd name="connsiteX1342" fmla="*/ 340900 w 1896822"/>
                <a:gd name="connsiteY1342" fmla="*/ 612779 h 1946271"/>
                <a:gd name="connsiteX1343" fmla="*/ 1754765 w 1896822"/>
                <a:gd name="connsiteY1343" fmla="*/ 638007 h 1946271"/>
                <a:gd name="connsiteX1344" fmla="*/ 1751761 w 1896822"/>
                <a:gd name="connsiteY1344" fmla="*/ 638376 h 1946271"/>
                <a:gd name="connsiteX1345" fmla="*/ 1754411 w 1896822"/>
                <a:gd name="connsiteY1345" fmla="*/ 641703 h 1946271"/>
                <a:gd name="connsiteX1346" fmla="*/ 1754765 w 1896822"/>
                <a:gd name="connsiteY1346" fmla="*/ 638007 h 1946271"/>
                <a:gd name="connsiteX1347" fmla="*/ 1761478 w 1896822"/>
                <a:gd name="connsiteY1347" fmla="*/ 646139 h 1946271"/>
                <a:gd name="connsiteX1348" fmla="*/ 1759093 w 1896822"/>
                <a:gd name="connsiteY1348" fmla="*/ 648264 h 1946271"/>
                <a:gd name="connsiteX1349" fmla="*/ 1763864 w 1896822"/>
                <a:gd name="connsiteY1349" fmla="*/ 648080 h 1946271"/>
                <a:gd name="connsiteX1350" fmla="*/ 1761478 w 1896822"/>
                <a:gd name="connsiteY1350" fmla="*/ 646139 h 1946271"/>
                <a:gd name="connsiteX1351" fmla="*/ 308745 w 1896822"/>
                <a:gd name="connsiteY1351" fmla="*/ 692899 h 1946271"/>
                <a:gd name="connsiteX1352" fmla="*/ 306360 w 1896822"/>
                <a:gd name="connsiteY1352" fmla="*/ 694932 h 1946271"/>
                <a:gd name="connsiteX1353" fmla="*/ 311130 w 1896822"/>
                <a:gd name="connsiteY1353" fmla="*/ 694747 h 1946271"/>
                <a:gd name="connsiteX1354" fmla="*/ 308745 w 1896822"/>
                <a:gd name="connsiteY1354" fmla="*/ 692899 h 1946271"/>
                <a:gd name="connsiteX1355" fmla="*/ 1779588 w 1896822"/>
                <a:gd name="connsiteY1355" fmla="*/ 753059 h 1946271"/>
                <a:gd name="connsiteX1356" fmla="*/ 1775171 w 1896822"/>
                <a:gd name="connsiteY1356" fmla="*/ 757032 h 1946271"/>
                <a:gd name="connsiteX1357" fmla="*/ 1782768 w 1896822"/>
                <a:gd name="connsiteY1357" fmla="*/ 773666 h 1946271"/>
                <a:gd name="connsiteX1358" fmla="*/ 1782768 w 1896822"/>
                <a:gd name="connsiteY1358" fmla="*/ 787436 h 1946271"/>
                <a:gd name="connsiteX1359" fmla="*/ 1791867 w 1896822"/>
                <a:gd name="connsiteY1359" fmla="*/ 766551 h 1946271"/>
                <a:gd name="connsiteX1360" fmla="*/ 1779588 w 1896822"/>
                <a:gd name="connsiteY1360" fmla="*/ 753059 h 1946271"/>
                <a:gd name="connsiteX1361" fmla="*/ 196643 w 1896822"/>
                <a:gd name="connsiteY1361" fmla="*/ 758418 h 1946271"/>
                <a:gd name="connsiteX1362" fmla="*/ 194258 w 1896822"/>
                <a:gd name="connsiteY1362" fmla="*/ 760636 h 1946271"/>
                <a:gd name="connsiteX1363" fmla="*/ 199028 w 1896822"/>
                <a:gd name="connsiteY1363" fmla="*/ 760451 h 1946271"/>
                <a:gd name="connsiteX1364" fmla="*/ 196643 w 1896822"/>
                <a:gd name="connsiteY1364" fmla="*/ 758418 h 1946271"/>
                <a:gd name="connsiteX1365" fmla="*/ 1749994 w 1896822"/>
                <a:gd name="connsiteY1365" fmla="*/ 790208 h 1946271"/>
                <a:gd name="connsiteX1366" fmla="*/ 1747609 w 1896822"/>
                <a:gd name="connsiteY1366" fmla="*/ 792148 h 1946271"/>
                <a:gd name="connsiteX1367" fmla="*/ 1752380 w 1896822"/>
                <a:gd name="connsiteY1367" fmla="*/ 791964 h 1946271"/>
                <a:gd name="connsiteX1368" fmla="*/ 1749994 w 1896822"/>
                <a:gd name="connsiteY1368" fmla="*/ 790208 h 1946271"/>
                <a:gd name="connsiteX1369" fmla="*/ 1823227 w 1896822"/>
                <a:gd name="connsiteY1369" fmla="*/ 803053 h 1946271"/>
                <a:gd name="connsiteX1370" fmla="*/ 1814305 w 1896822"/>
                <a:gd name="connsiteY1370" fmla="*/ 823753 h 1946271"/>
                <a:gd name="connsiteX1371" fmla="*/ 1826231 w 1896822"/>
                <a:gd name="connsiteY1371" fmla="*/ 833456 h 1946271"/>
                <a:gd name="connsiteX1372" fmla="*/ 1833121 w 1896822"/>
                <a:gd name="connsiteY1372" fmla="*/ 823106 h 1946271"/>
                <a:gd name="connsiteX1373" fmla="*/ 1823227 w 1896822"/>
                <a:gd name="connsiteY1373" fmla="*/ 803053 h 1946271"/>
                <a:gd name="connsiteX1374" fmla="*/ 1780736 w 1896822"/>
                <a:gd name="connsiteY1374" fmla="*/ 804439 h 1946271"/>
                <a:gd name="connsiteX1375" fmla="*/ 1776231 w 1896822"/>
                <a:gd name="connsiteY1375" fmla="*/ 811370 h 1946271"/>
                <a:gd name="connsiteX1376" fmla="*/ 1783563 w 1896822"/>
                <a:gd name="connsiteY1376" fmla="*/ 821535 h 1946271"/>
                <a:gd name="connsiteX1377" fmla="*/ 1780736 w 1896822"/>
                <a:gd name="connsiteY1377" fmla="*/ 804439 h 1946271"/>
                <a:gd name="connsiteX1378" fmla="*/ 1799818 w 1896822"/>
                <a:gd name="connsiteY1378" fmla="*/ 813218 h 1946271"/>
                <a:gd name="connsiteX1379" fmla="*/ 1797432 w 1896822"/>
                <a:gd name="connsiteY1379" fmla="*/ 814142 h 1946271"/>
                <a:gd name="connsiteX1380" fmla="*/ 1800171 w 1896822"/>
                <a:gd name="connsiteY1380" fmla="*/ 831054 h 1946271"/>
                <a:gd name="connsiteX1381" fmla="*/ 1806973 w 1896822"/>
                <a:gd name="connsiteY1381" fmla="*/ 820519 h 1946271"/>
                <a:gd name="connsiteX1382" fmla="*/ 1799818 w 1896822"/>
                <a:gd name="connsiteY1382" fmla="*/ 813218 h 1946271"/>
                <a:gd name="connsiteX1383" fmla="*/ 92845 w 1896822"/>
                <a:gd name="connsiteY1383" fmla="*/ 838354 h 1946271"/>
                <a:gd name="connsiteX1384" fmla="*/ 86926 w 1896822"/>
                <a:gd name="connsiteY1384" fmla="*/ 839555 h 1946271"/>
                <a:gd name="connsiteX1385" fmla="*/ 82774 w 1896822"/>
                <a:gd name="connsiteY1385" fmla="*/ 860255 h 1946271"/>
                <a:gd name="connsiteX1386" fmla="*/ 87721 w 1896822"/>
                <a:gd name="connsiteY1386" fmla="*/ 880494 h 1946271"/>
                <a:gd name="connsiteX1387" fmla="*/ 89664 w 1896822"/>
                <a:gd name="connsiteY1387" fmla="*/ 856651 h 1946271"/>
                <a:gd name="connsiteX1388" fmla="*/ 92845 w 1896822"/>
                <a:gd name="connsiteY1388" fmla="*/ 838354 h 1946271"/>
                <a:gd name="connsiteX1389" fmla="*/ 1786125 w 1896822"/>
                <a:gd name="connsiteY1389" fmla="*/ 840017 h 1946271"/>
                <a:gd name="connsiteX1390" fmla="*/ 1783916 w 1896822"/>
                <a:gd name="connsiteY1390" fmla="*/ 841958 h 1946271"/>
                <a:gd name="connsiteX1391" fmla="*/ 1788510 w 1896822"/>
                <a:gd name="connsiteY1391" fmla="*/ 841773 h 1946271"/>
                <a:gd name="connsiteX1392" fmla="*/ 1786125 w 1896822"/>
                <a:gd name="connsiteY1392" fmla="*/ 840017 h 1946271"/>
                <a:gd name="connsiteX1393" fmla="*/ 1064219 w 1896822"/>
                <a:gd name="connsiteY1393" fmla="*/ 851476 h 1946271"/>
                <a:gd name="connsiteX1394" fmla="*/ 1052735 w 1896822"/>
                <a:gd name="connsiteY1394" fmla="*/ 868942 h 1946271"/>
                <a:gd name="connsiteX1395" fmla="*/ 1038601 w 1896822"/>
                <a:gd name="connsiteY1395" fmla="*/ 869589 h 1946271"/>
                <a:gd name="connsiteX1396" fmla="*/ 1029060 w 1896822"/>
                <a:gd name="connsiteY1396" fmla="*/ 862843 h 1946271"/>
                <a:gd name="connsiteX1397" fmla="*/ 1022170 w 1896822"/>
                <a:gd name="connsiteY1397" fmla="*/ 873285 h 1946271"/>
                <a:gd name="connsiteX1398" fmla="*/ 1003266 w 1896822"/>
                <a:gd name="connsiteY1398" fmla="*/ 867371 h 1946271"/>
                <a:gd name="connsiteX1399" fmla="*/ 1003707 w 1896822"/>
                <a:gd name="connsiteY1399" fmla="*/ 894540 h 1946271"/>
                <a:gd name="connsiteX1400" fmla="*/ 1015191 w 1896822"/>
                <a:gd name="connsiteY1400" fmla="*/ 877074 h 1946271"/>
                <a:gd name="connsiteX1401" fmla="*/ 1024732 w 1896822"/>
                <a:gd name="connsiteY1401" fmla="*/ 883635 h 1946271"/>
                <a:gd name="connsiteX1402" fmla="*/ 1020138 w 1896822"/>
                <a:gd name="connsiteY1402" fmla="*/ 897497 h 1946271"/>
                <a:gd name="connsiteX1403" fmla="*/ 1034272 w 1896822"/>
                <a:gd name="connsiteY1403" fmla="*/ 890012 h 1946271"/>
                <a:gd name="connsiteX1404" fmla="*/ 1046110 w 1896822"/>
                <a:gd name="connsiteY1404" fmla="*/ 893154 h 1946271"/>
                <a:gd name="connsiteX1405" fmla="*/ 1062806 w 1896822"/>
                <a:gd name="connsiteY1405" fmla="*/ 902672 h 1946271"/>
                <a:gd name="connsiteX1406" fmla="*/ 1071905 w 1896822"/>
                <a:gd name="connsiteY1406" fmla="*/ 888626 h 1946271"/>
                <a:gd name="connsiteX1407" fmla="*/ 1090633 w 1896822"/>
                <a:gd name="connsiteY1407" fmla="*/ 881048 h 1946271"/>
                <a:gd name="connsiteX1408" fmla="*/ 1100350 w 1896822"/>
                <a:gd name="connsiteY1408" fmla="*/ 887794 h 1946271"/>
                <a:gd name="connsiteX1409" fmla="*/ 1114396 w 1896822"/>
                <a:gd name="connsiteY1409" fmla="*/ 887055 h 1946271"/>
                <a:gd name="connsiteX1410" fmla="*/ 1107682 w 1896822"/>
                <a:gd name="connsiteY1410" fmla="*/ 904428 h 1946271"/>
                <a:gd name="connsiteX1411" fmla="*/ 1126322 w 1896822"/>
                <a:gd name="connsiteY1411" fmla="*/ 890012 h 1946271"/>
                <a:gd name="connsiteX1412" fmla="*/ 1118990 w 1896822"/>
                <a:gd name="connsiteY1412" fmla="*/ 873285 h 1946271"/>
                <a:gd name="connsiteX1413" fmla="*/ 1095138 w 1896822"/>
                <a:gd name="connsiteY1413" fmla="*/ 867371 h 1946271"/>
                <a:gd name="connsiteX1414" fmla="*/ 1086039 w 1896822"/>
                <a:gd name="connsiteY1414" fmla="*/ 881233 h 1946271"/>
                <a:gd name="connsiteX1415" fmla="*/ 1071728 w 1896822"/>
                <a:gd name="connsiteY1415" fmla="*/ 874949 h 1946271"/>
                <a:gd name="connsiteX1416" fmla="*/ 1064573 w 1896822"/>
                <a:gd name="connsiteY1416" fmla="*/ 864968 h 1946271"/>
                <a:gd name="connsiteX1417" fmla="*/ 1064219 w 1896822"/>
                <a:gd name="connsiteY1417" fmla="*/ 851476 h 1946271"/>
                <a:gd name="connsiteX1418" fmla="*/ 1799376 w 1896822"/>
                <a:gd name="connsiteY1418" fmla="*/ 853509 h 1946271"/>
                <a:gd name="connsiteX1419" fmla="*/ 1793457 w 1896822"/>
                <a:gd name="connsiteY1419" fmla="*/ 855265 h 1946271"/>
                <a:gd name="connsiteX1420" fmla="*/ 1805383 w 1896822"/>
                <a:gd name="connsiteY1420" fmla="*/ 858222 h 1946271"/>
                <a:gd name="connsiteX1421" fmla="*/ 1799376 w 1896822"/>
                <a:gd name="connsiteY1421" fmla="*/ 853509 h 1946271"/>
                <a:gd name="connsiteX1422" fmla="*/ 1131445 w 1896822"/>
                <a:gd name="connsiteY1422" fmla="*/ 884467 h 1946271"/>
                <a:gd name="connsiteX1423" fmla="*/ 1133477 w 1896822"/>
                <a:gd name="connsiteY1423" fmla="*/ 893154 h 1946271"/>
                <a:gd name="connsiteX1424" fmla="*/ 1133300 w 1896822"/>
                <a:gd name="connsiteY1424" fmla="*/ 886408 h 1946271"/>
                <a:gd name="connsiteX1425" fmla="*/ 1131445 w 1896822"/>
                <a:gd name="connsiteY1425" fmla="*/ 884467 h 1946271"/>
                <a:gd name="connsiteX1426" fmla="*/ 1144608 w 1896822"/>
                <a:gd name="connsiteY1426" fmla="*/ 891398 h 1946271"/>
                <a:gd name="connsiteX1427" fmla="*/ 1142753 w 1896822"/>
                <a:gd name="connsiteY1427" fmla="*/ 892969 h 1946271"/>
                <a:gd name="connsiteX1428" fmla="*/ 1144608 w 1896822"/>
                <a:gd name="connsiteY1428" fmla="*/ 891398 h 1946271"/>
                <a:gd name="connsiteX1429" fmla="*/ 1803970 w 1896822"/>
                <a:gd name="connsiteY1429" fmla="*/ 892137 h 1946271"/>
                <a:gd name="connsiteX1430" fmla="*/ 1801231 w 1896822"/>
                <a:gd name="connsiteY1430" fmla="*/ 892599 h 1946271"/>
                <a:gd name="connsiteX1431" fmla="*/ 1803793 w 1896822"/>
                <a:gd name="connsiteY1431" fmla="*/ 895926 h 1946271"/>
                <a:gd name="connsiteX1432" fmla="*/ 1803970 w 1896822"/>
                <a:gd name="connsiteY1432" fmla="*/ 892137 h 1946271"/>
                <a:gd name="connsiteX1433" fmla="*/ 1171374 w 1896822"/>
                <a:gd name="connsiteY1433" fmla="*/ 898514 h 1946271"/>
                <a:gd name="connsiteX1434" fmla="*/ 1155120 w 1896822"/>
                <a:gd name="connsiteY1434" fmla="*/ 923095 h 1946271"/>
                <a:gd name="connsiteX1435" fmla="*/ 1152470 w 1896822"/>
                <a:gd name="connsiteY1435" fmla="*/ 906091 h 1946271"/>
                <a:gd name="connsiteX1436" fmla="*/ 1136481 w 1896822"/>
                <a:gd name="connsiteY1436" fmla="*/ 930673 h 1946271"/>
                <a:gd name="connsiteX1437" fmla="*/ 1117753 w 1896822"/>
                <a:gd name="connsiteY1437" fmla="*/ 938250 h 1946271"/>
                <a:gd name="connsiteX1438" fmla="*/ 1106269 w 1896822"/>
                <a:gd name="connsiteY1438" fmla="*/ 969393 h 1946271"/>
                <a:gd name="connsiteX1439" fmla="*/ 1118018 w 1896822"/>
                <a:gd name="connsiteY1439" fmla="*/ 958673 h 1946271"/>
                <a:gd name="connsiteX1440" fmla="*/ 1127470 w 1896822"/>
                <a:gd name="connsiteY1440" fmla="*/ 964957 h 1946271"/>
                <a:gd name="connsiteX1441" fmla="*/ 1148760 w 1896822"/>
                <a:gd name="connsiteY1441" fmla="*/ 954053 h 1946271"/>
                <a:gd name="connsiteX1442" fmla="*/ 1146551 w 1896822"/>
                <a:gd name="connsiteY1442" fmla="*/ 964403 h 1946271"/>
                <a:gd name="connsiteX1443" fmla="*/ 1153530 w 1896822"/>
                <a:gd name="connsiteY1443" fmla="*/ 967545 h 1946271"/>
                <a:gd name="connsiteX1444" fmla="*/ 1160244 w 1896822"/>
                <a:gd name="connsiteY1444" fmla="*/ 943333 h 1946271"/>
                <a:gd name="connsiteX1445" fmla="*/ 1188424 w 1896822"/>
                <a:gd name="connsiteY1445" fmla="*/ 935386 h 1946271"/>
                <a:gd name="connsiteX1446" fmla="*/ 1186215 w 1896822"/>
                <a:gd name="connsiteY1446" fmla="*/ 945921 h 1946271"/>
                <a:gd name="connsiteX1447" fmla="*/ 1200350 w 1896822"/>
                <a:gd name="connsiteY1447" fmla="*/ 938620 h 1946271"/>
                <a:gd name="connsiteX1448" fmla="*/ 1176940 w 1896822"/>
                <a:gd name="connsiteY1448" fmla="*/ 959875 h 1946271"/>
                <a:gd name="connsiteX1449" fmla="*/ 1189042 w 1896822"/>
                <a:gd name="connsiteY1449" fmla="*/ 969578 h 1946271"/>
                <a:gd name="connsiteX1450" fmla="*/ 1179855 w 1896822"/>
                <a:gd name="connsiteY1450" fmla="*/ 983624 h 1946271"/>
                <a:gd name="connsiteX1451" fmla="*/ 1198760 w 1896822"/>
                <a:gd name="connsiteY1451" fmla="*/ 989816 h 1946271"/>
                <a:gd name="connsiteX1452" fmla="*/ 1187452 w 1896822"/>
                <a:gd name="connsiteY1452" fmla="*/ 1014212 h 1946271"/>
                <a:gd name="connsiteX1453" fmla="*/ 1199113 w 1896822"/>
                <a:gd name="connsiteY1453" fmla="*/ 1010424 h 1946271"/>
                <a:gd name="connsiteX1454" fmla="*/ 1215456 w 1896822"/>
                <a:gd name="connsiteY1454" fmla="*/ 999334 h 1946271"/>
                <a:gd name="connsiteX1455" fmla="*/ 1203353 w 1896822"/>
                <a:gd name="connsiteY1455" fmla="*/ 975862 h 1946271"/>
                <a:gd name="connsiteX1456" fmla="*/ 1215014 w 1896822"/>
                <a:gd name="connsiteY1456" fmla="*/ 972165 h 1946271"/>
                <a:gd name="connsiteX1457" fmla="*/ 1231268 w 1896822"/>
                <a:gd name="connsiteY1457" fmla="*/ 961261 h 1946271"/>
                <a:gd name="connsiteX1458" fmla="*/ 1224554 w 1896822"/>
                <a:gd name="connsiteY1458" fmla="*/ 978727 h 1946271"/>
                <a:gd name="connsiteX1459" fmla="*/ 1231887 w 1896822"/>
                <a:gd name="connsiteY1459" fmla="*/ 988615 h 1946271"/>
                <a:gd name="connsiteX1460" fmla="*/ 1220579 w 1896822"/>
                <a:gd name="connsiteY1460" fmla="*/ 1012826 h 1946271"/>
                <a:gd name="connsiteX1461" fmla="*/ 1232063 w 1896822"/>
                <a:gd name="connsiteY1461" fmla="*/ 995361 h 1946271"/>
                <a:gd name="connsiteX1462" fmla="*/ 1243636 w 1896822"/>
                <a:gd name="connsiteY1462" fmla="*/ 991572 h 1946271"/>
                <a:gd name="connsiteX1463" fmla="*/ 1247964 w 1896822"/>
                <a:gd name="connsiteY1463" fmla="*/ 970964 h 1946271"/>
                <a:gd name="connsiteX1464" fmla="*/ 1234095 w 1896822"/>
                <a:gd name="connsiteY1464" fmla="*/ 978264 h 1946271"/>
                <a:gd name="connsiteX1465" fmla="*/ 1252293 w 1896822"/>
                <a:gd name="connsiteY1465" fmla="*/ 943518 h 1946271"/>
                <a:gd name="connsiteX1466" fmla="*/ 1226145 w 1896822"/>
                <a:gd name="connsiteY1466" fmla="*/ 934277 h 1946271"/>
                <a:gd name="connsiteX1467" fmla="*/ 1219342 w 1896822"/>
                <a:gd name="connsiteY1467" fmla="*/ 951465 h 1946271"/>
                <a:gd name="connsiteX1468" fmla="*/ 1203088 w 1896822"/>
                <a:gd name="connsiteY1468" fmla="*/ 962370 h 1946271"/>
                <a:gd name="connsiteX1469" fmla="*/ 1214660 w 1896822"/>
                <a:gd name="connsiteY1469" fmla="*/ 944719 h 1946271"/>
                <a:gd name="connsiteX1470" fmla="*/ 1200350 w 1896822"/>
                <a:gd name="connsiteY1470" fmla="*/ 938620 h 1946271"/>
                <a:gd name="connsiteX1471" fmla="*/ 1211834 w 1896822"/>
                <a:gd name="connsiteY1471" fmla="*/ 927900 h 1946271"/>
                <a:gd name="connsiteX1472" fmla="*/ 1197346 w 1896822"/>
                <a:gd name="connsiteY1472" fmla="*/ 914778 h 1946271"/>
                <a:gd name="connsiteX1473" fmla="*/ 1178707 w 1896822"/>
                <a:gd name="connsiteY1473" fmla="*/ 922356 h 1946271"/>
                <a:gd name="connsiteX1474" fmla="*/ 1183035 w 1896822"/>
                <a:gd name="connsiteY1474" fmla="*/ 901471 h 1946271"/>
                <a:gd name="connsiteX1475" fmla="*/ 1171374 w 1896822"/>
                <a:gd name="connsiteY1475" fmla="*/ 898514 h 1946271"/>
                <a:gd name="connsiteX1476" fmla="*/ 1261657 w 1896822"/>
                <a:gd name="connsiteY1476" fmla="*/ 943148 h 1946271"/>
                <a:gd name="connsiteX1477" fmla="*/ 1250350 w 1896822"/>
                <a:gd name="connsiteY1477" fmla="*/ 960614 h 1946271"/>
                <a:gd name="connsiteX1478" fmla="*/ 1257505 w 1896822"/>
                <a:gd name="connsiteY1478" fmla="*/ 970594 h 1946271"/>
                <a:gd name="connsiteX1479" fmla="*/ 1261657 w 1896822"/>
                <a:gd name="connsiteY1479" fmla="*/ 943148 h 1946271"/>
                <a:gd name="connsiteX1480" fmla="*/ 1809182 w 1896822"/>
                <a:gd name="connsiteY1480" fmla="*/ 944719 h 1946271"/>
                <a:gd name="connsiteX1481" fmla="*/ 1806973 w 1896822"/>
                <a:gd name="connsiteY1481" fmla="*/ 946937 h 1946271"/>
                <a:gd name="connsiteX1482" fmla="*/ 1811567 w 1896822"/>
                <a:gd name="connsiteY1482" fmla="*/ 946937 h 1946271"/>
                <a:gd name="connsiteX1483" fmla="*/ 1809182 w 1896822"/>
                <a:gd name="connsiteY1483" fmla="*/ 944719 h 1946271"/>
                <a:gd name="connsiteX1484" fmla="*/ 1814128 w 1896822"/>
                <a:gd name="connsiteY1484" fmla="*/ 951465 h 1946271"/>
                <a:gd name="connsiteX1485" fmla="*/ 1811743 w 1896822"/>
                <a:gd name="connsiteY1485" fmla="*/ 953683 h 1946271"/>
                <a:gd name="connsiteX1486" fmla="*/ 1816514 w 1896822"/>
                <a:gd name="connsiteY1486" fmla="*/ 953498 h 1946271"/>
                <a:gd name="connsiteX1487" fmla="*/ 1814128 w 1896822"/>
                <a:gd name="connsiteY1487" fmla="*/ 951465 h 1946271"/>
                <a:gd name="connsiteX1488" fmla="*/ 1297964 w 1896822"/>
                <a:gd name="connsiteY1488" fmla="*/ 995176 h 1946271"/>
                <a:gd name="connsiteX1489" fmla="*/ 1295756 w 1896822"/>
                <a:gd name="connsiteY1489" fmla="*/ 996562 h 1946271"/>
                <a:gd name="connsiteX1490" fmla="*/ 1295756 w 1896822"/>
                <a:gd name="connsiteY1490" fmla="*/ 1003308 h 1946271"/>
                <a:gd name="connsiteX1491" fmla="*/ 1297964 w 1896822"/>
                <a:gd name="connsiteY1491" fmla="*/ 995176 h 1946271"/>
                <a:gd name="connsiteX1492" fmla="*/ 1338070 w 1896822"/>
                <a:gd name="connsiteY1492" fmla="*/ 997763 h 1946271"/>
                <a:gd name="connsiteX1493" fmla="*/ 1329324 w 1896822"/>
                <a:gd name="connsiteY1493" fmla="*/ 1001460 h 1946271"/>
                <a:gd name="connsiteX1494" fmla="*/ 1328706 w 1896822"/>
                <a:gd name="connsiteY1494" fmla="*/ 1001737 h 1946271"/>
                <a:gd name="connsiteX1495" fmla="*/ 1326321 w 1896822"/>
                <a:gd name="connsiteY1495" fmla="*/ 998687 h 1946271"/>
                <a:gd name="connsiteX1496" fmla="*/ 1315455 w 1896822"/>
                <a:gd name="connsiteY1496" fmla="*/ 1036853 h 1946271"/>
                <a:gd name="connsiteX1497" fmla="*/ 1329501 w 1896822"/>
                <a:gd name="connsiteY1497" fmla="*/ 1036206 h 1946271"/>
                <a:gd name="connsiteX1498" fmla="*/ 1343370 w 1896822"/>
                <a:gd name="connsiteY1498" fmla="*/ 1021975 h 1946271"/>
                <a:gd name="connsiteX1499" fmla="*/ 1357681 w 1896822"/>
                <a:gd name="connsiteY1499" fmla="*/ 1028259 h 1946271"/>
                <a:gd name="connsiteX1500" fmla="*/ 1352558 w 1896822"/>
                <a:gd name="connsiteY1500" fmla="*/ 1015044 h 1946271"/>
                <a:gd name="connsiteX1501" fmla="*/ 1345402 w 1896822"/>
                <a:gd name="connsiteY1501" fmla="*/ 1004879 h 1946271"/>
                <a:gd name="connsiteX1502" fmla="*/ 1338070 w 1896822"/>
                <a:gd name="connsiteY1502" fmla="*/ 997763 h 1946271"/>
                <a:gd name="connsiteX1503" fmla="*/ 1829146 w 1896822"/>
                <a:gd name="connsiteY1503" fmla="*/ 1004509 h 1946271"/>
                <a:gd name="connsiteX1504" fmla="*/ 1819870 w 1896822"/>
                <a:gd name="connsiteY1504" fmla="*/ 1011255 h 1946271"/>
                <a:gd name="connsiteX1505" fmla="*/ 1841514 w 1896822"/>
                <a:gd name="connsiteY1505" fmla="*/ 1034450 h 1946271"/>
                <a:gd name="connsiteX1506" fmla="*/ 1850789 w 1896822"/>
                <a:gd name="connsiteY1506" fmla="*/ 1027058 h 1946271"/>
                <a:gd name="connsiteX1507" fmla="*/ 1829146 w 1896822"/>
                <a:gd name="connsiteY1507" fmla="*/ 1004509 h 1946271"/>
                <a:gd name="connsiteX1508" fmla="*/ 1836743 w 1896822"/>
                <a:gd name="connsiteY1508" fmla="*/ 1034635 h 1946271"/>
                <a:gd name="connsiteX1509" fmla="*/ 1829941 w 1896822"/>
                <a:gd name="connsiteY1509" fmla="*/ 1045170 h 1946271"/>
                <a:gd name="connsiteX1510" fmla="*/ 1836743 w 1896822"/>
                <a:gd name="connsiteY1510" fmla="*/ 1034635 h 1946271"/>
                <a:gd name="connsiteX1511" fmla="*/ 1846284 w 1896822"/>
                <a:gd name="connsiteY1511" fmla="*/ 1035467 h 1946271"/>
                <a:gd name="connsiteX1512" fmla="*/ 1844075 w 1896822"/>
                <a:gd name="connsiteY1512" fmla="*/ 1037777 h 1946271"/>
                <a:gd name="connsiteX1513" fmla="*/ 1848669 w 1896822"/>
                <a:gd name="connsiteY1513" fmla="*/ 1037592 h 1946271"/>
                <a:gd name="connsiteX1514" fmla="*/ 1846284 w 1896822"/>
                <a:gd name="connsiteY1514" fmla="*/ 1035467 h 1946271"/>
                <a:gd name="connsiteX1515" fmla="*/ 1276763 w 1896822"/>
                <a:gd name="connsiteY1515" fmla="*/ 997116 h 1946271"/>
                <a:gd name="connsiteX1516" fmla="*/ 1265455 w 1896822"/>
                <a:gd name="connsiteY1516" fmla="*/ 1021513 h 1946271"/>
                <a:gd name="connsiteX1517" fmla="*/ 1286480 w 1896822"/>
                <a:gd name="connsiteY1517" fmla="*/ 1003678 h 1946271"/>
                <a:gd name="connsiteX1518" fmla="*/ 1276763 w 1896822"/>
                <a:gd name="connsiteY1518" fmla="*/ 997116 h 1946271"/>
                <a:gd name="connsiteX1519" fmla="*/ 989396 w 1896822"/>
                <a:gd name="connsiteY1519" fmla="*/ 877259 h 1946271"/>
                <a:gd name="connsiteX1520" fmla="*/ 986834 w 1896822"/>
                <a:gd name="connsiteY1520" fmla="*/ 878091 h 1946271"/>
                <a:gd name="connsiteX1521" fmla="*/ 991781 w 1896822"/>
                <a:gd name="connsiteY1521" fmla="*/ 884837 h 1946271"/>
                <a:gd name="connsiteX1522" fmla="*/ 989396 w 1896822"/>
                <a:gd name="connsiteY1522" fmla="*/ 877259 h 1946271"/>
                <a:gd name="connsiteX1523" fmla="*/ 996905 w 1896822"/>
                <a:gd name="connsiteY1523" fmla="*/ 887794 h 1946271"/>
                <a:gd name="connsiteX1524" fmla="*/ 994167 w 1896822"/>
                <a:gd name="connsiteY1524" fmla="*/ 888164 h 1946271"/>
                <a:gd name="connsiteX1525" fmla="*/ 996552 w 1896822"/>
                <a:gd name="connsiteY1525" fmla="*/ 891583 h 1946271"/>
                <a:gd name="connsiteX1526" fmla="*/ 996905 w 1896822"/>
                <a:gd name="connsiteY1526" fmla="*/ 887794 h 1946271"/>
                <a:gd name="connsiteX1527" fmla="*/ 83922 w 1896822"/>
                <a:gd name="connsiteY1527" fmla="*/ 904428 h 1946271"/>
                <a:gd name="connsiteX1528" fmla="*/ 81184 w 1896822"/>
                <a:gd name="connsiteY1528" fmla="*/ 904705 h 1946271"/>
                <a:gd name="connsiteX1529" fmla="*/ 83569 w 1896822"/>
                <a:gd name="connsiteY1529" fmla="*/ 908032 h 1946271"/>
                <a:gd name="connsiteX1530" fmla="*/ 83922 w 1896822"/>
                <a:gd name="connsiteY1530" fmla="*/ 904428 h 1946271"/>
                <a:gd name="connsiteX1531" fmla="*/ 30124 w 1896822"/>
                <a:gd name="connsiteY1531" fmla="*/ 926884 h 1946271"/>
                <a:gd name="connsiteX1532" fmla="*/ 29771 w 1896822"/>
                <a:gd name="connsiteY1532" fmla="*/ 934000 h 1946271"/>
                <a:gd name="connsiteX1533" fmla="*/ 36661 w 1896822"/>
                <a:gd name="connsiteY1533" fmla="*/ 930303 h 1946271"/>
                <a:gd name="connsiteX1534" fmla="*/ 30124 w 1896822"/>
                <a:gd name="connsiteY1534" fmla="*/ 926884 h 1946271"/>
                <a:gd name="connsiteX1535" fmla="*/ 43816 w 1896822"/>
                <a:gd name="connsiteY1535" fmla="*/ 934831 h 1946271"/>
                <a:gd name="connsiteX1536" fmla="*/ 41431 w 1896822"/>
                <a:gd name="connsiteY1536" fmla="*/ 936772 h 1946271"/>
                <a:gd name="connsiteX1537" fmla="*/ 46202 w 1896822"/>
                <a:gd name="connsiteY1537" fmla="*/ 936587 h 1946271"/>
                <a:gd name="connsiteX1538" fmla="*/ 43816 w 1896822"/>
                <a:gd name="connsiteY1538" fmla="*/ 934831 h 1946271"/>
                <a:gd name="connsiteX1539" fmla="*/ 121820 w 1896822"/>
                <a:gd name="connsiteY1539" fmla="*/ 942132 h 1946271"/>
                <a:gd name="connsiteX1540" fmla="*/ 119435 w 1896822"/>
                <a:gd name="connsiteY1540" fmla="*/ 944165 h 1946271"/>
                <a:gd name="connsiteX1541" fmla="*/ 124205 w 1896822"/>
                <a:gd name="connsiteY1541" fmla="*/ 943980 h 1946271"/>
                <a:gd name="connsiteX1542" fmla="*/ 121820 w 1896822"/>
                <a:gd name="connsiteY1542" fmla="*/ 942132 h 1946271"/>
                <a:gd name="connsiteX1543" fmla="*/ 126767 w 1896822"/>
                <a:gd name="connsiteY1543" fmla="*/ 947492 h 1946271"/>
                <a:gd name="connsiteX1544" fmla="*/ 119611 w 1896822"/>
                <a:gd name="connsiteY1544" fmla="*/ 951096 h 1946271"/>
                <a:gd name="connsiteX1545" fmla="*/ 113074 w 1896822"/>
                <a:gd name="connsiteY1545" fmla="*/ 982053 h 1946271"/>
                <a:gd name="connsiteX1546" fmla="*/ 117844 w 1896822"/>
                <a:gd name="connsiteY1546" fmla="*/ 988615 h 1946271"/>
                <a:gd name="connsiteX1547" fmla="*/ 129329 w 1896822"/>
                <a:gd name="connsiteY1547" fmla="*/ 957472 h 1946271"/>
                <a:gd name="connsiteX1548" fmla="*/ 126767 w 1896822"/>
                <a:gd name="connsiteY1548" fmla="*/ 954238 h 1946271"/>
                <a:gd name="connsiteX1549" fmla="*/ 126767 w 1896822"/>
                <a:gd name="connsiteY1549" fmla="*/ 947492 h 1946271"/>
                <a:gd name="connsiteX1550" fmla="*/ 1170138 w 1896822"/>
                <a:gd name="connsiteY1550" fmla="*/ 970317 h 1946271"/>
                <a:gd name="connsiteX1551" fmla="*/ 1135244 w 1896822"/>
                <a:gd name="connsiteY1551" fmla="*/ 1002291 h 1946271"/>
                <a:gd name="connsiteX1552" fmla="*/ 1149555 w 1896822"/>
                <a:gd name="connsiteY1552" fmla="*/ 1001922 h 1946271"/>
                <a:gd name="connsiteX1553" fmla="*/ 1158830 w 1896822"/>
                <a:gd name="connsiteY1553" fmla="*/ 1001460 h 1946271"/>
                <a:gd name="connsiteX1554" fmla="*/ 1165809 w 1896822"/>
                <a:gd name="connsiteY1554" fmla="*/ 991017 h 1946271"/>
                <a:gd name="connsiteX1555" fmla="*/ 1175350 w 1896822"/>
                <a:gd name="connsiteY1555" fmla="*/ 990832 h 1946271"/>
                <a:gd name="connsiteX1556" fmla="*/ 1170138 w 1896822"/>
                <a:gd name="connsiteY1556" fmla="*/ 970317 h 1946271"/>
                <a:gd name="connsiteX1557" fmla="*/ 1177558 w 1896822"/>
                <a:gd name="connsiteY1557" fmla="*/ 996192 h 1946271"/>
                <a:gd name="connsiteX1558" fmla="*/ 1175350 w 1896822"/>
                <a:gd name="connsiteY1558" fmla="*/ 997578 h 1946271"/>
                <a:gd name="connsiteX1559" fmla="*/ 1175526 w 1896822"/>
                <a:gd name="connsiteY1559" fmla="*/ 1004509 h 1946271"/>
                <a:gd name="connsiteX1560" fmla="*/ 1177558 w 1896822"/>
                <a:gd name="connsiteY1560" fmla="*/ 996192 h 1946271"/>
                <a:gd name="connsiteX1561" fmla="*/ 39841 w 1896822"/>
                <a:gd name="connsiteY1561" fmla="*/ 969578 h 1946271"/>
                <a:gd name="connsiteX1562" fmla="*/ 37456 w 1896822"/>
                <a:gd name="connsiteY1562" fmla="*/ 971149 h 1946271"/>
                <a:gd name="connsiteX1563" fmla="*/ 44611 w 1896822"/>
                <a:gd name="connsiteY1563" fmla="*/ 981037 h 1946271"/>
                <a:gd name="connsiteX1564" fmla="*/ 35513 w 1896822"/>
                <a:gd name="connsiteY1564" fmla="*/ 995176 h 1946271"/>
                <a:gd name="connsiteX1565" fmla="*/ 44611 w 1896822"/>
                <a:gd name="connsiteY1565" fmla="*/ 981037 h 1946271"/>
                <a:gd name="connsiteX1566" fmla="*/ 46820 w 1896822"/>
                <a:gd name="connsiteY1566" fmla="*/ 970964 h 1946271"/>
                <a:gd name="connsiteX1567" fmla="*/ 39841 w 1896822"/>
                <a:gd name="connsiteY1567" fmla="*/ 969578 h 1946271"/>
                <a:gd name="connsiteX1568" fmla="*/ 45230 w 1896822"/>
                <a:gd name="connsiteY1568" fmla="*/ 1004047 h 1946271"/>
                <a:gd name="connsiteX1569" fmla="*/ 42845 w 1896822"/>
                <a:gd name="connsiteY1569" fmla="*/ 1005064 h 1946271"/>
                <a:gd name="connsiteX1570" fmla="*/ 47438 w 1896822"/>
                <a:gd name="connsiteY1570" fmla="*/ 1011810 h 1946271"/>
                <a:gd name="connsiteX1571" fmla="*/ 45230 w 1896822"/>
                <a:gd name="connsiteY1571" fmla="*/ 1004047 h 1946271"/>
                <a:gd name="connsiteX1572" fmla="*/ 1189837 w 1896822"/>
                <a:gd name="connsiteY1572" fmla="*/ 1017354 h 1946271"/>
                <a:gd name="connsiteX1573" fmla="*/ 1187452 w 1896822"/>
                <a:gd name="connsiteY1573" fmla="*/ 1020958 h 1946271"/>
                <a:gd name="connsiteX1574" fmla="*/ 1180473 w 1896822"/>
                <a:gd name="connsiteY1574" fmla="*/ 1024747 h 1946271"/>
                <a:gd name="connsiteX1575" fmla="*/ 1189837 w 1896822"/>
                <a:gd name="connsiteY1575" fmla="*/ 1017354 h 1946271"/>
                <a:gd name="connsiteX1576" fmla="*/ 1300968 w 1896822"/>
                <a:gd name="connsiteY1576" fmla="*/ 1030477 h 1946271"/>
                <a:gd name="connsiteX1577" fmla="*/ 1285067 w 1896822"/>
                <a:gd name="connsiteY1577" fmla="*/ 1054873 h 1946271"/>
                <a:gd name="connsiteX1578" fmla="*/ 1300968 w 1896822"/>
                <a:gd name="connsiteY1578" fmla="*/ 1030477 h 1946271"/>
                <a:gd name="connsiteX1579" fmla="*/ 1306268 w 1896822"/>
                <a:gd name="connsiteY1579" fmla="*/ 1057461 h 1946271"/>
                <a:gd name="connsiteX1580" fmla="*/ 1301498 w 1896822"/>
                <a:gd name="connsiteY1580" fmla="*/ 1057646 h 1946271"/>
                <a:gd name="connsiteX1581" fmla="*/ 1301763 w 1896822"/>
                <a:gd name="connsiteY1581" fmla="*/ 1064392 h 1946271"/>
                <a:gd name="connsiteX1582" fmla="*/ 1271816 w 1896822"/>
                <a:gd name="connsiteY1582" fmla="*/ 1109858 h 1946271"/>
                <a:gd name="connsiteX1583" fmla="*/ 1257682 w 1896822"/>
                <a:gd name="connsiteY1583" fmla="*/ 1110412 h 1946271"/>
                <a:gd name="connsiteX1584" fmla="*/ 1260243 w 1896822"/>
                <a:gd name="connsiteY1584" fmla="*/ 1134254 h 1946271"/>
                <a:gd name="connsiteX1585" fmla="*/ 1267222 w 1896822"/>
                <a:gd name="connsiteY1585" fmla="*/ 1123720 h 1946271"/>
                <a:gd name="connsiteX1586" fmla="*/ 1274554 w 1896822"/>
                <a:gd name="connsiteY1586" fmla="*/ 1133885 h 1946271"/>
                <a:gd name="connsiteX1587" fmla="*/ 1283653 w 1896822"/>
                <a:gd name="connsiteY1587" fmla="*/ 1119746 h 1946271"/>
                <a:gd name="connsiteX1588" fmla="*/ 1323759 w 1896822"/>
                <a:gd name="connsiteY1588" fmla="*/ 1108102 h 1946271"/>
                <a:gd name="connsiteX1589" fmla="*/ 1309095 w 1896822"/>
                <a:gd name="connsiteY1589" fmla="*/ 1088049 h 1946271"/>
                <a:gd name="connsiteX1590" fmla="*/ 1320579 w 1896822"/>
                <a:gd name="connsiteY1590" fmla="*/ 1077514 h 1946271"/>
                <a:gd name="connsiteX1591" fmla="*/ 1306268 w 1896822"/>
                <a:gd name="connsiteY1591" fmla="*/ 1057461 h 1946271"/>
                <a:gd name="connsiteX1592" fmla="*/ 1325526 w 1896822"/>
                <a:gd name="connsiteY1592" fmla="*/ 1060048 h 1946271"/>
                <a:gd name="connsiteX1593" fmla="*/ 1322787 w 1896822"/>
                <a:gd name="connsiteY1593" fmla="*/ 1060418 h 1946271"/>
                <a:gd name="connsiteX1594" fmla="*/ 1325172 w 1896822"/>
                <a:gd name="connsiteY1594" fmla="*/ 1063652 h 1946271"/>
                <a:gd name="connsiteX1595" fmla="*/ 1325526 w 1896822"/>
                <a:gd name="connsiteY1595" fmla="*/ 1060048 h 1946271"/>
                <a:gd name="connsiteX1596" fmla="*/ 1332063 w 1896822"/>
                <a:gd name="connsiteY1596" fmla="*/ 1060048 h 1946271"/>
                <a:gd name="connsiteX1597" fmla="*/ 1327734 w 1896822"/>
                <a:gd name="connsiteY1597" fmla="*/ 1073725 h 1946271"/>
                <a:gd name="connsiteX1598" fmla="*/ 1332505 w 1896822"/>
                <a:gd name="connsiteY1598" fmla="*/ 1073540 h 1946271"/>
                <a:gd name="connsiteX1599" fmla="*/ 1332063 w 1896822"/>
                <a:gd name="connsiteY1599" fmla="*/ 1060048 h 1946271"/>
                <a:gd name="connsiteX1600" fmla="*/ 1350172 w 1896822"/>
                <a:gd name="connsiteY1600" fmla="*/ 1071507 h 1946271"/>
                <a:gd name="connsiteX1601" fmla="*/ 1339660 w 1896822"/>
                <a:gd name="connsiteY1601" fmla="*/ 1076682 h 1946271"/>
                <a:gd name="connsiteX1602" fmla="*/ 1353706 w 1896822"/>
                <a:gd name="connsiteY1602" fmla="*/ 1076313 h 1946271"/>
                <a:gd name="connsiteX1603" fmla="*/ 1350172 w 1896822"/>
                <a:gd name="connsiteY1603" fmla="*/ 1071507 h 1946271"/>
                <a:gd name="connsiteX1604" fmla="*/ 1814128 w 1896822"/>
                <a:gd name="connsiteY1604" fmla="*/ 1089990 h 1946271"/>
                <a:gd name="connsiteX1605" fmla="*/ 1809976 w 1896822"/>
                <a:gd name="connsiteY1605" fmla="*/ 1110597 h 1946271"/>
                <a:gd name="connsiteX1606" fmla="*/ 1819076 w 1896822"/>
                <a:gd name="connsiteY1606" fmla="*/ 1103482 h 1946271"/>
                <a:gd name="connsiteX1607" fmla="*/ 1814128 w 1896822"/>
                <a:gd name="connsiteY1607" fmla="*/ 1089990 h 1946271"/>
                <a:gd name="connsiteX1608" fmla="*/ 1330120 w 1896822"/>
                <a:gd name="connsiteY1608" fmla="*/ 1109673 h 1946271"/>
                <a:gd name="connsiteX1609" fmla="*/ 1325968 w 1896822"/>
                <a:gd name="connsiteY1609" fmla="*/ 1111429 h 1946271"/>
                <a:gd name="connsiteX1610" fmla="*/ 1321551 w 1896822"/>
                <a:gd name="connsiteY1610" fmla="*/ 1132037 h 1946271"/>
                <a:gd name="connsiteX1611" fmla="*/ 1335862 w 1896822"/>
                <a:gd name="connsiteY1611" fmla="*/ 1124736 h 1946271"/>
                <a:gd name="connsiteX1612" fmla="*/ 1330120 w 1896822"/>
                <a:gd name="connsiteY1612" fmla="*/ 1109673 h 1946271"/>
                <a:gd name="connsiteX1613" fmla="*/ 1347964 w 1896822"/>
                <a:gd name="connsiteY1613" fmla="*/ 1129726 h 1946271"/>
                <a:gd name="connsiteX1614" fmla="*/ 1350172 w 1896822"/>
                <a:gd name="connsiteY1614" fmla="*/ 1137858 h 1946271"/>
                <a:gd name="connsiteX1615" fmla="*/ 1350172 w 1896822"/>
                <a:gd name="connsiteY1615" fmla="*/ 1137858 h 1946271"/>
                <a:gd name="connsiteX1616" fmla="*/ 1347964 w 1896822"/>
                <a:gd name="connsiteY1616" fmla="*/ 1129726 h 1946271"/>
                <a:gd name="connsiteX1617" fmla="*/ 1362098 w 1896822"/>
                <a:gd name="connsiteY1617" fmla="*/ 1140816 h 1946271"/>
                <a:gd name="connsiteX1618" fmla="*/ 1362275 w 1896822"/>
                <a:gd name="connsiteY1618" fmla="*/ 1161239 h 1946271"/>
                <a:gd name="connsiteX1619" fmla="*/ 1371374 w 1896822"/>
                <a:gd name="connsiteY1619" fmla="*/ 1147377 h 1946271"/>
                <a:gd name="connsiteX1620" fmla="*/ 1362098 w 1896822"/>
                <a:gd name="connsiteY1620" fmla="*/ 1140816 h 1946271"/>
                <a:gd name="connsiteX1621" fmla="*/ 1778616 w 1896822"/>
                <a:gd name="connsiteY1621" fmla="*/ 1149133 h 1946271"/>
                <a:gd name="connsiteX1622" fmla="*/ 1775171 w 1896822"/>
                <a:gd name="connsiteY1622" fmla="*/ 1149502 h 1946271"/>
                <a:gd name="connsiteX1623" fmla="*/ 1782150 w 1896822"/>
                <a:gd name="connsiteY1623" fmla="*/ 1152737 h 1946271"/>
                <a:gd name="connsiteX1624" fmla="*/ 1778616 w 1896822"/>
                <a:gd name="connsiteY1624" fmla="*/ 1149133 h 1946271"/>
                <a:gd name="connsiteX1625" fmla="*/ 1785153 w 1896822"/>
                <a:gd name="connsiteY1625" fmla="*/ 1159021 h 1946271"/>
                <a:gd name="connsiteX1626" fmla="*/ 1782326 w 1896822"/>
                <a:gd name="connsiteY1626" fmla="*/ 1159483 h 1946271"/>
                <a:gd name="connsiteX1627" fmla="*/ 1784712 w 1896822"/>
                <a:gd name="connsiteY1627" fmla="*/ 1162809 h 1946271"/>
                <a:gd name="connsiteX1628" fmla="*/ 1785153 w 1896822"/>
                <a:gd name="connsiteY1628" fmla="*/ 1159021 h 1946271"/>
                <a:gd name="connsiteX1629" fmla="*/ 1286833 w 1896822"/>
                <a:gd name="connsiteY1629" fmla="*/ 1030846 h 1946271"/>
                <a:gd name="connsiteX1630" fmla="*/ 1268636 w 1896822"/>
                <a:gd name="connsiteY1630" fmla="*/ 1065778 h 1946271"/>
                <a:gd name="connsiteX1631" fmla="*/ 1275349 w 1896822"/>
                <a:gd name="connsiteY1631" fmla="*/ 1048312 h 1946271"/>
                <a:gd name="connsiteX1632" fmla="*/ 1286833 w 1896822"/>
                <a:gd name="connsiteY1632" fmla="*/ 1030846 h 1946271"/>
                <a:gd name="connsiteX1633" fmla="*/ 1258830 w 1896822"/>
                <a:gd name="connsiteY1633" fmla="*/ 1052471 h 1946271"/>
                <a:gd name="connsiteX1634" fmla="*/ 1247346 w 1896822"/>
                <a:gd name="connsiteY1634" fmla="*/ 1069936 h 1946271"/>
                <a:gd name="connsiteX1635" fmla="*/ 1242576 w 1896822"/>
                <a:gd name="connsiteY1635" fmla="*/ 1070121 h 1946271"/>
                <a:gd name="connsiteX1636" fmla="*/ 1238247 w 1896822"/>
                <a:gd name="connsiteY1636" fmla="*/ 1090821 h 1946271"/>
                <a:gd name="connsiteX1637" fmla="*/ 1261657 w 1896822"/>
                <a:gd name="connsiteY1637" fmla="*/ 1076313 h 1946271"/>
                <a:gd name="connsiteX1638" fmla="*/ 1258830 w 1896822"/>
                <a:gd name="connsiteY1638" fmla="*/ 1052471 h 1946271"/>
                <a:gd name="connsiteX1639" fmla="*/ 1264395 w 1896822"/>
                <a:gd name="connsiteY1639" fmla="*/ 1088603 h 1946271"/>
                <a:gd name="connsiteX1640" fmla="*/ 1261834 w 1896822"/>
                <a:gd name="connsiteY1640" fmla="*/ 1089990 h 1946271"/>
                <a:gd name="connsiteX1641" fmla="*/ 1259890 w 1896822"/>
                <a:gd name="connsiteY1641" fmla="*/ 1100155 h 1946271"/>
                <a:gd name="connsiteX1642" fmla="*/ 1264395 w 1896822"/>
                <a:gd name="connsiteY1642" fmla="*/ 1088603 h 1946271"/>
                <a:gd name="connsiteX1643" fmla="*/ 1228706 w 1896822"/>
                <a:gd name="connsiteY1643" fmla="*/ 1077514 h 1946271"/>
                <a:gd name="connsiteX1644" fmla="*/ 1219342 w 1896822"/>
                <a:gd name="connsiteY1644" fmla="*/ 1084630 h 1946271"/>
                <a:gd name="connsiteX1645" fmla="*/ 1224113 w 1896822"/>
                <a:gd name="connsiteY1645" fmla="*/ 1091191 h 1946271"/>
                <a:gd name="connsiteX1646" fmla="*/ 1228706 w 1896822"/>
                <a:gd name="connsiteY1646" fmla="*/ 1077514 h 1946271"/>
                <a:gd name="connsiteX1647" fmla="*/ 57156 w 1896822"/>
                <a:gd name="connsiteY1647" fmla="*/ 1079455 h 1946271"/>
                <a:gd name="connsiteX1648" fmla="*/ 53534 w 1896822"/>
                <a:gd name="connsiteY1648" fmla="*/ 1079732 h 1946271"/>
                <a:gd name="connsiteX1649" fmla="*/ 60512 w 1896822"/>
                <a:gd name="connsiteY1649" fmla="*/ 1082874 h 1946271"/>
                <a:gd name="connsiteX1650" fmla="*/ 57156 w 1896822"/>
                <a:gd name="connsiteY1650" fmla="*/ 1079455 h 1946271"/>
                <a:gd name="connsiteX1651" fmla="*/ 1231887 w 1896822"/>
                <a:gd name="connsiteY1651" fmla="*/ 1097567 h 1946271"/>
                <a:gd name="connsiteX1652" fmla="*/ 1229148 w 1896822"/>
                <a:gd name="connsiteY1652" fmla="*/ 1097937 h 1946271"/>
                <a:gd name="connsiteX1653" fmla="*/ 1231533 w 1896822"/>
                <a:gd name="connsiteY1653" fmla="*/ 1101356 h 1946271"/>
                <a:gd name="connsiteX1654" fmla="*/ 1231887 w 1896822"/>
                <a:gd name="connsiteY1654" fmla="*/ 1097567 h 1946271"/>
                <a:gd name="connsiteX1655" fmla="*/ 1207858 w 1896822"/>
                <a:gd name="connsiteY1655" fmla="*/ 1102095 h 1946271"/>
                <a:gd name="connsiteX1656" fmla="*/ 1193989 w 1896822"/>
                <a:gd name="connsiteY1656" fmla="*/ 1116419 h 1946271"/>
                <a:gd name="connsiteX1657" fmla="*/ 1207858 w 1896822"/>
                <a:gd name="connsiteY1657" fmla="*/ 1102095 h 1946271"/>
                <a:gd name="connsiteX1658" fmla="*/ 1238600 w 1896822"/>
                <a:gd name="connsiteY1658" fmla="*/ 1105884 h 1946271"/>
                <a:gd name="connsiteX1659" fmla="*/ 1236215 w 1896822"/>
                <a:gd name="connsiteY1659" fmla="*/ 1107825 h 1946271"/>
                <a:gd name="connsiteX1660" fmla="*/ 1240986 w 1896822"/>
                <a:gd name="connsiteY1660" fmla="*/ 1107640 h 1946271"/>
                <a:gd name="connsiteX1661" fmla="*/ 1238600 w 1896822"/>
                <a:gd name="connsiteY1661" fmla="*/ 1105884 h 1946271"/>
                <a:gd name="connsiteX1662" fmla="*/ 1184272 w 1896822"/>
                <a:gd name="connsiteY1662" fmla="*/ 1102927 h 1946271"/>
                <a:gd name="connsiteX1663" fmla="*/ 1179678 w 1896822"/>
                <a:gd name="connsiteY1663" fmla="*/ 1109858 h 1946271"/>
                <a:gd name="connsiteX1664" fmla="*/ 1184449 w 1896822"/>
                <a:gd name="connsiteY1664" fmla="*/ 1116604 h 1946271"/>
                <a:gd name="connsiteX1665" fmla="*/ 1189042 w 1896822"/>
                <a:gd name="connsiteY1665" fmla="*/ 1109673 h 1946271"/>
                <a:gd name="connsiteX1666" fmla="*/ 1184272 w 1896822"/>
                <a:gd name="connsiteY1666" fmla="*/ 1102927 h 1946271"/>
                <a:gd name="connsiteX1667" fmla="*/ 61131 w 1896822"/>
                <a:gd name="connsiteY1667" fmla="*/ 1103482 h 1946271"/>
                <a:gd name="connsiteX1668" fmla="*/ 54329 w 1896822"/>
                <a:gd name="connsiteY1668" fmla="*/ 1120762 h 1946271"/>
                <a:gd name="connsiteX1669" fmla="*/ 61308 w 1896822"/>
                <a:gd name="connsiteY1669" fmla="*/ 1123904 h 1946271"/>
                <a:gd name="connsiteX1670" fmla="*/ 71643 w 1896822"/>
                <a:gd name="connsiteY1670" fmla="*/ 1164380 h 1946271"/>
                <a:gd name="connsiteX1671" fmla="*/ 76414 w 1896822"/>
                <a:gd name="connsiteY1671" fmla="*/ 1177873 h 1946271"/>
                <a:gd name="connsiteX1672" fmla="*/ 83922 w 1896822"/>
                <a:gd name="connsiteY1672" fmla="*/ 1201530 h 1946271"/>
                <a:gd name="connsiteX1673" fmla="*/ 90459 w 1896822"/>
                <a:gd name="connsiteY1673" fmla="*/ 1170572 h 1946271"/>
                <a:gd name="connsiteX1674" fmla="*/ 87898 w 1896822"/>
                <a:gd name="connsiteY1674" fmla="*/ 1160407 h 1946271"/>
                <a:gd name="connsiteX1675" fmla="*/ 73587 w 1896822"/>
                <a:gd name="connsiteY1675" fmla="*/ 1147377 h 1946271"/>
                <a:gd name="connsiteX1676" fmla="*/ 66078 w 1896822"/>
                <a:gd name="connsiteY1676" fmla="*/ 1123720 h 1946271"/>
                <a:gd name="connsiteX1677" fmla="*/ 61131 w 1896822"/>
                <a:gd name="connsiteY1677" fmla="*/ 1103482 h 1946271"/>
                <a:gd name="connsiteX1678" fmla="*/ 1248936 w 1896822"/>
                <a:gd name="connsiteY1678" fmla="*/ 1127693 h 1946271"/>
                <a:gd name="connsiteX1679" fmla="*/ 1246198 w 1896822"/>
                <a:gd name="connsiteY1679" fmla="*/ 1127878 h 1946271"/>
                <a:gd name="connsiteX1680" fmla="*/ 1248583 w 1896822"/>
                <a:gd name="connsiteY1680" fmla="*/ 1131297 h 1946271"/>
                <a:gd name="connsiteX1681" fmla="*/ 1248936 w 1896822"/>
                <a:gd name="connsiteY1681" fmla="*/ 1127693 h 1946271"/>
                <a:gd name="connsiteX1682" fmla="*/ 1236657 w 1896822"/>
                <a:gd name="connsiteY1682" fmla="*/ 1130466 h 1946271"/>
                <a:gd name="connsiteX1683" fmla="*/ 1234272 w 1896822"/>
                <a:gd name="connsiteY1683" fmla="*/ 1131852 h 1946271"/>
                <a:gd name="connsiteX1684" fmla="*/ 1234448 w 1896822"/>
                <a:gd name="connsiteY1684" fmla="*/ 1138598 h 1946271"/>
                <a:gd name="connsiteX1685" fmla="*/ 1236657 w 1896822"/>
                <a:gd name="connsiteY1685" fmla="*/ 1130466 h 1946271"/>
                <a:gd name="connsiteX1686" fmla="*/ 1279678 w 1896822"/>
                <a:gd name="connsiteY1686" fmla="*/ 1136842 h 1946271"/>
                <a:gd name="connsiteX1687" fmla="*/ 1276940 w 1896822"/>
                <a:gd name="connsiteY1687" fmla="*/ 1137027 h 1946271"/>
                <a:gd name="connsiteX1688" fmla="*/ 1279325 w 1896822"/>
                <a:gd name="connsiteY1688" fmla="*/ 1140446 h 1946271"/>
                <a:gd name="connsiteX1689" fmla="*/ 1279678 w 1896822"/>
                <a:gd name="connsiteY1689" fmla="*/ 1136842 h 1946271"/>
                <a:gd name="connsiteX1690" fmla="*/ 1310862 w 1896822"/>
                <a:gd name="connsiteY1690" fmla="*/ 1139245 h 1946271"/>
                <a:gd name="connsiteX1691" fmla="*/ 1291780 w 1896822"/>
                <a:gd name="connsiteY1691" fmla="*/ 1170572 h 1946271"/>
                <a:gd name="connsiteX1692" fmla="*/ 1307858 w 1896822"/>
                <a:gd name="connsiteY1692" fmla="*/ 1152922 h 1946271"/>
                <a:gd name="connsiteX1693" fmla="*/ 1321992 w 1896822"/>
                <a:gd name="connsiteY1693" fmla="*/ 1145806 h 1946271"/>
                <a:gd name="connsiteX1694" fmla="*/ 1310862 w 1896822"/>
                <a:gd name="connsiteY1694" fmla="*/ 1139245 h 1946271"/>
                <a:gd name="connsiteX1695" fmla="*/ 1327293 w 1896822"/>
                <a:gd name="connsiteY1695" fmla="*/ 1165027 h 1946271"/>
                <a:gd name="connsiteX1696" fmla="*/ 1315455 w 1896822"/>
                <a:gd name="connsiteY1696" fmla="*/ 1176764 h 1946271"/>
                <a:gd name="connsiteX1697" fmla="*/ 1308476 w 1896822"/>
                <a:gd name="connsiteY1697" fmla="*/ 1180275 h 1946271"/>
                <a:gd name="connsiteX1698" fmla="*/ 1308476 w 1896822"/>
                <a:gd name="connsiteY1698" fmla="*/ 1193952 h 1946271"/>
                <a:gd name="connsiteX1699" fmla="*/ 1331886 w 1896822"/>
                <a:gd name="connsiteY1699" fmla="*/ 1172513 h 1946271"/>
                <a:gd name="connsiteX1700" fmla="*/ 1327293 w 1896822"/>
                <a:gd name="connsiteY1700" fmla="*/ 1165027 h 1946271"/>
                <a:gd name="connsiteX1701" fmla="*/ 1754411 w 1896822"/>
                <a:gd name="connsiteY1701" fmla="*/ 1180922 h 1946271"/>
                <a:gd name="connsiteX1702" fmla="*/ 1750171 w 1896822"/>
                <a:gd name="connsiteY1702" fmla="*/ 1201530 h 1946271"/>
                <a:gd name="connsiteX1703" fmla="*/ 1754411 w 1896822"/>
                <a:gd name="connsiteY1703" fmla="*/ 1180922 h 1946271"/>
                <a:gd name="connsiteX1704" fmla="*/ 1339042 w 1896822"/>
                <a:gd name="connsiteY1704" fmla="*/ 1182493 h 1946271"/>
                <a:gd name="connsiteX1705" fmla="*/ 1322964 w 1896822"/>
                <a:gd name="connsiteY1705" fmla="*/ 1213820 h 1946271"/>
                <a:gd name="connsiteX1706" fmla="*/ 1339042 w 1896822"/>
                <a:gd name="connsiteY1706" fmla="*/ 1182493 h 1946271"/>
                <a:gd name="connsiteX1707" fmla="*/ 1760153 w 1896822"/>
                <a:gd name="connsiteY1707" fmla="*/ 1204117 h 1946271"/>
                <a:gd name="connsiteX1708" fmla="*/ 1757150 w 1896822"/>
                <a:gd name="connsiteY1708" fmla="*/ 1204672 h 1946271"/>
                <a:gd name="connsiteX1709" fmla="*/ 1769076 w 1896822"/>
                <a:gd name="connsiteY1709" fmla="*/ 1214467 h 1946271"/>
                <a:gd name="connsiteX1710" fmla="*/ 1760153 w 1896822"/>
                <a:gd name="connsiteY1710" fmla="*/ 1204117 h 1946271"/>
                <a:gd name="connsiteX1711" fmla="*/ 1248759 w 1896822"/>
                <a:gd name="connsiteY1711" fmla="*/ 1138228 h 1946271"/>
                <a:gd name="connsiteX1712" fmla="*/ 1230296 w 1896822"/>
                <a:gd name="connsiteY1712" fmla="*/ 1166229 h 1946271"/>
                <a:gd name="connsiteX1713" fmla="*/ 1248759 w 1896822"/>
                <a:gd name="connsiteY1713" fmla="*/ 1138228 h 1946271"/>
                <a:gd name="connsiteX1714" fmla="*/ 1274908 w 1896822"/>
                <a:gd name="connsiteY1714" fmla="*/ 1149964 h 1946271"/>
                <a:gd name="connsiteX1715" fmla="*/ 1272346 w 1896822"/>
                <a:gd name="connsiteY1715" fmla="*/ 1150888 h 1946271"/>
                <a:gd name="connsiteX1716" fmla="*/ 1277293 w 1896822"/>
                <a:gd name="connsiteY1716" fmla="*/ 1157450 h 1946271"/>
                <a:gd name="connsiteX1717" fmla="*/ 1274908 w 1896822"/>
                <a:gd name="connsiteY1717" fmla="*/ 1149964 h 1946271"/>
                <a:gd name="connsiteX1718" fmla="*/ 1208830 w 1896822"/>
                <a:gd name="connsiteY1718" fmla="*/ 1158097 h 1946271"/>
                <a:gd name="connsiteX1719" fmla="*/ 1206445 w 1896822"/>
                <a:gd name="connsiteY1719" fmla="*/ 1160222 h 1946271"/>
                <a:gd name="connsiteX1720" fmla="*/ 1211215 w 1896822"/>
                <a:gd name="connsiteY1720" fmla="*/ 1160037 h 1946271"/>
                <a:gd name="connsiteX1721" fmla="*/ 1208830 w 1896822"/>
                <a:gd name="connsiteY1721" fmla="*/ 1158097 h 1946271"/>
                <a:gd name="connsiteX1722" fmla="*/ 1287452 w 1896822"/>
                <a:gd name="connsiteY1722" fmla="*/ 1191365 h 1946271"/>
                <a:gd name="connsiteX1723" fmla="*/ 1271198 w 1896822"/>
                <a:gd name="connsiteY1723" fmla="*/ 1208830 h 1946271"/>
                <a:gd name="connsiteX1724" fmla="*/ 1287452 w 1896822"/>
                <a:gd name="connsiteY1724" fmla="*/ 1191365 h 1946271"/>
                <a:gd name="connsiteX1725" fmla="*/ 28180 w 1896822"/>
                <a:gd name="connsiteY1725" fmla="*/ 1111429 h 1946271"/>
                <a:gd name="connsiteX1726" fmla="*/ 28534 w 1896822"/>
                <a:gd name="connsiteY1726" fmla="*/ 1131852 h 1946271"/>
                <a:gd name="connsiteX1727" fmla="*/ 28180 w 1896822"/>
                <a:gd name="connsiteY1727" fmla="*/ 1111429 h 1946271"/>
                <a:gd name="connsiteX1728" fmla="*/ 86307 w 1896822"/>
                <a:gd name="connsiteY1728" fmla="*/ 1204857 h 1946271"/>
                <a:gd name="connsiteX1729" fmla="*/ 100795 w 1896822"/>
                <a:gd name="connsiteY1729" fmla="*/ 1224725 h 1946271"/>
                <a:gd name="connsiteX1730" fmla="*/ 103004 w 1896822"/>
                <a:gd name="connsiteY1730" fmla="*/ 1214467 h 1946271"/>
                <a:gd name="connsiteX1731" fmla="*/ 86307 w 1896822"/>
                <a:gd name="connsiteY1731" fmla="*/ 1204857 h 1946271"/>
                <a:gd name="connsiteX1732" fmla="*/ 438161 w 1896822"/>
                <a:gd name="connsiteY1732" fmla="*/ 1210494 h 1946271"/>
                <a:gd name="connsiteX1733" fmla="*/ 435776 w 1896822"/>
                <a:gd name="connsiteY1733" fmla="*/ 1212434 h 1946271"/>
                <a:gd name="connsiteX1734" fmla="*/ 440547 w 1896822"/>
                <a:gd name="connsiteY1734" fmla="*/ 1212249 h 1946271"/>
                <a:gd name="connsiteX1735" fmla="*/ 438161 w 1896822"/>
                <a:gd name="connsiteY1735" fmla="*/ 1210494 h 1946271"/>
                <a:gd name="connsiteX1736" fmla="*/ 1294961 w 1896822"/>
                <a:gd name="connsiteY1736" fmla="*/ 1210494 h 1946271"/>
                <a:gd name="connsiteX1737" fmla="*/ 1292399 w 1896822"/>
                <a:gd name="connsiteY1737" fmla="*/ 1211603 h 1946271"/>
                <a:gd name="connsiteX1738" fmla="*/ 1290190 w 1896822"/>
                <a:gd name="connsiteY1738" fmla="*/ 1221953 h 1946271"/>
                <a:gd name="connsiteX1739" fmla="*/ 1294961 w 1896822"/>
                <a:gd name="connsiteY1739" fmla="*/ 1210494 h 1946271"/>
                <a:gd name="connsiteX1740" fmla="*/ 1318989 w 1896822"/>
                <a:gd name="connsiteY1740" fmla="*/ 1217240 h 1946271"/>
                <a:gd name="connsiteX1741" fmla="*/ 1316250 w 1896822"/>
                <a:gd name="connsiteY1741" fmla="*/ 1217609 h 1946271"/>
                <a:gd name="connsiteX1742" fmla="*/ 1318370 w 1896822"/>
                <a:gd name="connsiteY1742" fmla="*/ 1220936 h 1946271"/>
                <a:gd name="connsiteX1743" fmla="*/ 1318989 w 1896822"/>
                <a:gd name="connsiteY1743" fmla="*/ 1217240 h 1946271"/>
                <a:gd name="connsiteX1744" fmla="*/ 1245579 w 1896822"/>
                <a:gd name="connsiteY1744" fmla="*/ 1215853 h 1946271"/>
                <a:gd name="connsiteX1745" fmla="*/ 1242841 w 1896822"/>
                <a:gd name="connsiteY1745" fmla="*/ 1216778 h 1946271"/>
                <a:gd name="connsiteX1746" fmla="*/ 1247788 w 1896822"/>
                <a:gd name="connsiteY1746" fmla="*/ 1223339 h 1946271"/>
                <a:gd name="connsiteX1747" fmla="*/ 1245579 w 1896822"/>
                <a:gd name="connsiteY1747" fmla="*/ 1215853 h 1946271"/>
                <a:gd name="connsiteX1748" fmla="*/ 447702 w 1896822"/>
                <a:gd name="connsiteY1748" fmla="*/ 1216778 h 1946271"/>
                <a:gd name="connsiteX1749" fmla="*/ 445317 w 1896822"/>
                <a:gd name="connsiteY1749" fmla="*/ 1218811 h 1946271"/>
                <a:gd name="connsiteX1750" fmla="*/ 449999 w 1896822"/>
                <a:gd name="connsiteY1750" fmla="*/ 1218811 h 1946271"/>
                <a:gd name="connsiteX1751" fmla="*/ 447702 w 1896822"/>
                <a:gd name="connsiteY1751" fmla="*/ 1216778 h 1946271"/>
                <a:gd name="connsiteX1752" fmla="*/ 105742 w 1896822"/>
                <a:gd name="connsiteY1752" fmla="*/ 1224725 h 1946271"/>
                <a:gd name="connsiteX1753" fmla="*/ 100972 w 1896822"/>
                <a:gd name="connsiteY1753" fmla="*/ 1231656 h 1946271"/>
                <a:gd name="connsiteX1754" fmla="*/ 105742 w 1896822"/>
                <a:gd name="connsiteY1754" fmla="*/ 1238217 h 1946271"/>
                <a:gd name="connsiteX1755" fmla="*/ 110336 w 1896822"/>
                <a:gd name="connsiteY1755" fmla="*/ 1231286 h 1946271"/>
                <a:gd name="connsiteX1756" fmla="*/ 105742 w 1896822"/>
                <a:gd name="connsiteY1756" fmla="*/ 1224725 h 1946271"/>
                <a:gd name="connsiteX1757" fmla="*/ 1236038 w 1896822"/>
                <a:gd name="connsiteY1757" fmla="*/ 1227312 h 1946271"/>
                <a:gd name="connsiteX1758" fmla="*/ 1226763 w 1896822"/>
                <a:gd name="connsiteY1758" fmla="*/ 1241451 h 1946271"/>
                <a:gd name="connsiteX1759" fmla="*/ 1219608 w 1896822"/>
                <a:gd name="connsiteY1759" fmla="*/ 1231471 h 1946271"/>
                <a:gd name="connsiteX1760" fmla="*/ 1203353 w 1896822"/>
                <a:gd name="connsiteY1760" fmla="*/ 1242191 h 1946271"/>
                <a:gd name="connsiteX1761" fmla="*/ 1198318 w 1896822"/>
                <a:gd name="connsiteY1761" fmla="*/ 1235445 h 1946271"/>
                <a:gd name="connsiteX1762" fmla="*/ 1193812 w 1896822"/>
                <a:gd name="connsiteY1762" fmla="*/ 1242375 h 1946271"/>
                <a:gd name="connsiteX1763" fmla="*/ 1177293 w 1896822"/>
                <a:gd name="connsiteY1763" fmla="*/ 1239788 h 1946271"/>
                <a:gd name="connsiteX1764" fmla="*/ 1168018 w 1896822"/>
                <a:gd name="connsiteY1764" fmla="*/ 1246811 h 1946271"/>
                <a:gd name="connsiteX1765" fmla="*/ 1148936 w 1896822"/>
                <a:gd name="connsiteY1765" fmla="*/ 1240804 h 1946271"/>
                <a:gd name="connsiteX1766" fmla="*/ 1128265 w 1896822"/>
                <a:gd name="connsiteY1766" fmla="*/ 1265386 h 1946271"/>
                <a:gd name="connsiteX1767" fmla="*/ 1104855 w 1896822"/>
                <a:gd name="connsiteY1767" fmla="*/ 1280079 h 1946271"/>
                <a:gd name="connsiteX1768" fmla="*/ 1119166 w 1896822"/>
                <a:gd name="connsiteY1768" fmla="*/ 1286271 h 1946271"/>
                <a:gd name="connsiteX1769" fmla="*/ 1119166 w 1896822"/>
                <a:gd name="connsiteY1769" fmla="*/ 1286271 h 1946271"/>
                <a:gd name="connsiteX1770" fmla="*/ 1133035 w 1896822"/>
                <a:gd name="connsiteY1770" fmla="*/ 1278878 h 1946271"/>
                <a:gd name="connsiteX1771" fmla="*/ 1123936 w 1896822"/>
                <a:gd name="connsiteY1771" fmla="*/ 1299763 h 1946271"/>
                <a:gd name="connsiteX1772" fmla="*/ 1138247 w 1896822"/>
                <a:gd name="connsiteY1772" fmla="*/ 1299116 h 1946271"/>
                <a:gd name="connsiteX1773" fmla="*/ 1142753 w 1896822"/>
                <a:gd name="connsiteY1773" fmla="*/ 1292185 h 1946271"/>
                <a:gd name="connsiteX1774" fmla="*/ 1149908 w 1896822"/>
                <a:gd name="connsiteY1774" fmla="*/ 1295419 h 1946271"/>
                <a:gd name="connsiteX1775" fmla="*/ 1156887 w 1896822"/>
                <a:gd name="connsiteY1775" fmla="*/ 1284885 h 1946271"/>
                <a:gd name="connsiteX1776" fmla="*/ 1163866 w 1896822"/>
                <a:gd name="connsiteY1776" fmla="*/ 1288027 h 1946271"/>
                <a:gd name="connsiteX1777" fmla="*/ 1166162 w 1896822"/>
                <a:gd name="connsiteY1777" fmla="*/ 1277769 h 1946271"/>
                <a:gd name="connsiteX1778" fmla="*/ 1201145 w 1896822"/>
                <a:gd name="connsiteY1778" fmla="*/ 1259287 h 1946271"/>
                <a:gd name="connsiteX1779" fmla="*/ 1205650 w 1896822"/>
                <a:gd name="connsiteY1779" fmla="*/ 1252356 h 1946271"/>
                <a:gd name="connsiteX1780" fmla="*/ 1208477 w 1896822"/>
                <a:gd name="connsiteY1780" fmla="*/ 1262429 h 1946271"/>
                <a:gd name="connsiteX1781" fmla="*/ 1219961 w 1896822"/>
                <a:gd name="connsiteY1781" fmla="*/ 1258640 h 1946271"/>
                <a:gd name="connsiteX1782" fmla="*/ 1241250 w 1896822"/>
                <a:gd name="connsiteY1782" fmla="*/ 1261227 h 1946271"/>
                <a:gd name="connsiteX1783" fmla="*/ 1241250 w 1896822"/>
                <a:gd name="connsiteY1783" fmla="*/ 1261227 h 1946271"/>
                <a:gd name="connsiteX1784" fmla="*/ 1248759 w 1896822"/>
                <a:gd name="connsiteY1784" fmla="*/ 1271208 h 1946271"/>
                <a:gd name="connsiteX1785" fmla="*/ 1260067 w 1896822"/>
                <a:gd name="connsiteY1785" fmla="*/ 1246996 h 1946271"/>
                <a:gd name="connsiteX1786" fmla="*/ 1266780 w 1896822"/>
                <a:gd name="connsiteY1786" fmla="*/ 1243207 h 1946271"/>
                <a:gd name="connsiteX1787" fmla="*/ 1266780 w 1896822"/>
                <a:gd name="connsiteY1787" fmla="*/ 1236461 h 1946271"/>
                <a:gd name="connsiteX1788" fmla="*/ 1247964 w 1896822"/>
                <a:gd name="connsiteY1788" fmla="*/ 1237016 h 1946271"/>
                <a:gd name="connsiteX1789" fmla="*/ 1243371 w 1896822"/>
                <a:gd name="connsiteY1789" fmla="*/ 1244224 h 1946271"/>
                <a:gd name="connsiteX1790" fmla="*/ 1236038 w 1896822"/>
                <a:gd name="connsiteY1790" fmla="*/ 1227312 h 1946271"/>
                <a:gd name="connsiteX1791" fmla="*/ 1213070 w 1896822"/>
                <a:gd name="connsiteY1791" fmla="*/ 1270561 h 1946271"/>
                <a:gd name="connsiteX1792" fmla="*/ 1210862 w 1896822"/>
                <a:gd name="connsiteY1792" fmla="*/ 1272594 h 1946271"/>
                <a:gd name="connsiteX1793" fmla="*/ 1215632 w 1896822"/>
                <a:gd name="connsiteY1793" fmla="*/ 1272594 h 1946271"/>
                <a:gd name="connsiteX1794" fmla="*/ 1213070 w 1896822"/>
                <a:gd name="connsiteY1794" fmla="*/ 1270561 h 1946271"/>
                <a:gd name="connsiteX1795" fmla="*/ 1761478 w 1896822"/>
                <a:gd name="connsiteY1795" fmla="*/ 1277769 h 1946271"/>
                <a:gd name="connsiteX1796" fmla="*/ 1763334 w 1896822"/>
                <a:gd name="connsiteY1796" fmla="*/ 1286456 h 1946271"/>
                <a:gd name="connsiteX1797" fmla="*/ 1763069 w 1896822"/>
                <a:gd name="connsiteY1797" fmla="*/ 1279525 h 1946271"/>
                <a:gd name="connsiteX1798" fmla="*/ 1761478 w 1896822"/>
                <a:gd name="connsiteY1798" fmla="*/ 1277769 h 1946271"/>
                <a:gd name="connsiteX1799" fmla="*/ 480829 w 1896822"/>
                <a:gd name="connsiteY1799" fmla="*/ 1227959 h 1946271"/>
                <a:gd name="connsiteX1800" fmla="*/ 478621 w 1896822"/>
                <a:gd name="connsiteY1800" fmla="*/ 1238217 h 1946271"/>
                <a:gd name="connsiteX1801" fmla="*/ 488338 w 1896822"/>
                <a:gd name="connsiteY1801" fmla="*/ 1251339 h 1946271"/>
                <a:gd name="connsiteX1802" fmla="*/ 497437 w 1896822"/>
                <a:gd name="connsiteY1802" fmla="*/ 1237478 h 1946271"/>
                <a:gd name="connsiteX1803" fmla="*/ 480829 w 1896822"/>
                <a:gd name="connsiteY1803" fmla="*/ 1227959 h 1946271"/>
                <a:gd name="connsiteX1804" fmla="*/ 91431 w 1896822"/>
                <a:gd name="connsiteY1804" fmla="*/ 1231841 h 1946271"/>
                <a:gd name="connsiteX1805" fmla="*/ 86926 w 1896822"/>
                <a:gd name="connsiteY1805" fmla="*/ 1239049 h 1946271"/>
                <a:gd name="connsiteX1806" fmla="*/ 91873 w 1896822"/>
                <a:gd name="connsiteY1806" fmla="*/ 1245610 h 1946271"/>
                <a:gd name="connsiteX1807" fmla="*/ 96466 w 1896822"/>
                <a:gd name="connsiteY1807" fmla="*/ 1238587 h 1946271"/>
                <a:gd name="connsiteX1808" fmla="*/ 91431 w 1896822"/>
                <a:gd name="connsiteY1808" fmla="*/ 1231841 h 1946271"/>
                <a:gd name="connsiteX1809" fmla="*/ 464486 w 1896822"/>
                <a:gd name="connsiteY1809" fmla="*/ 1238587 h 1946271"/>
                <a:gd name="connsiteX1810" fmla="*/ 459981 w 1896822"/>
                <a:gd name="connsiteY1810" fmla="*/ 1245795 h 1946271"/>
                <a:gd name="connsiteX1811" fmla="*/ 464751 w 1896822"/>
                <a:gd name="connsiteY1811" fmla="*/ 1252356 h 1946271"/>
                <a:gd name="connsiteX1812" fmla="*/ 469257 w 1896822"/>
                <a:gd name="connsiteY1812" fmla="*/ 1245425 h 1946271"/>
                <a:gd name="connsiteX1813" fmla="*/ 464486 w 1896822"/>
                <a:gd name="connsiteY1813" fmla="*/ 1238587 h 1946271"/>
                <a:gd name="connsiteX1814" fmla="*/ 483744 w 1896822"/>
                <a:gd name="connsiteY1814" fmla="*/ 1252910 h 1946271"/>
                <a:gd name="connsiteX1815" fmla="*/ 481359 w 1896822"/>
                <a:gd name="connsiteY1815" fmla="*/ 1255128 h 1946271"/>
                <a:gd name="connsiteX1816" fmla="*/ 485953 w 1896822"/>
                <a:gd name="connsiteY1816" fmla="*/ 1255128 h 1946271"/>
                <a:gd name="connsiteX1817" fmla="*/ 483744 w 1896822"/>
                <a:gd name="connsiteY1817" fmla="*/ 1252910 h 1946271"/>
                <a:gd name="connsiteX1818" fmla="*/ 493285 w 1896822"/>
                <a:gd name="connsiteY1818" fmla="*/ 1259472 h 1946271"/>
                <a:gd name="connsiteX1819" fmla="*/ 490900 w 1896822"/>
                <a:gd name="connsiteY1819" fmla="*/ 1261689 h 1946271"/>
                <a:gd name="connsiteX1820" fmla="*/ 495670 w 1896822"/>
                <a:gd name="connsiteY1820" fmla="*/ 1261412 h 1946271"/>
                <a:gd name="connsiteX1821" fmla="*/ 493285 w 1896822"/>
                <a:gd name="connsiteY1821" fmla="*/ 1259472 h 1946271"/>
                <a:gd name="connsiteX1822" fmla="*/ 500440 w 1896822"/>
                <a:gd name="connsiteY1822" fmla="*/ 1262614 h 1946271"/>
                <a:gd name="connsiteX1823" fmla="*/ 498055 w 1896822"/>
                <a:gd name="connsiteY1823" fmla="*/ 1264831 h 1946271"/>
                <a:gd name="connsiteX1824" fmla="*/ 502649 w 1896822"/>
                <a:gd name="connsiteY1824" fmla="*/ 1264647 h 1946271"/>
                <a:gd name="connsiteX1825" fmla="*/ 500440 w 1896822"/>
                <a:gd name="connsiteY1825" fmla="*/ 1262614 h 1946271"/>
                <a:gd name="connsiteX1826" fmla="*/ 1090368 w 1896822"/>
                <a:gd name="connsiteY1826" fmla="*/ 1266772 h 1946271"/>
                <a:gd name="connsiteX1827" fmla="*/ 1085862 w 1896822"/>
                <a:gd name="connsiteY1827" fmla="*/ 1273980 h 1946271"/>
                <a:gd name="connsiteX1828" fmla="*/ 1078707 w 1896822"/>
                <a:gd name="connsiteY1828" fmla="*/ 1270746 h 1946271"/>
                <a:gd name="connsiteX1829" fmla="*/ 1069343 w 1896822"/>
                <a:gd name="connsiteY1829" fmla="*/ 1277954 h 1946271"/>
                <a:gd name="connsiteX1830" fmla="*/ 1064573 w 1896822"/>
                <a:gd name="connsiteY1830" fmla="*/ 1284885 h 1946271"/>
                <a:gd name="connsiteX1831" fmla="*/ 1081445 w 1896822"/>
                <a:gd name="connsiteY1831" fmla="*/ 1294588 h 1946271"/>
                <a:gd name="connsiteX1832" fmla="*/ 1076675 w 1896822"/>
                <a:gd name="connsiteY1832" fmla="*/ 1287842 h 1946271"/>
                <a:gd name="connsiteX1833" fmla="*/ 1093018 w 1896822"/>
                <a:gd name="connsiteY1833" fmla="*/ 1283868 h 1946271"/>
                <a:gd name="connsiteX1834" fmla="*/ 1097700 w 1896822"/>
                <a:gd name="connsiteY1834" fmla="*/ 1276937 h 1946271"/>
                <a:gd name="connsiteX1835" fmla="*/ 1102293 w 1896822"/>
                <a:gd name="connsiteY1835" fmla="*/ 1269822 h 1946271"/>
                <a:gd name="connsiteX1836" fmla="*/ 1090368 w 1896822"/>
                <a:gd name="connsiteY1836" fmla="*/ 1266772 h 1946271"/>
                <a:gd name="connsiteX1837" fmla="*/ 1763687 w 1896822"/>
                <a:gd name="connsiteY1837" fmla="*/ 1299948 h 1946271"/>
                <a:gd name="connsiteX1838" fmla="*/ 1754765 w 1896822"/>
                <a:gd name="connsiteY1838" fmla="*/ 1327763 h 1946271"/>
                <a:gd name="connsiteX1839" fmla="*/ 1763687 w 1896822"/>
                <a:gd name="connsiteY1839" fmla="*/ 1299948 h 1946271"/>
                <a:gd name="connsiteX1840" fmla="*/ 595140 w 1896822"/>
                <a:gd name="connsiteY1840" fmla="*/ 1268805 h 1946271"/>
                <a:gd name="connsiteX1841" fmla="*/ 590104 w 1896822"/>
                <a:gd name="connsiteY1841" fmla="*/ 1271762 h 1946271"/>
                <a:gd name="connsiteX1842" fmla="*/ 595140 w 1896822"/>
                <a:gd name="connsiteY1842" fmla="*/ 1285069 h 1946271"/>
                <a:gd name="connsiteX1843" fmla="*/ 604592 w 1896822"/>
                <a:gd name="connsiteY1843" fmla="*/ 1284700 h 1946271"/>
                <a:gd name="connsiteX1844" fmla="*/ 595140 w 1896822"/>
                <a:gd name="connsiteY1844" fmla="*/ 1268805 h 1946271"/>
                <a:gd name="connsiteX1845" fmla="*/ 1055297 w 1896822"/>
                <a:gd name="connsiteY1845" fmla="*/ 1278508 h 1946271"/>
                <a:gd name="connsiteX1846" fmla="*/ 1038778 w 1896822"/>
                <a:gd name="connsiteY1846" fmla="*/ 1282482 h 1946271"/>
                <a:gd name="connsiteX1847" fmla="*/ 1017753 w 1896822"/>
                <a:gd name="connsiteY1847" fmla="*/ 1293386 h 1946271"/>
                <a:gd name="connsiteX1848" fmla="*/ 1027294 w 1896822"/>
                <a:gd name="connsiteY1848" fmla="*/ 1299763 h 1946271"/>
                <a:gd name="connsiteX1849" fmla="*/ 1041163 w 1896822"/>
                <a:gd name="connsiteY1849" fmla="*/ 1292370 h 1946271"/>
                <a:gd name="connsiteX1850" fmla="*/ 1053089 w 1896822"/>
                <a:gd name="connsiteY1850" fmla="*/ 1288673 h 1946271"/>
                <a:gd name="connsiteX1851" fmla="*/ 1062629 w 1896822"/>
                <a:gd name="connsiteY1851" fmla="*/ 1295142 h 1946271"/>
                <a:gd name="connsiteX1852" fmla="*/ 1055297 w 1896822"/>
                <a:gd name="connsiteY1852" fmla="*/ 1278508 h 1946271"/>
                <a:gd name="connsiteX1853" fmla="*/ 611747 w 1896822"/>
                <a:gd name="connsiteY1853" fmla="*/ 1282482 h 1946271"/>
                <a:gd name="connsiteX1854" fmla="*/ 609362 w 1896822"/>
                <a:gd name="connsiteY1854" fmla="*/ 1284700 h 1946271"/>
                <a:gd name="connsiteX1855" fmla="*/ 613956 w 1896822"/>
                <a:gd name="connsiteY1855" fmla="*/ 1284515 h 1946271"/>
                <a:gd name="connsiteX1856" fmla="*/ 611747 w 1896822"/>
                <a:gd name="connsiteY1856" fmla="*/ 1282482 h 1946271"/>
                <a:gd name="connsiteX1857" fmla="*/ 701235 w 1896822"/>
                <a:gd name="connsiteY1857" fmla="*/ 1284700 h 1946271"/>
                <a:gd name="connsiteX1858" fmla="*/ 689751 w 1896822"/>
                <a:gd name="connsiteY1858" fmla="*/ 1295142 h 1946271"/>
                <a:gd name="connsiteX1859" fmla="*/ 678090 w 1896822"/>
                <a:gd name="connsiteY1859" fmla="*/ 1299116 h 1946271"/>
                <a:gd name="connsiteX1860" fmla="*/ 708832 w 1896822"/>
                <a:gd name="connsiteY1860" fmla="*/ 1308080 h 1946271"/>
                <a:gd name="connsiteX1861" fmla="*/ 718549 w 1896822"/>
                <a:gd name="connsiteY1861" fmla="*/ 1314641 h 1946271"/>
                <a:gd name="connsiteX1862" fmla="*/ 708567 w 1896822"/>
                <a:gd name="connsiteY1862" fmla="*/ 1301334 h 1946271"/>
                <a:gd name="connsiteX1863" fmla="*/ 713160 w 1896822"/>
                <a:gd name="connsiteY1863" fmla="*/ 1287657 h 1946271"/>
                <a:gd name="connsiteX1864" fmla="*/ 701235 w 1896822"/>
                <a:gd name="connsiteY1864" fmla="*/ 1284700 h 1946271"/>
                <a:gd name="connsiteX1865" fmla="*/ 727648 w 1896822"/>
                <a:gd name="connsiteY1865" fmla="*/ 1295142 h 1946271"/>
                <a:gd name="connsiteX1866" fmla="*/ 725263 w 1896822"/>
                <a:gd name="connsiteY1866" fmla="*/ 1297360 h 1946271"/>
                <a:gd name="connsiteX1867" fmla="*/ 729856 w 1896822"/>
                <a:gd name="connsiteY1867" fmla="*/ 1297175 h 1946271"/>
                <a:gd name="connsiteX1868" fmla="*/ 727648 w 1896822"/>
                <a:gd name="connsiteY1868" fmla="*/ 1295142 h 1946271"/>
                <a:gd name="connsiteX1869" fmla="*/ 1003884 w 1896822"/>
                <a:gd name="connsiteY1869" fmla="*/ 1296344 h 1946271"/>
                <a:gd name="connsiteX1870" fmla="*/ 1001322 w 1896822"/>
                <a:gd name="connsiteY1870" fmla="*/ 1297545 h 1946271"/>
                <a:gd name="connsiteX1871" fmla="*/ 1006092 w 1896822"/>
                <a:gd name="connsiteY1871" fmla="*/ 1304106 h 1946271"/>
                <a:gd name="connsiteX1872" fmla="*/ 1003884 w 1896822"/>
                <a:gd name="connsiteY1872" fmla="*/ 1296344 h 1946271"/>
                <a:gd name="connsiteX1873" fmla="*/ 1048760 w 1896822"/>
                <a:gd name="connsiteY1873" fmla="*/ 1303921 h 1946271"/>
                <a:gd name="connsiteX1874" fmla="*/ 1046375 w 1896822"/>
                <a:gd name="connsiteY1874" fmla="*/ 1305862 h 1946271"/>
                <a:gd name="connsiteX1875" fmla="*/ 1051145 w 1896822"/>
                <a:gd name="connsiteY1875" fmla="*/ 1305862 h 1946271"/>
                <a:gd name="connsiteX1876" fmla="*/ 1048760 w 1896822"/>
                <a:gd name="connsiteY1876" fmla="*/ 1303921 h 1946271"/>
                <a:gd name="connsiteX1877" fmla="*/ 974909 w 1896822"/>
                <a:gd name="connsiteY1877" fmla="*/ 1302720 h 1946271"/>
                <a:gd name="connsiteX1878" fmla="*/ 970757 w 1896822"/>
                <a:gd name="connsiteY1878" fmla="*/ 1308911 h 1946271"/>
                <a:gd name="connsiteX1879" fmla="*/ 974909 w 1896822"/>
                <a:gd name="connsiteY1879" fmla="*/ 1302720 h 1946271"/>
                <a:gd name="connsiteX1880" fmla="*/ 727648 w 1896822"/>
                <a:gd name="connsiteY1880" fmla="*/ 1307525 h 1946271"/>
                <a:gd name="connsiteX1881" fmla="*/ 723054 w 1896822"/>
                <a:gd name="connsiteY1881" fmla="*/ 1314456 h 1946271"/>
                <a:gd name="connsiteX1882" fmla="*/ 730475 w 1896822"/>
                <a:gd name="connsiteY1882" fmla="*/ 1324529 h 1946271"/>
                <a:gd name="connsiteX1883" fmla="*/ 727648 w 1896822"/>
                <a:gd name="connsiteY1883" fmla="*/ 1307525 h 1946271"/>
                <a:gd name="connsiteX1884" fmla="*/ 742931 w 1896822"/>
                <a:gd name="connsiteY1884" fmla="*/ 1307710 h 1946271"/>
                <a:gd name="connsiteX1885" fmla="*/ 737365 w 1896822"/>
                <a:gd name="connsiteY1885" fmla="*/ 1313994 h 1946271"/>
                <a:gd name="connsiteX1886" fmla="*/ 746906 w 1896822"/>
                <a:gd name="connsiteY1886" fmla="*/ 1327116 h 1946271"/>
                <a:gd name="connsiteX1887" fmla="*/ 742931 w 1896822"/>
                <a:gd name="connsiteY1887" fmla="*/ 1307710 h 1946271"/>
                <a:gd name="connsiteX1888" fmla="*/ 766164 w 1896822"/>
                <a:gd name="connsiteY1888" fmla="*/ 1316027 h 1946271"/>
                <a:gd name="connsiteX1889" fmla="*/ 763160 w 1896822"/>
                <a:gd name="connsiteY1889" fmla="*/ 1316397 h 1946271"/>
                <a:gd name="connsiteX1890" fmla="*/ 765545 w 1896822"/>
                <a:gd name="connsiteY1890" fmla="*/ 1319816 h 1946271"/>
                <a:gd name="connsiteX1891" fmla="*/ 766164 w 1896822"/>
                <a:gd name="connsiteY1891" fmla="*/ 1316027 h 1946271"/>
                <a:gd name="connsiteX1892" fmla="*/ 617136 w 1896822"/>
                <a:gd name="connsiteY1892" fmla="*/ 1289043 h 1946271"/>
                <a:gd name="connsiteX1893" fmla="*/ 618903 w 1896822"/>
                <a:gd name="connsiteY1893" fmla="*/ 1297730 h 1946271"/>
                <a:gd name="connsiteX1894" fmla="*/ 618903 w 1896822"/>
                <a:gd name="connsiteY1894" fmla="*/ 1290984 h 1946271"/>
                <a:gd name="connsiteX1895" fmla="*/ 617136 w 1896822"/>
                <a:gd name="connsiteY1895" fmla="*/ 1289043 h 1946271"/>
                <a:gd name="connsiteX1896" fmla="*/ 661571 w 1896822"/>
                <a:gd name="connsiteY1896" fmla="*/ 1297545 h 1946271"/>
                <a:gd name="connsiteX1897" fmla="*/ 659185 w 1896822"/>
                <a:gd name="connsiteY1897" fmla="*/ 1299763 h 1946271"/>
                <a:gd name="connsiteX1898" fmla="*/ 663956 w 1896822"/>
                <a:gd name="connsiteY1898" fmla="*/ 1299763 h 1946271"/>
                <a:gd name="connsiteX1899" fmla="*/ 661571 w 1896822"/>
                <a:gd name="connsiteY1899" fmla="*/ 1297545 h 1946271"/>
                <a:gd name="connsiteX1900" fmla="*/ 74382 w 1896822"/>
                <a:gd name="connsiteY1900" fmla="*/ 1295419 h 1946271"/>
                <a:gd name="connsiteX1901" fmla="*/ 76148 w 1896822"/>
                <a:gd name="connsiteY1901" fmla="*/ 1304291 h 1946271"/>
                <a:gd name="connsiteX1902" fmla="*/ 76148 w 1896822"/>
                <a:gd name="connsiteY1902" fmla="*/ 1297360 h 1946271"/>
                <a:gd name="connsiteX1903" fmla="*/ 74382 w 1896822"/>
                <a:gd name="connsiteY1903" fmla="*/ 1295419 h 1946271"/>
                <a:gd name="connsiteX1904" fmla="*/ 116696 w 1896822"/>
                <a:gd name="connsiteY1904" fmla="*/ 1321202 h 1946271"/>
                <a:gd name="connsiteX1905" fmla="*/ 114488 w 1896822"/>
                <a:gd name="connsiteY1905" fmla="*/ 1323328 h 1946271"/>
                <a:gd name="connsiteX1906" fmla="*/ 119258 w 1896822"/>
                <a:gd name="connsiteY1906" fmla="*/ 1323143 h 1946271"/>
                <a:gd name="connsiteX1907" fmla="*/ 116696 w 1896822"/>
                <a:gd name="connsiteY1907" fmla="*/ 1321202 h 1946271"/>
                <a:gd name="connsiteX1908" fmla="*/ 1582504 w 1896822"/>
                <a:gd name="connsiteY1908" fmla="*/ 1470631 h 1946271"/>
                <a:gd name="connsiteX1909" fmla="*/ 1577734 w 1896822"/>
                <a:gd name="connsiteY1909" fmla="*/ 1470816 h 1946271"/>
                <a:gd name="connsiteX1910" fmla="*/ 1573228 w 1896822"/>
                <a:gd name="connsiteY1910" fmla="*/ 1477747 h 1946271"/>
                <a:gd name="connsiteX1911" fmla="*/ 1582504 w 1896822"/>
                <a:gd name="connsiteY1911" fmla="*/ 1470631 h 1946271"/>
                <a:gd name="connsiteX1912" fmla="*/ 1568988 w 1896822"/>
                <a:gd name="connsiteY1912" fmla="*/ 1474143 h 1946271"/>
                <a:gd name="connsiteX1913" fmla="*/ 1566073 w 1896822"/>
                <a:gd name="connsiteY1913" fmla="*/ 1474605 h 1946271"/>
                <a:gd name="connsiteX1914" fmla="*/ 1568458 w 1896822"/>
                <a:gd name="connsiteY1914" fmla="*/ 1477747 h 1946271"/>
                <a:gd name="connsiteX1915" fmla="*/ 1568988 w 1896822"/>
                <a:gd name="connsiteY1915" fmla="*/ 1474143 h 1946271"/>
                <a:gd name="connsiteX1916" fmla="*/ 166696 w 1896822"/>
                <a:gd name="connsiteY1916" fmla="*/ 1474974 h 1946271"/>
                <a:gd name="connsiteX1917" fmla="*/ 169434 w 1896822"/>
                <a:gd name="connsiteY1917" fmla="*/ 1505562 h 1946271"/>
                <a:gd name="connsiteX1918" fmla="*/ 183304 w 1896822"/>
                <a:gd name="connsiteY1918" fmla="*/ 1484677 h 1946271"/>
                <a:gd name="connsiteX1919" fmla="*/ 166696 w 1896822"/>
                <a:gd name="connsiteY1919" fmla="*/ 1474974 h 1946271"/>
                <a:gd name="connsiteX1920" fmla="*/ 1557327 w 1896822"/>
                <a:gd name="connsiteY1920" fmla="*/ 1484862 h 1946271"/>
                <a:gd name="connsiteX1921" fmla="*/ 1554589 w 1896822"/>
                <a:gd name="connsiteY1921" fmla="*/ 1485324 h 1946271"/>
                <a:gd name="connsiteX1922" fmla="*/ 1556886 w 1896822"/>
                <a:gd name="connsiteY1922" fmla="*/ 1488466 h 1946271"/>
                <a:gd name="connsiteX1923" fmla="*/ 1557327 w 1896822"/>
                <a:gd name="connsiteY1923" fmla="*/ 1484862 h 1946271"/>
                <a:gd name="connsiteX1924" fmla="*/ 188339 w 1896822"/>
                <a:gd name="connsiteY1924" fmla="*/ 1497985 h 1946271"/>
                <a:gd name="connsiteX1925" fmla="*/ 181360 w 1896822"/>
                <a:gd name="connsiteY1925" fmla="*/ 1501773 h 1946271"/>
                <a:gd name="connsiteX1926" fmla="*/ 186130 w 1896822"/>
                <a:gd name="connsiteY1926" fmla="*/ 1515265 h 1946271"/>
                <a:gd name="connsiteX1927" fmla="*/ 188339 w 1896822"/>
                <a:gd name="connsiteY1927" fmla="*/ 1497985 h 1946271"/>
                <a:gd name="connsiteX1928" fmla="*/ 1561921 w 1896822"/>
                <a:gd name="connsiteY1928" fmla="*/ 1501958 h 1946271"/>
                <a:gd name="connsiteX1929" fmla="*/ 1554942 w 1896822"/>
                <a:gd name="connsiteY1929" fmla="*/ 1512678 h 1946271"/>
                <a:gd name="connsiteX1930" fmla="*/ 1561921 w 1896822"/>
                <a:gd name="connsiteY1930" fmla="*/ 1501958 h 1946271"/>
                <a:gd name="connsiteX1931" fmla="*/ 200795 w 1896822"/>
                <a:gd name="connsiteY1931" fmla="*/ 1511107 h 1946271"/>
                <a:gd name="connsiteX1932" fmla="*/ 198056 w 1896822"/>
                <a:gd name="connsiteY1932" fmla="*/ 1511292 h 1946271"/>
                <a:gd name="connsiteX1933" fmla="*/ 200441 w 1896822"/>
                <a:gd name="connsiteY1933" fmla="*/ 1514619 h 1946271"/>
                <a:gd name="connsiteX1934" fmla="*/ 200795 w 1896822"/>
                <a:gd name="connsiteY1934" fmla="*/ 1511107 h 1946271"/>
                <a:gd name="connsiteX1935" fmla="*/ 152827 w 1896822"/>
                <a:gd name="connsiteY1935" fmla="*/ 1482275 h 1946271"/>
                <a:gd name="connsiteX1936" fmla="*/ 148056 w 1896822"/>
                <a:gd name="connsiteY1936" fmla="*/ 1489298 h 1946271"/>
                <a:gd name="connsiteX1937" fmla="*/ 152827 w 1896822"/>
                <a:gd name="connsiteY1937" fmla="*/ 1496044 h 1946271"/>
                <a:gd name="connsiteX1938" fmla="*/ 157332 w 1896822"/>
                <a:gd name="connsiteY1938" fmla="*/ 1488836 h 1946271"/>
                <a:gd name="connsiteX1939" fmla="*/ 152827 w 1896822"/>
                <a:gd name="connsiteY1939" fmla="*/ 1482275 h 1946271"/>
                <a:gd name="connsiteX1940" fmla="*/ 1546638 w 1896822"/>
                <a:gd name="connsiteY1940" fmla="*/ 1528573 h 1946271"/>
                <a:gd name="connsiteX1941" fmla="*/ 1541073 w 1896822"/>
                <a:gd name="connsiteY1941" fmla="*/ 1533470 h 1946271"/>
                <a:gd name="connsiteX1942" fmla="*/ 1541073 w 1896822"/>
                <a:gd name="connsiteY1942" fmla="*/ 1533470 h 1946271"/>
                <a:gd name="connsiteX1943" fmla="*/ 1546638 w 1896822"/>
                <a:gd name="connsiteY1943" fmla="*/ 1528573 h 1946271"/>
                <a:gd name="connsiteX1944" fmla="*/ 1527204 w 1896822"/>
                <a:gd name="connsiteY1944" fmla="*/ 1540863 h 1946271"/>
                <a:gd name="connsiteX1945" fmla="*/ 1517663 w 1896822"/>
                <a:gd name="connsiteY1945" fmla="*/ 1541233 h 1946271"/>
                <a:gd name="connsiteX1946" fmla="*/ 1522610 w 1896822"/>
                <a:gd name="connsiteY1946" fmla="*/ 1554540 h 1946271"/>
                <a:gd name="connsiteX1947" fmla="*/ 1527204 w 1896822"/>
                <a:gd name="connsiteY1947" fmla="*/ 1540863 h 1946271"/>
                <a:gd name="connsiteX1948" fmla="*/ 1563864 w 1896822"/>
                <a:gd name="connsiteY1948" fmla="*/ 1551121 h 1946271"/>
                <a:gd name="connsiteX1949" fmla="*/ 1550967 w 1896822"/>
                <a:gd name="connsiteY1949" fmla="*/ 1560270 h 1946271"/>
                <a:gd name="connsiteX1950" fmla="*/ 1576938 w 1896822"/>
                <a:gd name="connsiteY1950" fmla="*/ 1556111 h 1946271"/>
                <a:gd name="connsiteX1951" fmla="*/ 1563864 w 1896822"/>
                <a:gd name="connsiteY1951" fmla="*/ 1551121 h 1946271"/>
                <a:gd name="connsiteX1952" fmla="*/ 255211 w 1896822"/>
                <a:gd name="connsiteY1952" fmla="*/ 1544652 h 1946271"/>
                <a:gd name="connsiteX1953" fmla="*/ 252826 w 1896822"/>
                <a:gd name="connsiteY1953" fmla="*/ 1546778 h 1946271"/>
                <a:gd name="connsiteX1954" fmla="*/ 257597 w 1896822"/>
                <a:gd name="connsiteY1954" fmla="*/ 1546778 h 1946271"/>
                <a:gd name="connsiteX1955" fmla="*/ 255211 w 1896822"/>
                <a:gd name="connsiteY1955" fmla="*/ 1544652 h 1946271"/>
                <a:gd name="connsiteX1956" fmla="*/ 242491 w 1896822"/>
                <a:gd name="connsiteY1956" fmla="*/ 1560732 h 1946271"/>
                <a:gd name="connsiteX1957" fmla="*/ 239134 w 1896822"/>
                <a:gd name="connsiteY1957" fmla="*/ 1561101 h 1946271"/>
                <a:gd name="connsiteX1958" fmla="*/ 246024 w 1896822"/>
                <a:gd name="connsiteY1958" fmla="*/ 1564059 h 1946271"/>
                <a:gd name="connsiteX1959" fmla="*/ 242491 w 1896822"/>
                <a:gd name="connsiteY1959" fmla="*/ 1560732 h 1946271"/>
                <a:gd name="connsiteX1960" fmla="*/ 187102 w 1896822"/>
                <a:gd name="connsiteY1960" fmla="*/ 1569788 h 1946271"/>
                <a:gd name="connsiteX1961" fmla="*/ 208745 w 1896822"/>
                <a:gd name="connsiteY1961" fmla="*/ 1586052 h 1946271"/>
                <a:gd name="connsiteX1962" fmla="*/ 187102 w 1896822"/>
                <a:gd name="connsiteY1962" fmla="*/ 1569788 h 1946271"/>
                <a:gd name="connsiteX1963" fmla="*/ 226236 w 1896822"/>
                <a:gd name="connsiteY1963" fmla="*/ 1571636 h 1946271"/>
                <a:gd name="connsiteX1964" fmla="*/ 222614 w 1896822"/>
                <a:gd name="connsiteY1964" fmla="*/ 1571821 h 1946271"/>
                <a:gd name="connsiteX1965" fmla="*/ 229770 w 1896822"/>
                <a:gd name="connsiteY1965" fmla="*/ 1574963 h 1946271"/>
                <a:gd name="connsiteX1966" fmla="*/ 226236 w 1896822"/>
                <a:gd name="connsiteY1966" fmla="*/ 1571636 h 1946271"/>
                <a:gd name="connsiteX1967" fmla="*/ 1412451 w 1896822"/>
                <a:gd name="connsiteY1967" fmla="*/ 1596218 h 1946271"/>
                <a:gd name="connsiteX1968" fmla="*/ 1391427 w 1896822"/>
                <a:gd name="connsiteY1968" fmla="*/ 1614053 h 1946271"/>
                <a:gd name="connsiteX1969" fmla="*/ 1412451 w 1896822"/>
                <a:gd name="connsiteY1969" fmla="*/ 1596218 h 1946271"/>
                <a:gd name="connsiteX1970" fmla="*/ 1427116 w 1896822"/>
                <a:gd name="connsiteY1970" fmla="*/ 1596957 h 1946271"/>
                <a:gd name="connsiteX1971" fmla="*/ 1417398 w 1896822"/>
                <a:gd name="connsiteY1971" fmla="*/ 1609710 h 1946271"/>
                <a:gd name="connsiteX1972" fmla="*/ 1431356 w 1896822"/>
                <a:gd name="connsiteY1972" fmla="*/ 1602317 h 1946271"/>
                <a:gd name="connsiteX1973" fmla="*/ 1427116 w 1896822"/>
                <a:gd name="connsiteY1973" fmla="*/ 1596957 h 1946271"/>
                <a:gd name="connsiteX1974" fmla="*/ 1436480 w 1896822"/>
                <a:gd name="connsiteY1974" fmla="*/ 1615809 h 1946271"/>
                <a:gd name="connsiteX1975" fmla="*/ 1419784 w 1896822"/>
                <a:gd name="connsiteY1975" fmla="*/ 1620060 h 1946271"/>
                <a:gd name="connsiteX1976" fmla="*/ 1429766 w 1896822"/>
                <a:gd name="connsiteY1976" fmla="*/ 1633090 h 1946271"/>
                <a:gd name="connsiteX1977" fmla="*/ 1436480 w 1896822"/>
                <a:gd name="connsiteY1977" fmla="*/ 1615809 h 1946271"/>
                <a:gd name="connsiteX1978" fmla="*/ 1410508 w 1896822"/>
                <a:gd name="connsiteY1978" fmla="*/ 1620245 h 1946271"/>
                <a:gd name="connsiteX1979" fmla="*/ 1401321 w 1896822"/>
                <a:gd name="connsiteY1979" fmla="*/ 1634291 h 1946271"/>
                <a:gd name="connsiteX1980" fmla="*/ 1387098 w 1896822"/>
                <a:gd name="connsiteY1980" fmla="*/ 1627730 h 1946271"/>
                <a:gd name="connsiteX1981" fmla="*/ 1380119 w 1896822"/>
                <a:gd name="connsiteY1981" fmla="*/ 1638265 h 1946271"/>
                <a:gd name="connsiteX1982" fmla="*/ 1370579 w 1896822"/>
                <a:gd name="connsiteY1982" fmla="*/ 1631888 h 1946271"/>
                <a:gd name="connsiteX1983" fmla="*/ 1368370 w 1896822"/>
                <a:gd name="connsiteY1983" fmla="*/ 1648984 h 1946271"/>
                <a:gd name="connsiteX1984" fmla="*/ 1380473 w 1896822"/>
                <a:gd name="connsiteY1984" fmla="*/ 1651942 h 1946271"/>
                <a:gd name="connsiteX1985" fmla="*/ 1408300 w 1896822"/>
                <a:gd name="connsiteY1985" fmla="*/ 1630502 h 1946271"/>
                <a:gd name="connsiteX1986" fmla="*/ 1415455 w 1896822"/>
                <a:gd name="connsiteY1986" fmla="*/ 1633737 h 1946271"/>
                <a:gd name="connsiteX1987" fmla="*/ 1422610 w 1896822"/>
                <a:gd name="connsiteY1987" fmla="*/ 1636879 h 1946271"/>
                <a:gd name="connsiteX1988" fmla="*/ 1410508 w 1896822"/>
                <a:gd name="connsiteY1988" fmla="*/ 1620245 h 1946271"/>
                <a:gd name="connsiteX1989" fmla="*/ 1409713 w 1896822"/>
                <a:gd name="connsiteY1989" fmla="*/ 1642608 h 1946271"/>
                <a:gd name="connsiteX1990" fmla="*/ 1403971 w 1896822"/>
                <a:gd name="connsiteY1990" fmla="*/ 1644456 h 1946271"/>
                <a:gd name="connsiteX1991" fmla="*/ 1415632 w 1896822"/>
                <a:gd name="connsiteY1991" fmla="*/ 1647413 h 1946271"/>
                <a:gd name="connsiteX1992" fmla="*/ 1409713 w 1896822"/>
                <a:gd name="connsiteY1992" fmla="*/ 1642608 h 1946271"/>
                <a:gd name="connsiteX1993" fmla="*/ 1359095 w 1896822"/>
                <a:gd name="connsiteY1993" fmla="*/ 1642608 h 1946271"/>
                <a:gd name="connsiteX1994" fmla="*/ 1342575 w 1896822"/>
                <a:gd name="connsiteY1994" fmla="*/ 1646582 h 1946271"/>
                <a:gd name="connsiteX1995" fmla="*/ 1333476 w 1896822"/>
                <a:gd name="connsiteY1995" fmla="*/ 1660721 h 1946271"/>
                <a:gd name="connsiteX1996" fmla="*/ 1317045 w 1896822"/>
                <a:gd name="connsiteY1996" fmla="*/ 1671625 h 1946271"/>
                <a:gd name="connsiteX1997" fmla="*/ 1298141 w 1896822"/>
                <a:gd name="connsiteY1997" fmla="*/ 1672180 h 1946271"/>
                <a:gd name="connsiteX1998" fmla="*/ 1303088 w 1896822"/>
                <a:gd name="connsiteY1998" fmla="*/ 1685672 h 1946271"/>
                <a:gd name="connsiteX1999" fmla="*/ 1295756 w 1896822"/>
                <a:gd name="connsiteY1999" fmla="*/ 1675599 h 1946271"/>
                <a:gd name="connsiteX2000" fmla="*/ 1284272 w 1896822"/>
                <a:gd name="connsiteY2000" fmla="*/ 1686318 h 1946271"/>
                <a:gd name="connsiteX2001" fmla="*/ 1276940 w 1896822"/>
                <a:gd name="connsiteY2001" fmla="*/ 1676338 h 1946271"/>
                <a:gd name="connsiteX2002" fmla="*/ 1267841 w 1896822"/>
                <a:gd name="connsiteY2002" fmla="*/ 1690477 h 1946271"/>
                <a:gd name="connsiteX2003" fmla="*/ 1225350 w 1896822"/>
                <a:gd name="connsiteY2003" fmla="*/ 1698794 h 1946271"/>
                <a:gd name="connsiteX2004" fmla="*/ 1216251 w 1896822"/>
                <a:gd name="connsiteY2004" fmla="*/ 1712656 h 1946271"/>
                <a:gd name="connsiteX2005" fmla="*/ 1209095 w 1896822"/>
                <a:gd name="connsiteY2005" fmla="*/ 1702768 h 1946271"/>
                <a:gd name="connsiteX2006" fmla="*/ 1197346 w 1896822"/>
                <a:gd name="connsiteY2006" fmla="*/ 1713303 h 1946271"/>
                <a:gd name="connsiteX2007" fmla="*/ 1197169 w 1896822"/>
                <a:gd name="connsiteY2007" fmla="*/ 1699810 h 1946271"/>
                <a:gd name="connsiteX2008" fmla="*/ 1166604 w 1896822"/>
                <a:gd name="connsiteY2008" fmla="*/ 1704339 h 1946271"/>
                <a:gd name="connsiteX2009" fmla="*/ 1157240 w 1896822"/>
                <a:gd name="connsiteY2009" fmla="*/ 1718200 h 1946271"/>
                <a:gd name="connsiteX2010" fmla="*/ 1121728 w 1896822"/>
                <a:gd name="connsiteY2010" fmla="*/ 1709514 h 1946271"/>
                <a:gd name="connsiteX2011" fmla="*/ 1108036 w 1896822"/>
                <a:gd name="connsiteY2011" fmla="*/ 1737052 h 1946271"/>
                <a:gd name="connsiteX2012" fmla="*/ 1079855 w 1896822"/>
                <a:gd name="connsiteY2012" fmla="*/ 1745277 h 1946271"/>
                <a:gd name="connsiteX2013" fmla="*/ 1106092 w 1896822"/>
                <a:gd name="connsiteY2013" fmla="*/ 1754148 h 1946271"/>
                <a:gd name="connsiteX2014" fmla="*/ 1119961 w 1896822"/>
                <a:gd name="connsiteY2014" fmla="*/ 1740102 h 1946271"/>
                <a:gd name="connsiteX2015" fmla="*/ 1122346 w 1896822"/>
                <a:gd name="connsiteY2015" fmla="*/ 1740471 h 1946271"/>
                <a:gd name="connsiteX2016" fmla="*/ 1127470 w 1896822"/>
                <a:gd name="connsiteY2016" fmla="*/ 1727811 h 1946271"/>
                <a:gd name="connsiteX2017" fmla="*/ 1132064 w 1896822"/>
                <a:gd name="connsiteY2017" fmla="*/ 1721065 h 1946271"/>
                <a:gd name="connsiteX2018" fmla="*/ 1141781 w 1896822"/>
                <a:gd name="connsiteY2018" fmla="*/ 1727349 h 1946271"/>
                <a:gd name="connsiteX2019" fmla="*/ 1123760 w 1896822"/>
                <a:gd name="connsiteY2019" fmla="*/ 1740656 h 1946271"/>
                <a:gd name="connsiteX2020" fmla="*/ 1146198 w 1896822"/>
                <a:gd name="connsiteY2020" fmla="*/ 1749435 h 1946271"/>
                <a:gd name="connsiteX2021" fmla="*/ 1169343 w 1896822"/>
                <a:gd name="connsiteY2021" fmla="*/ 1728181 h 1946271"/>
                <a:gd name="connsiteX2022" fmla="*/ 1195579 w 1896822"/>
                <a:gd name="connsiteY2022" fmla="*/ 1737514 h 1946271"/>
                <a:gd name="connsiteX2023" fmla="*/ 1211657 w 1896822"/>
                <a:gd name="connsiteY2023" fmla="*/ 1719679 h 1946271"/>
                <a:gd name="connsiteX2024" fmla="*/ 1242222 w 1896822"/>
                <a:gd name="connsiteY2024" fmla="*/ 1715243 h 1946271"/>
                <a:gd name="connsiteX2025" fmla="*/ 1256710 w 1896822"/>
                <a:gd name="connsiteY2025" fmla="*/ 1728366 h 1946271"/>
                <a:gd name="connsiteX2026" fmla="*/ 1272964 w 1896822"/>
                <a:gd name="connsiteY2026" fmla="*/ 1717461 h 1946271"/>
                <a:gd name="connsiteX2027" fmla="*/ 1261480 w 1896822"/>
                <a:gd name="connsiteY2027" fmla="*/ 1728181 h 1946271"/>
                <a:gd name="connsiteX2028" fmla="*/ 1278088 w 1896822"/>
                <a:gd name="connsiteY2028" fmla="*/ 1737699 h 1946271"/>
                <a:gd name="connsiteX2029" fmla="*/ 1280296 w 1896822"/>
                <a:gd name="connsiteY2029" fmla="*/ 1727349 h 1946271"/>
                <a:gd name="connsiteX2030" fmla="*/ 1317575 w 1896822"/>
                <a:gd name="connsiteY2030" fmla="*/ 1712471 h 1946271"/>
                <a:gd name="connsiteX2031" fmla="*/ 1305915 w 1896822"/>
                <a:gd name="connsiteY2031" fmla="*/ 1709514 h 1946271"/>
                <a:gd name="connsiteX2032" fmla="*/ 1310243 w 1896822"/>
                <a:gd name="connsiteY2032" fmla="*/ 1695652 h 1946271"/>
                <a:gd name="connsiteX2033" fmla="*/ 1329324 w 1896822"/>
                <a:gd name="connsiteY2033" fmla="*/ 1701751 h 1946271"/>
                <a:gd name="connsiteX2034" fmla="*/ 1331710 w 1896822"/>
                <a:gd name="connsiteY2034" fmla="*/ 1704986 h 1946271"/>
                <a:gd name="connsiteX2035" fmla="*/ 1329324 w 1896822"/>
                <a:gd name="connsiteY2035" fmla="*/ 1701751 h 1946271"/>
                <a:gd name="connsiteX2036" fmla="*/ 1368812 w 1896822"/>
                <a:gd name="connsiteY2036" fmla="*/ 1662661 h 1946271"/>
                <a:gd name="connsiteX2037" fmla="*/ 1368812 w 1896822"/>
                <a:gd name="connsiteY2037" fmla="*/ 1662661 h 1946271"/>
                <a:gd name="connsiteX2038" fmla="*/ 1359095 w 1896822"/>
                <a:gd name="connsiteY2038" fmla="*/ 1642608 h 1946271"/>
                <a:gd name="connsiteX2039" fmla="*/ 1349377 w 1896822"/>
                <a:gd name="connsiteY2039" fmla="*/ 1697408 h 1946271"/>
                <a:gd name="connsiteX2040" fmla="*/ 1345756 w 1896822"/>
                <a:gd name="connsiteY2040" fmla="*/ 1697777 h 1946271"/>
                <a:gd name="connsiteX2041" fmla="*/ 1352911 w 1896822"/>
                <a:gd name="connsiteY2041" fmla="*/ 1700827 h 1946271"/>
                <a:gd name="connsiteX2042" fmla="*/ 1349377 w 1896822"/>
                <a:gd name="connsiteY2042" fmla="*/ 1697408 h 1946271"/>
                <a:gd name="connsiteX2043" fmla="*/ 1323582 w 1896822"/>
                <a:gd name="connsiteY2043" fmla="*/ 1708497 h 1946271"/>
                <a:gd name="connsiteX2044" fmla="*/ 1319960 w 1896822"/>
                <a:gd name="connsiteY2044" fmla="*/ 1708682 h 1946271"/>
                <a:gd name="connsiteX2045" fmla="*/ 1327116 w 1896822"/>
                <a:gd name="connsiteY2045" fmla="*/ 1712101 h 1946271"/>
                <a:gd name="connsiteX2046" fmla="*/ 1323582 w 1896822"/>
                <a:gd name="connsiteY2046" fmla="*/ 1708497 h 1946271"/>
                <a:gd name="connsiteX2047" fmla="*/ 1231533 w 1896822"/>
                <a:gd name="connsiteY2047" fmla="*/ 1740841 h 1946271"/>
                <a:gd name="connsiteX2048" fmla="*/ 1233477 w 1896822"/>
                <a:gd name="connsiteY2048" fmla="*/ 1749805 h 1946271"/>
                <a:gd name="connsiteX2049" fmla="*/ 1233300 w 1896822"/>
                <a:gd name="connsiteY2049" fmla="*/ 1742874 h 1946271"/>
                <a:gd name="connsiteX2050" fmla="*/ 1231533 w 1896822"/>
                <a:gd name="connsiteY2050" fmla="*/ 1740841 h 1946271"/>
                <a:gd name="connsiteX2051" fmla="*/ 1219166 w 1896822"/>
                <a:gd name="connsiteY2051" fmla="*/ 1743244 h 1946271"/>
                <a:gd name="connsiteX2052" fmla="*/ 1205120 w 1896822"/>
                <a:gd name="connsiteY2052" fmla="*/ 1750544 h 1946271"/>
                <a:gd name="connsiteX2053" fmla="*/ 1190986 w 1896822"/>
                <a:gd name="connsiteY2053" fmla="*/ 1751191 h 1946271"/>
                <a:gd name="connsiteX2054" fmla="*/ 1171993 w 1896822"/>
                <a:gd name="connsiteY2054" fmla="*/ 1745277 h 1946271"/>
                <a:gd name="connsiteX2055" fmla="*/ 1151145 w 1896822"/>
                <a:gd name="connsiteY2055" fmla="*/ 1762927 h 1946271"/>
                <a:gd name="connsiteX2056" fmla="*/ 1134449 w 1896822"/>
                <a:gd name="connsiteY2056" fmla="*/ 1753409 h 1946271"/>
                <a:gd name="connsiteX2057" fmla="*/ 1118018 w 1896822"/>
                <a:gd name="connsiteY2057" fmla="*/ 1757383 h 1946271"/>
                <a:gd name="connsiteX2058" fmla="*/ 1104060 w 1896822"/>
                <a:gd name="connsiteY2058" fmla="*/ 1771614 h 1946271"/>
                <a:gd name="connsiteX2059" fmla="*/ 1085067 w 1896822"/>
                <a:gd name="connsiteY2059" fmla="*/ 1765515 h 1946271"/>
                <a:gd name="connsiteX2060" fmla="*/ 1075527 w 1896822"/>
                <a:gd name="connsiteY2060" fmla="*/ 1758954 h 1946271"/>
                <a:gd name="connsiteX2061" fmla="*/ 1061658 w 1896822"/>
                <a:gd name="connsiteY2061" fmla="*/ 1779931 h 1946271"/>
                <a:gd name="connsiteX2062" fmla="*/ 1097170 w 1896822"/>
                <a:gd name="connsiteY2062" fmla="*/ 1775218 h 1946271"/>
                <a:gd name="connsiteX2063" fmla="*/ 1099555 w 1896822"/>
                <a:gd name="connsiteY2063" fmla="*/ 1785291 h 1946271"/>
                <a:gd name="connsiteX2064" fmla="*/ 1113424 w 1896822"/>
                <a:gd name="connsiteY2064" fmla="*/ 1771059 h 1946271"/>
                <a:gd name="connsiteX2065" fmla="*/ 1134890 w 1896822"/>
                <a:gd name="connsiteY2065" fmla="*/ 1780763 h 1946271"/>
                <a:gd name="connsiteX2066" fmla="*/ 1163071 w 1896822"/>
                <a:gd name="connsiteY2066" fmla="*/ 1765884 h 1946271"/>
                <a:gd name="connsiteX2067" fmla="*/ 1172346 w 1896822"/>
                <a:gd name="connsiteY2067" fmla="*/ 1772446 h 1946271"/>
                <a:gd name="connsiteX2068" fmla="*/ 1186480 w 1896822"/>
                <a:gd name="connsiteY2068" fmla="*/ 1758122 h 1946271"/>
                <a:gd name="connsiteX2069" fmla="*/ 1197964 w 1896822"/>
                <a:gd name="connsiteY2069" fmla="*/ 1754333 h 1946271"/>
                <a:gd name="connsiteX2070" fmla="*/ 1212452 w 1896822"/>
                <a:gd name="connsiteY2070" fmla="*/ 1760709 h 1946271"/>
                <a:gd name="connsiteX2071" fmla="*/ 1219166 w 1896822"/>
                <a:gd name="connsiteY2071" fmla="*/ 1750175 h 1946271"/>
                <a:gd name="connsiteX2072" fmla="*/ 1219166 w 1896822"/>
                <a:gd name="connsiteY2072" fmla="*/ 1743244 h 1946271"/>
                <a:gd name="connsiteX2073" fmla="*/ 1072523 w 1896822"/>
                <a:gd name="connsiteY2073" fmla="*/ 1729567 h 1946271"/>
                <a:gd name="connsiteX2074" fmla="*/ 1070315 w 1896822"/>
                <a:gd name="connsiteY2074" fmla="*/ 1731785 h 1946271"/>
                <a:gd name="connsiteX2075" fmla="*/ 1075085 w 1896822"/>
                <a:gd name="connsiteY2075" fmla="*/ 1731508 h 1946271"/>
                <a:gd name="connsiteX2076" fmla="*/ 1072523 w 1896822"/>
                <a:gd name="connsiteY2076" fmla="*/ 1729567 h 1946271"/>
                <a:gd name="connsiteX2077" fmla="*/ 1051498 w 1896822"/>
                <a:gd name="connsiteY2077" fmla="*/ 1732339 h 1946271"/>
                <a:gd name="connsiteX2078" fmla="*/ 1037453 w 1896822"/>
                <a:gd name="connsiteY2078" fmla="*/ 1746663 h 1946271"/>
                <a:gd name="connsiteX2079" fmla="*/ 1051675 w 1896822"/>
                <a:gd name="connsiteY2079" fmla="*/ 1746016 h 1946271"/>
                <a:gd name="connsiteX2080" fmla="*/ 1042576 w 1896822"/>
                <a:gd name="connsiteY2080" fmla="*/ 1760155 h 1946271"/>
                <a:gd name="connsiteX2081" fmla="*/ 1051675 w 1896822"/>
                <a:gd name="connsiteY2081" fmla="*/ 1746016 h 1946271"/>
                <a:gd name="connsiteX2082" fmla="*/ 1051498 w 1896822"/>
                <a:gd name="connsiteY2082" fmla="*/ 1732339 h 1946271"/>
                <a:gd name="connsiteX2083" fmla="*/ 1061392 w 1896822"/>
                <a:gd name="connsiteY2083" fmla="*/ 1733541 h 1946271"/>
                <a:gd name="connsiteX2084" fmla="*/ 1063424 w 1896822"/>
                <a:gd name="connsiteY2084" fmla="*/ 1742227 h 1946271"/>
                <a:gd name="connsiteX2085" fmla="*/ 1063248 w 1896822"/>
                <a:gd name="connsiteY2085" fmla="*/ 1735296 h 1946271"/>
                <a:gd name="connsiteX2086" fmla="*/ 1061392 w 1896822"/>
                <a:gd name="connsiteY2086" fmla="*/ 1733541 h 1946271"/>
                <a:gd name="connsiteX2087" fmla="*/ 1051940 w 1896822"/>
                <a:gd name="connsiteY2087" fmla="*/ 1766439 h 1946271"/>
                <a:gd name="connsiteX2088" fmla="*/ 1047347 w 1896822"/>
                <a:gd name="connsiteY2088" fmla="*/ 1773647 h 1946271"/>
                <a:gd name="connsiteX2089" fmla="*/ 1052294 w 1896822"/>
                <a:gd name="connsiteY2089" fmla="*/ 1780116 h 1946271"/>
                <a:gd name="connsiteX2090" fmla="*/ 1056887 w 1896822"/>
                <a:gd name="connsiteY2090" fmla="*/ 1773185 h 1946271"/>
                <a:gd name="connsiteX2091" fmla="*/ 1051940 w 1896822"/>
                <a:gd name="connsiteY2091" fmla="*/ 1766439 h 1946271"/>
                <a:gd name="connsiteX2092" fmla="*/ 1039219 w 1896822"/>
                <a:gd name="connsiteY2092" fmla="*/ 1775957 h 1946271"/>
                <a:gd name="connsiteX2093" fmla="*/ 1028707 w 1896822"/>
                <a:gd name="connsiteY2093" fmla="*/ 1781132 h 1946271"/>
                <a:gd name="connsiteX2094" fmla="*/ 1042753 w 1896822"/>
                <a:gd name="connsiteY2094" fmla="*/ 1780578 h 1946271"/>
                <a:gd name="connsiteX2095" fmla="*/ 1039219 w 1896822"/>
                <a:gd name="connsiteY2095" fmla="*/ 1775957 h 1946271"/>
                <a:gd name="connsiteX2096" fmla="*/ 1010244 w 1896822"/>
                <a:gd name="connsiteY2096" fmla="*/ 1776142 h 1946271"/>
                <a:gd name="connsiteX2097" fmla="*/ 1012188 w 1896822"/>
                <a:gd name="connsiteY2097" fmla="*/ 1785106 h 1946271"/>
                <a:gd name="connsiteX2098" fmla="*/ 1012188 w 1896822"/>
                <a:gd name="connsiteY2098" fmla="*/ 1778360 h 1946271"/>
                <a:gd name="connsiteX2099" fmla="*/ 1010244 w 1896822"/>
                <a:gd name="connsiteY2099" fmla="*/ 1776142 h 1946271"/>
                <a:gd name="connsiteX2100" fmla="*/ 967135 w 1896822"/>
                <a:gd name="connsiteY2100" fmla="*/ 1776604 h 1946271"/>
                <a:gd name="connsiteX2101" fmla="*/ 955651 w 1896822"/>
                <a:gd name="connsiteY2101" fmla="*/ 1794070 h 1946271"/>
                <a:gd name="connsiteX2102" fmla="*/ 969785 w 1896822"/>
                <a:gd name="connsiteY2102" fmla="*/ 1786677 h 1946271"/>
                <a:gd name="connsiteX2103" fmla="*/ 974555 w 1896822"/>
                <a:gd name="connsiteY2103" fmla="*/ 1786492 h 1946271"/>
                <a:gd name="connsiteX2104" fmla="*/ 967135 w 1896822"/>
                <a:gd name="connsiteY2104" fmla="*/ 1776604 h 1946271"/>
                <a:gd name="connsiteX2105" fmla="*/ 996905 w 1896822"/>
                <a:gd name="connsiteY2105" fmla="*/ 1784921 h 1946271"/>
                <a:gd name="connsiteX2106" fmla="*/ 993372 w 1896822"/>
                <a:gd name="connsiteY2106" fmla="*/ 1785753 h 1946271"/>
                <a:gd name="connsiteX2107" fmla="*/ 1000527 w 1896822"/>
                <a:gd name="connsiteY2107" fmla="*/ 1789080 h 1946271"/>
                <a:gd name="connsiteX2108" fmla="*/ 996905 w 1896822"/>
                <a:gd name="connsiteY2108" fmla="*/ 1784921 h 1946271"/>
                <a:gd name="connsiteX2109" fmla="*/ 1290809 w 1896822"/>
                <a:gd name="connsiteY2109" fmla="*/ 1804143 h 1946271"/>
                <a:gd name="connsiteX2110" fmla="*/ 1288865 w 1896822"/>
                <a:gd name="connsiteY2110" fmla="*/ 1805714 h 1946271"/>
                <a:gd name="connsiteX2111" fmla="*/ 1288865 w 1896822"/>
                <a:gd name="connsiteY2111" fmla="*/ 1812460 h 1946271"/>
                <a:gd name="connsiteX2112" fmla="*/ 1290809 w 1896822"/>
                <a:gd name="connsiteY2112" fmla="*/ 1804143 h 1946271"/>
                <a:gd name="connsiteX2113" fmla="*/ 1263424 w 1896822"/>
                <a:gd name="connsiteY2113" fmla="*/ 1820037 h 1946271"/>
                <a:gd name="connsiteX2114" fmla="*/ 1260685 w 1896822"/>
                <a:gd name="connsiteY2114" fmla="*/ 1820222 h 1946271"/>
                <a:gd name="connsiteX2115" fmla="*/ 1263070 w 1896822"/>
                <a:gd name="connsiteY2115" fmla="*/ 1823641 h 1946271"/>
                <a:gd name="connsiteX2116" fmla="*/ 1263424 w 1896822"/>
                <a:gd name="connsiteY2116" fmla="*/ 1820037 h 1946271"/>
                <a:gd name="connsiteX2117" fmla="*/ 1303353 w 1896822"/>
                <a:gd name="connsiteY2117" fmla="*/ 1839074 h 1946271"/>
                <a:gd name="connsiteX2118" fmla="*/ 1282505 w 1896822"/>
                <a:gd name="connsiteY2118" fmla="*/ 1857187 h 1946271"/>
                <a:gd name="connsiteX2119" fmla="*/ 1268371 w 1896822"/>
                <a:gd name="connsiteY2119" fmla="*/ 1857556 h 1946271"/>
                <a:gd name="connsiteX2120" fmla="*/ 1258830 w 1896822"/>
                <a:gd name="connsiteY2120" fmla="*/ 1851180 h 1946271"/>
                <a:gd name="connsiteX2121" fmla="*/ 1280296 w 1896822"/>
                <a:gd name="connsiteY2121" fmla="*/ 1867259 h 1946271"/>
                <a:gd name="connsiteX2122" fmla="*/ 1291780 w 1896822"/>
                <a:gd name="connsiteY2122" fmla="*/ 1856725 h 1946271"/>
                <a:gd name="connsiteX2123" fmla="*/ 1303353 w 1896822"/>
                <a:gd name="connsiteY2123" fmla="*/ 1839074 h 1946271"/>
                <a:gd name="connsiteX2124" fmla="*/ 1324731 w 1896822"/>
                <a:gd name="connsiteY2124" fmla="*/ 1841846 h 1946271"/>
                <a:gd name="connsiteX2125" fmla="*/ 1322346 w 1896822"/>
                <a:gd name="connsiteY2125" fmla="*/ 1845266 h 1946271"/>
                <a:gd name="connsiteX2126" fmla="*/ 1319960 w 1896822"/>
                <a:gd name="connsiteY2126" fmla="*/ 1842031 h 1946271"/>
                <a:gd name="connsiteX2127" fmla="*/ 1315455 w 1896822"/>
                <a:gd name="connsiteY2127" fmla="*/ 1849054 h 1946271"/>
                <a:gd name="connsiteX2128" fmla="*/ 1324731 w 1896822"/>
                <a:gd name="connsiteY2128" fmla="*/ 1841846 h 1946271"/>
                <a:gd name="connsiteX2129" fmla="*/ 726500 w 1896822"/>
                <a:gd name="connsiteY2129" fmla="*/ 1906165 h 1946271"/>
                <a:gd name="connsiteX2130" fmla="*/ 724114 w 1896822"/>
                <a:gd name="connsiteY2130" fmla="*/ 1908382 h 1946271"/>
                <a:gd name="connsiteX2131" fmla="*/ 728885 w 1896822"/>
                <a:gd name="connsiteY2131" fmla="*/ 1908105 h 1946271"/>
                <a:gd name="connsiteX2132" fmla="*/ 726500 w 1896822"/>
                <a:gd name="connsiteY2132" fmla="*/ 1906165 h 1946271"/>
                <a:gd name="connsiteX2133" fmla="*/ 1644076 w 1896822"/>
                <a:gd name="connsiteY2133" fmla="*/ 1590858 h 1946271"/>
                <a:gd name="connsiteX2134" fmla="*/ 1641249 w 1896822"/>
                <a:gd name="connsiteY2134" fmla="*/ 1591412 h 1946271"/>
                <a:gd name="connsiteX2135" fmla="*/ 1643634 w 1896822"/>
                <a:gd name="connsiteY2135" fmla="*/ 1594462 h 1946271"/>
                <a:gd name="connsiteX2136" fmla="*/ 1644076 w 1896822"/>
                <a:gd name="connsiteY2136" fmla="*/ 1590858 h 1946271"/>
                <a:gd name="connsiteX2137" fmla="*/ 1601143 w 1896822"/>
                <a:gd name="connsiteY2137" fmla="*/ 1596218 h 1946271"/>
                <a:gd name="connsiteX2138" fmla="*/ 1601143 w 1896822"/>
                <a:gd name="connsiteY2138" fmla="*/ 1596218 h 1946271"/>
                <a:gd name="connsiteX2139" fmla="*/ 1601143 w 1896822"/>
                <a:gd name="connsiteY2139" fmla="*/ 1596218 h 1946271"/>
                <a:gd name="connsiteX2140" fmla="*/ 1812273 w 1896822"/>
                <a:gd name="connsiteY2140" fmla="*/ 1123350 h 1946271"/>
                <a:gd name="connsiteX2141" fmla="*/ 1809976 w 1896822"/>
                <a:gd name="connsiteY2141" fmla="*/ 1124366 h 1946271"/>
                <a:gd name="connsiteX2142" fmla="*/ 1819694 w 1896822"/>
                <a:gd name="connsiteY2142" fmla="*/ 1130650 h 1946271"/>
                <a:gd name="connsiteX2143" fmla="*/ 1812273 w 1896822"/>
                <a:gd name="connsiteY2143" fmla="*/ 1123350 h 1946271"/>
                <a:gd name="connsiteX2144" fmla="*/ 1852026 w 1896822"/>
                <a:gd name="connsiteY2144" fmla="*/ 1064392 h 1946271"/>
                <a:gd name="connsiteX2145" fmla="*/ 1849199 w 1896822"/>
                <a:gd name="connsiteY2145" fmla="*/ 1064761 h 1946271"/>
                <a:gd name="connsiteX2146" fmla="*/ 1851584 w 1896822"/>
                <a:gd name="connsiteY2146" fmla="*/ 1068181 h 1946271"/>
                <a:gd name="connsiteX2147" fmla="*/ 1852026 w 1896822"/>
                <a:gd name="connsiteY2147" fmla="*/ 1064392 h 1946271"/>
                <a:gd name="connsiteX2148" fmla="*/ 1876584 w 1896822"/>
                <a:gd name="connsiteY2148" fmla="*/ 725705 h 1946271"/>
                <a:gd name="connsiteX2149" fmla="*/ 1873846 w 1896822"/>
                <a:gd name="connsiteY2149" fmla="*/ 726075 h 1946271"/>
                <a:gd name="connsiteX2150" fmla="*/ 1876231 w 1896822"/>
                <a:gd name="connsiteY2150" fmla="*/ 729494 h 1946271"/>
                <a:gd name="connsiteX2151" fmla="*/ 1876584 w 1896822"/>
                <a:gd name="connsiteY2151" fmla="*/ 725705 h 1946271"/>
                <a:gd name="connsiteX2152" fmla="*/ 1770666 w 1896822"/>
                <a:gd name="connsiteY2152" fmla="*/ 565926 h 1946271"/>
                <a:gd name="connsiteX2153" fmla="*/ 1767309 w 1896822"/>
                <a:gd name="connsiteY2153" fmla="*/ 566111 h 1946271"/>
                <a:gd name="connsiteX2154" fmla="*/ 1774376 w 1896822"/>
                <a:gd name="connsiteY2154" fmla="*/ 569345 h 1946271"/>
                <a:gd name="connsiteX2155" fmla="*/ 1770666 w 1896822"/>
                <a:gd name="connsiteY2155" fmla="*/ 565926 h 1946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Lst>
              <a:rect l="l" t="t" r="r" b="b"/>
              <a:pathLst>
                <a:path w="1896822" h="1946271">
                  <a:moveTo>
                    <a:pt x="1200350" y="0"/>
                  </a:moveTo>
                  <a:cubicBezTo>
                    <a:pt x="1208477" y="14786"/>
                    <a:pt x="1216162" y="9981"/>
                    <a:pt x="1224378" y="26430"/>
                  </a:cubicBezTo>
                  <a:cubicBezTo>
                    <a:pt x="1228088" y="20608"/>
                    <a:pt x="1218812" y="15063"/>
                    <a:pt x="1221551" y="9334"/>
                  </a:cubicBezTo>
                  <a:cubicBezTo>
                    <a:pt x="1228441" y="-2125"/>
                    <a:pt x="1235774" y="5915"/>
                    <a:pt x="1243017" y="12106"/>
                  </a:cubicBezTo>
                  <a:cubicBezTo>
                    <a:pt x="1244342" y="13954"/>
                    <a:pt x="1247523" y="12938"/>
                    <a:pt x="1245226" y="8502"/>
                  </a:cubicBezTo>
                  <a:cubicBezTo>
                    <a:pt x="1259272" y="4344"/>
                    <a:pt x="1273583" y="3604"/>
                    <a:pt x="1288070" y="20608"/>
                  </a:cubicBezTo>
                  <a:cubicBezTo>
                    <a:pt x="1292045" y="24397"/>
                    <a:pt x="1295667" y="16912"/>
                    <a:pt x="1299554" y="16912"/>
                  </a:cubicBezTo>
                  <a:cubicBezTo>
                    <a:pt x="1303000" y="22456"/>
                    <a:pt x="1305915" y="23935"/>
                    <a:pt x="1309272" y="23196"/>
                  </a:cubicBezTo>
                  <a:cubicBezTo>
                    <a:pt x="1311303" y="22826"/>
                    <a:pt x="1310862" y="30866"/>
                    <a:pt x="1309272" y="29942"/>
                  </a:cubicBezTo>
                  <a:cubicBezTo>
                    <a:pt x="1317575" y="34932"/>
                    <a:pt x="1320932" y="27446"/>
                    <a:pt x="1325968" y="25968"/>
                  </a:cubicBezTo>
                  <a:cubicBezTo>
                    <a:pt x="1327999" y="25413"/>
                    <a:pt x="1330826" y="34377"/>
                    <a:pt x="1332858" y="29202"/>
                  </a:cubicBezTo>
                  <a:cubicBezTo>
                    <a:pt x="1333476" y="47777"/>
                    <a:pt x="1346992" y="42417"/>
                    <a:pt x="1354501" y="52397"/>
                  </a:cubicBezTo>
                  <a:cubicBezTo>
                    <a:pt x="1348847" y="66074"/>
                    <a:pt x="1367045" y="73467"/>
                    <a:pt x="1364660" y="79197"/>
                  </a:cubicBezTo>
                  <a:cubicBezTo>
                    <a:pt x="1367840" y="82523"/>
                    <a:pt x="1370755" y="77348"/>
                    <a:pt x="1373759" y="72081"/>
                  </a:cubicBezTo>
                  <a:cubicBezTo>
                    <a:pt x="1379501" y="70233"/>
                    <a:pt x="1384271" y="77903"/>
                    <a:pt x="1388070" y="78365"/>
                  </a:cubicBezTo>
                  <a:cubicBezTo>
                    <a:pt x="1389483" y="78550"/>
                    <a:pt x="1391162" y="71342"/>
                    <a:pt x="1392664" y="71249"/>
                  </a:cubicBezTo>
                  <a:cubicBezTo>
                    <a:pt x="1394077" y="71249"/>
                    <a:pt x="1396109" y="78457"/>
                    <a:pt x="1397610" y="78180"/>
                  </a:cubicBezTo>
                  <a:cubicBezTo>
                    <a:pt x="1406886" y="76147"/>
                    <a:pt x="1410685" y="60252"/>
                    <a:pt x="1416427" y="77441"/>
                  </a:cubicBezTo>
                  <a:cubicBezTo>
                    <a:pt x="1425084" y="83263"/>
                    <a:pt x="1414130" y="62008"/>
                    <a:pt x="1425349" y="56556"/>
                  </a:cubicBezTo>
                  <a:cubicBezTo>
                    <a:pt x="1436214" y="72081"/>
                    <a:pt x="1451939" y="87421"/>
                    <a:pt x="1449995" y="103408"/>
                  </a:cubicBezTo>
                  <a:cubicBezTo>
                    <a:pt x="1457062" y="107290"/>
                    <a:pt x="1464306" y="112834"/>
                    <a:pt x="1471374" y="112927"/>
                  </a:cubicBezTo>
                  <a:cubicBezTo>
                    <a:pt x="1483476" y="128729"/>
                    <a:pt x="1495578" y="149891"/>
                    <a:pt x="1507504" y="155990"/>
                  </a:cubicBezTo>
                  <a:cubicBezTo>
                    <a:pt x="1506974" y="164030"/>
                    <a:pt x="1501320" y="171977"/>
                    <a:pt x="1500790" y="180017"/>
                  </a:cubicBezTo>
                  <a:cubicBezTo>
                    <a:pt x="1505649" y="181865"/>
                    <a:pt x="1510243" y="185192"/>
                    <a:pt x="1515013" y="186301"/>
                  </a:cubicBezTo>
                  <a:cubicBezTo>
                    <a:pt x="1519518" y="187318"/>
                    <a:pt x="1522522" y="182974"/>
                    <a:pt x="1526939" y="189351"/>
                  </a:cubicBezTo>
                  <a:cubicBezTo>
                    <a:pt x="1523847" y="193602"/>
                    <a:pt x="1520667" y="189905"/>
                    <a:pt x="1517663" y="196466"/>
                  </a:cubicBezTo>
                  <a:cubicBezTo>
                    <a:pt x="1524818" y="212638"/>
                    <a:pt x="1536568" y="196374"/>
                    <a:pt x="1536921" y="216150"/>
                  </a:cubicBezTo>
                  <a:cubicBezTo>
                    <a:pt x="1528529" y="232137"/>
                    <a:pt x="1532592" y="203859"/>
                    <a:pt x="1522787" y="216704"/>
                  </a:cubicBezTo>
                  <a:cubicBezTo>
                    <a:pt x="1522787" y="232784"/>
                    <a:pt x="1528440" y="232692"/>
                    <a:pt x="1537274" y="243504"/>
                  </a:cubicBezTo>
                  <a:cubicBezTo>
                    <a:pt x="1536038" y="246923"/>
                    <a:pt x="1536656" y="250527"/>
                    <a:pt x="1539836" y="253854"/>
                  </a:cubicBezTo>
                  <a:cubicBezTo>
                    <a:pt x="1537716" y="260692"/>
                    <a:pt x="1537628" y="267346"/>
                    <a:pt x="1535508" y="274277"/>
                  </a:cubicBezTo>
                  <a:cubicBezTo>
                    <a:pt x="1539041" y="277603"/>
                    <a:pt x="1544076" y="275570"/>
                    <a:pt x="1538069" y="284349"/>
                  </a:cubicBezTo>
                  <a:cubicBezTo>
                    <a:pt x="1546196" y="284904"/>
                    <a:pt x="1562009" y="296732"/>
                    <a:pt x="1545402" y="301261"/>
                  </a:cubicBezTo>
                  <a:cubicBezTo>
                    <a:pt x="1556444" y="314568"/>
                    <a:pt x="1557416" y="300337"/>
                    <a:pt x="1557150" y="297472"/>
                  </a:cubicBezTo>
                  <a:cubicBezTo>
                    <a:pt x="1556797" y="294145"/>
                    <a:pt x="1568105" y="296270"/>
                    <a:pt x="1568811" y="293498"/>
                  </a:cubicBezTo>
                  <a:cubicBezTo>
                    <a:pt x="1570490" y="301353"/>
                    <a:pt x="1568370" y="309393"/>
                    <a:pt x="1562274" y="317525"/>
                  </a:cubicBezTo>
                  <a:cubicBezTo>
                    <a:pt x="1568635" y="316971"/>
                    <a:pt x="1574907" y="328707"/>
                    <a:pt x="1581355" y="337578"/>
                  </a:cubicBezTo>
                  <a:cubicBezTo>
                    <a:pt x="1576762" y="342846"/>
                    <a:pt x="1571903" y="339796"/>
                    <a:pt x="1567044" y="331202"/>
                  </a:cubicBezTo>
                  <a:cubicBezTo>
                    <a:pt x="1565189" y="340166"/>
                    <a:pt x="1566868" y="353750"/>
                    <a:pt x="1572433" y="358371"/>
                  </a:cubicBezTo>
                  <a:cubicBezTo>
                    <a:pt x="1573228" y="359018"/>
                    <a:pt x="1577998" y="359480"/>
                    <a:pt x="1576938" y="358186"/>
                  </a:cubicBezTo>
                  <a:cubicBezTo>
                    <a:pt x="1580472" y="362622"/>
                    <a:pt x="1577822" y="369552"/>
                    <a:pt x="1584271" y="374820"/>
                  </a:cubicBezTo>
                  <a:cubicBezTo>
                    <a:pt x="1589924" y="379440"/>
                    <a:pt x="1598405" y="377223"/>
                    <a:pt x="1603352" y="381196"/>
                  </a:cubicBezTo>
                  <a:cubicBezTo>
                    <a:pt x="1612539" y="388497"/>
                    <a:pt x="1609624" y="411137"/>
                    <a:pt x="1617839" y="394134"/>
                  </a:cubicBezTo>
                  <a:cubicBezTo>
                    <a:pt x="1623758" y="403005"/>
                    <a:pt x="1622080" y="412246"/>
                    <a:pt x="1622963" y="421303"/>
                  </a:cubicBezTo>
                  <a:cubicBezTo>
                    <a:pt x="1627292" y="428049"/>
                    <a:pt x="1630560" y="425092"/>
                    <a:pt x="1634889" y="431006"/>
                  </a:cubicBezTo>
                  <a:cubicBezTo>
                    <a:pt x="1639129" y="436828"/>
                    <a:pt x="1637804" y="443666"/>
                    <a:pt x="1642486" y="447917"/>
                  </a:cubicBezTo>
                  <a:cubicBezTo>
                    <a:pt x="1647168" y="452076"/>
                    <a:pt x="1654588" y="440709"/>
                    <a:pt x="1656708" y="454201"/>
                  </a:cubicBezTo>
                  <a:cubicBezTo>
                    <a:pt x="1666691" y="466769"/>
                    <a:pt x="1652468" y="458452"/>
                    <a:pt x="1654765" y="471297"/>
                  </a:cubicBezTo>
                  <a:cubicBezTo>
                    <a:pt x="1667044" y="490057"/>
                    <a:pt x="1663687" y="455125"/>
                    <a:pt x="1675966" y="473885"/>
                  </a:cubicBezTo>
                  <a:cubicBezTo>
                    <a:pt x="1672168" y="481277"/>
                    <a:pt x="1668104" y="477858"/>
                    <a:pt x="1664306" y="484604"/>
                  </a:cubicBezTo>
                  <a:cubicBezTo>
                    <a:pt x="1668988" y="483957"/>
                    <a:pt x="1673846" y="495878"/>
                    <a:pt x="1678352" y="484235"/>
                  </a:cubicBezTo>
                  <a:cubicBezTo>
                    <a:pt x="1682415" y="511496"/>
                    <a:pt x="1702821" y="487654"/>
                    <a:pt x="1714129" y="499852"/>
                  </a:cubicBezTo>
                  <a:cubicBezTo>
                    <a:pt x="1717132" y="495232"/>
                    <a:pt x="1720312" y="490426"/>
                    <a:pt x="1723404" y="485806"/>
                  </a:cubicBezTo>
                  <a:cubicBezTo>
                    <a:pt x="1729853" y="498558"/>
                    <a:pt x="1736037" y="499020"/>
                    <a:pt x="1742486" y="505582"/>
                  </a:cubicBezTo>
                  <a:cubicBezTo>
                    <a:pt x="1737892" y="512605"/>
                    <a:pt x="1732857" y="501053"/>
                    <a:pt x="1728351" y="512974"/>
                  </a:cubicBezTo>
                  <a:cubicBezTo>
                    <a:pt x="1734093" y="522770"/>
                    <a:pt x="1739482" y="519074"/>
                    <a:pt x="1744871" y="509001"/>
                  </a:cubicBezTo>
                  <a:cubicBezTo>
                    <a:pt x="1747786" y="513437"/>
                    <a:pt x="1745401" y="518057"/>
                    <a:pt x="1749994" y="522493"/>
                  </a:cubicBezTo>
                  <a:cubicBezTo>
                    <a:pt x="1756355" y="525173"/>
                    <a:pt x="1762362" y="516301"/>
                    <a:pt x="1768634" y="514915"/>
                  </a:cubicBezTo>
                  <a:cubicBezTo>
                    <a:pt x="1772698" y="520829"/>
                    <a:pt x="1776496" y="520737"/>
                    <a:pt x="1780383" y="517965"/>
                  </a:cubicBezTo>
                  <a:cubicBezTo>
                    <a:pt x="1784623" y="523417"/>
                    <a:pt x="1784888" y="529054"/>
                    <a:pt x="1783122" y="534784"/>
                  </a:cubicBezTo>
                  <a:cubicBezTo>
                    <a:pt x="1787980" y="544209"/>
                    <a:pt x="1792662" y="535615"/>
                    <a:pt x="1797609" y="547906"/>
                  </a:cubicBezTo>
                  <a:cubicBezTo>
                    <a:pt x="1789217" y="562784"/>
                    <a:pt x="1808475" y="555484"/>
                    <a:pt x="1797874" y="568329"/>
                  </a:cubicBezTo>
                  <a:cubicBezTo>
                    <a:pt x="1806796" y="582652"/>
                    <a:pt x="1815454" y="577015"/>
                    <a:pt x="1824464" y="591339"/>
                  </a:cubicBezTo>
                  <a:cubicBezTo>
                    <a:pt x="1818192" y="598547"/>
                    <a:pt x="1811390" y="577570"/>
                    <a:pt x="1805383" y="591894"/>
                  </a:cubicBezTo>
                  <a:cubicBezTo>
                    <a:pt x="1793016" y="579326"/>
                    <a:pt x="1794517" y="577200"/>
                    <a:pt x="1781355" y="572487"/>
                  </a:cubicBezTo>
                  <a:cubicBezTo>
                    <a:pt x="1772874" y="579603"/>
                    <a:pt x="1778793" y="586072"/>
                    <a:pt x="1772256" y="593095"/>
                  </a:cubicBezTo>
                  <a:cubicBezTo>
                    <a:pt x="1762097" y="578679"/>
                    <a:pt x="1759270" y="564170"/>
                    <a:pt x="1745666" y="549847"/>
                  </a:cubicBezTo>
                  <a:cubicBezTo>
                    <a:pt x="1735242" y="557055"/>
                    <a:pt x="1751673" y="563246"/>
                    <a:pt x="1741249" y="570547"/>
                  </a:cubicBezTo>
                  <a:cubicBezTo>
                    <a:pt x="1738864" y="568698"/>
                    <a:pt x="1736390" y="564078"/>
                    <a:pt x="1734093" y="567312"/>
                  </a:cubicBezTo>
                  <a:cubicBezTo>
                    <a:pt x="1732150" y="572857"/>
                    <a:pt x="1749994" y="583669"/>
                    <a:pt x="1756002" y="597253"/>
                  </a:cubicBezTo>
                  <a:cubicBezTo>
                    <a:pt x="1765454" y="598824"/>
                    <a:pt x="1774906" y="603815"/>
                    <a:pt x="1784358" y="603075"/>
                  </a:cubicBezTo>
                  <a:cubicBezTo>
                    <a:pt x="1790012" y="607788"/>
                    <a:pt x="1787627" y="628026"/>
                    <a:pt x="1796284" y="612779"/>
                  </a:cubicBezTo>
                  <a:cubicBezTo>
                    <a:pt x="1806531" y="627379"/>
                    <a:pt x="1807503" y="642165"/>
                    <a:pt x="1820224" y="632462"/>
                  </a:cubicBezTo>
                  <a:cubicBezTo>
                    <a:pt x="1822697" y="635789"/>
                    <a:pt x="1819252" y="642720"/>
                    <a:pt x="1815719" y="639393"/>
                  </a:cubicBezTo>
                  <a:cubicBezTo>
                    <a:pt x="1815012" y="647340"/>
                    <a:pt x="1817397" y="655288"/>
                    <a:pt x="1818280" y="663143"/>
                  </a:cubicBezTo>
                  <a:cubicBezTo>
                    <a:pt x="1813687" y="671367"/>
                    <a:pt x="1808740" y="652977"/>
                    <a:pt x="1803970" y="650113"/>
                  </a:cubicBezTo>
                  <a:cubicBezTo>
                    <a:pt x="1801673" y="654456"/>
                    <a:pt x="1799022" y="659631"/>
                    <a:pt x="1799641" y="663789"/>
                  </a:cubicBezTo>
                  <a:cubicBezTo>
                    <a:pt x="1800259" y="668502"/>
                    <a:pt x="1804146" y="663605"/>
                    <a:pt x="1804411" y="663789"/>
                  </a:cubicBezTo>
                  <a:cubicBezTo>
                    <a:pt x="1807061" y="665822"/>
                    <a:pt x="1805295" y="671275"/>
                    <a:pt x="1806973" y="673862"/>
                  </a:cubicBezTo>
                  <a:cubicBezTo>
                    <a:pt x="1810330" y="679222"/>
                    <a:pt x="1813510" y="677744"/>
                    <a:pt x="1816249" y="680239"/>
                  </a:cubicBezTo>
                  <a:cubicBezTo>
                    <a:pt x="1820754" y="684397"/>
                    <a:pt x="1824376" y="691790"/>
                    <a:pt x="1828351" y="696873"/>
                  </a:cubicBezTo>
                  <a:cubicBezTo>
                    <a:pt x="1829941" y="698813"/>
                    <a:pt x="1833651" y="697242"/>
                    <a:pt x="1833386" y="696873"/>
                  </a:cubicBezTo>
                  <a:cubicBezTo>
                    <a:pt x="1835683" y="699830"/>
                    <a:pt x="1833740" y="704912"/>
                    <a:pt x="1835772" y="706853"/>
                  </a:cubicBezTo>
                  <a:cubicBezTo>
                    <a:pt x="1838333" y="709256"/>
                    <a:pt x="1842132" y="702787"/>
                    <a:pt x="1842662" y="703249"/>
                  </a:cubicBezTo>
                  <a:cubicBezTo>
                    <a:pt x="1845754" y="705836"/>
                    <a:pt x="1844252" y="712028"/>
                    <a:pt x="1847874" y="716741"/>
                  </a:cubicBezTo>
                  <a:cubicBezTo>
                    <a:pt x="1855118" y="726352"/>
                    <a:pt x="1863598" y="720160"/>
                    <a:pt x="1869075" y="726259"/>
                  </a:cubicBezTo>
                  <a:cubicBezTo>
                    <a:pt x="1869605" y="711566"/>
                    <a:pt x="1870489" y="710365"/>
                    <a:pt x="1880559" y="708794"/>
                  </a:cubicBezTo>
                  <a:cubicBezTo>
                    <a:pt x="1881796" y="718959"/>
                    <a:pt x="1885330" y="728847"/>
                    <a:pt x="1878792" y="739382"/>
                  </a:cubicBezTo>
                  <a:cubicBezTo>
                    <a:pt x="1885153" y="745943"/>
                    <a:pt x="1887803" y="752874"/>
                    <a:pt x="1888686" y="759620"/>
                  </a:cubicBezTo>
                  <a:cubicBezTo>
                    <a:pt x="1885683" y="764240"/>
                    <a:pt x="1882503" y="768861"/>
                    <a:pt x="1879411" y="773481"/>
                  </a:cubicBezTo>
                  <a:cubicBezTo>
                    <a:pt x="1877026" y="771726"/>
                    <a:pt x="1874552" y="767013"/>
                    <a:pt x="1872256" y="770339"/>
                  </a:cubicBezTo>
                  <a:cubicBezTo>
                    <a:pt x="1865630" y="767197"/>
                    <a:pt x="1870930" y="756016"/>
                    <a:pt x="1869694" y="753428"/>
                  </a:cubicBezTo>
                  <a:cubicBezTo>
                    <a:pt x="1867927" y="750009"/>
                    <a:pt x="1863333" y="750379"/>
                    <a:pt x="1859976" y="746959"/>
                  </a:cubicBezTo>
                  <a:cubicBezTo>
                    <a:pt x="1855559" y="742339"/>
                    <a:pt x="1852468" y="734576"/>
                    <a:pt x="1847874" y="730418"/>
                  </a:cubicBezTo>
                  <a:cubicBezTo>
                    <a:pt x="1843015" y="726075"/>
                    <a:pt x="1835330" y="725150"/>
                    <a:pt x="1831178" y="720715"/>
                  </a:cubicBezTo>
                  <a:cubicBezTo>
                    <a:pt x="1827556" y="716926"/>
                    <a:pt x="1828351" y="709348"/>
                    <a:pt x="1826408" y="707407"/>
                  </a:cubicBezTo>
                  <a:cubicBezTo>
                    <a:pt x="1821107" y="702048"/>
                    <a:pt x="1815630" y="696041"/>
                    <a:pt x="1811920" y="694100"/>
                  </a:cubicBezTo>
                  <a:cubicBezTo>
                    <a:pt x="1810683" y="693453"/>
                    <a:pt x="1806178" y="698906"/>
                    <a:pt x="1804764" y="697704"/>
                  </a:cubicBezTo>
                  <a:cubicBezTo>
                    <a:pt x="1801584" y="694840"/>
                    <a:pt x="1805295" y="692807"/>
                    <a:pt x="1804764" y="690958"/>
                  </a:cubicBezTo>
                  <a:cubicBezTo>
                    <a:pt x="1801231" y="679037"/>
                    <a:pt x="1792220" y="677651"/>
                    <a:pt x="1790277" y="678021"/>
                  </a:cubicBezTo>
                  <a:cubicBezTo>
                    <a:pt x="1788245" y="678483"/>
                    <a:pt x="1788864" y="670166"/>
                    <a:pt x="1790277" y="671090"/>
                  </a:cubicBezTo>
                  <a:cubicBezTo>
                    <a:pt x="1786832" y="668872"/>
                    <a:pt x="1784093" y="669149"/>
                    <a:pt x="1780736" y="671275"/>
                  </a:cubicBezTo>
                  <a:cubicBezTo>
                    <a:pt x="1779941" y="670166"/>
                    <a:pt x="1779146" y="669242"/>
                    <a:pt x="1778351" y="668133"/>
                  </a:cubicBezTo>
                  <a:cubicBezTo>
                    <a:pt x="1781708" y="656027"/>
                    <a:pt x="1765984" y="656119"/>
                    <a:pt x="1761920" y="665176"/>
                  </a:cubicBezTo>
                  <a:cubicBezTo>
                    <a:pt x="1767662" y="678945"/>
                    <a:pt x="1772698" y="658337"/>
                    <a:pt x="1778351" y="668133"/>
                  </a:cubicBezTo>
                  <a:cubicBezTo>
                    <a:pt x="1774376" y="683381"/>
                    <a:pt x="1771196" y="677189"/>
                    <a:pt x="1762274" y="692529"/>
                  </a:cubicBezTo>
                  <a:cubicBezTo>
                    <a:pt x="1766337" y="699645"/>
                    <a:pt x="1770401" y="695856"/>
                    <a:pt x="1774376" y="702232"/>
                  </a:cubicBezTo>
                  <a:cubicBezTo>
                    <a:pt x="1772079" y="706853"/>
                    <a:pt x="1767397" y="711658"/>
                    <a:pt x="1769871" y="716187"/>
                  </a:cubicBezTo>
                  <a:cubicBezTo>
                    <a:pt x="1772344" y="719421"/>
                    <a:pt x="1776850" y="714246"/>
                    <a:pt x="1774376" y="709256"/>
                  </a:cubicBezTo>
                  <a:cubicBezTo>
                    <a:pt x="1777821" y="704635"/>
                    <a:pt x="1783033" y="713969"/>
                    <a:pt x="1777026" y="719329"/>
                  </a:cubicBezTo>
                  <a:cubicBezTo>
                    <a:pt x="1788510" y="726814"/>
                    <a:pt x="1790719" y="716649"/>
                    <a:pt x="1797874" y="701493"/>
                  </a:cubicBezTo>
                  <a:cubicBezTo>
                    <a:pt x="1801673" y="716649"/>
                    <a:pt x="1808298" y="727923"/>
                    <a:pt x="1807945" y="735408"/>
                  </a:cubicBezTo>
                  <a:cubicBezTo>
                    <a:pt x="1807856" y="737441"/>
                    <a:pt x="1812450" y="739844"/>
                    <a:pt x="1812715" y="741969"/>
                  </a:cubicBezTo>
                  <a:cubicBezTo>
                    <a:pt x="1812980" y="744649"/>
                    <a:pt x="1809712" y="749547"/>
                    <a:pt x="1810507" y="752227"/>
                  </a:cubicBezTo>
                  <a:cubicBezTo>
                    <a:pt x="1812008" y="756940"/>
                    <a:pt x="1814658" y="751580"/>
                    <a:pt x="1815277" y="752042"/>
                  </a:cubicBezTo>
                  <a:cubicBezTo>
                    <a:pt x="1817927" y="754168"/>
                    <a:pt x="1816425" y="759620"/>
                    <a:pt x="1817839" y="762207"/>
                  </a:cubicBezTo>
                  <a:cubicBezTo>
                    <a:pt x="1823227" y="771633"/>
                    <a:pt x="1842662" y="771910"/>
                    <a:pt x="1837362" y="795568"/>
                  </a:cubicBezTo>
                  <a:cubicBezTo>
                    <a:pt x="1840542" y="798525"/>
                    <a:pt x="1843545" y="796954"/>
                    <a:pt x="1846637" y="795290"/>
                  </a:cubicBezTo>
                  <a:cubicBezTo>
                    <a:pt x="1851142" y="800465"/>
                    <a:pt x="1843104" y="803515"/>
                    <a:pt x="1842309" y="809060"/>
                  </a:cubicBezTo>
                  <a:cubicBezTo>
                    <a:pt x="1840984" y="817562"/>
                    <a:pt x="1846107" y="814420"/>
                    <a:pt x="1847256" y="822737"/>
                  </a:cubicBezTo>
                  <a:cubicBezTo>
                    <a:pt x="1847697" y="825971"/>
                    <a:pt x="1842309" y="832625"/>
                    <a:pt x="1842662" y="836413"/>
                  </a:cubicBezTo>
                  <a:cubicBezTo>
                    <a:pt x="1843015" y="839925"/>
                    <a:pt x="1848227" y="842882"/>
                    <a:pt x="1845224" y="846486"/>
                  </a:cubicBezTo>
                  <a:cubicBezTo>
                    <a:pt x="1850878" y="854249"/>
                    <a:pt x="1856708" y="861919"/>
                    <a:pt x="1862362" y="869774"/>
                  </a:cubicBezTo>
                  <a:cubicBezTo>
                    <a:pt x="1850878" y="877721"/>
                    <a:pt x="1854146" y="893431"/>
                    <a:pt x="1843457" y="877259"/>
                  </a:cubicBezTo>
                  <a:cubicBezTo>
                    <a:pt x="1834976" y="884467"/>
                    <a:pt x="1840895" y="891028"/>
                    <a:pt x="1834358" y="898144"/>
                  </a:cubicBezTo>
                  <a:cubicBezTo>
                    <a:pt x="1834976" y="885484"/>
                    <a:pt x="1824552" y="848889"/>
                    <a:pt x="1809976" y="858038"/>
                  </a:cubicBezTo>
                  <a:cubicBezTo>
                    <a:pt x="1808475" y="868110"/>
                    <a:pt x="1814217" y="859239"/>
                    <a:pt x="1815100" y="871530"/>
                  </a:cubicBezTo>
                  <a:cubicBezTo>
                    <a:pt x="1815277" y="874672"/>
                    <a:pt x="1808298" y="878830"/>
                    <a:pt x="1808121" y="882064"/>
                  </a:cubicBezTo>
                  <a:cubicBezTo>
                    <a:pt x="1808210" y="880401"/>
                    <a:pt x="1812008" y="894725"/>
                    <a:pt x="1810772" y="892137"/>
                  </a:cubicBezTo>
                  <a:cubicBezTo>
                    <a:pt x="1814040" y="898514"/>
                    <a:pt x="1819517" y="894078"/>
                    <a:pt x="1820489" y="905445"/>
                  </a:cubicBezTo>
                  <a:cubicBezTo>
                    <a:pt x="1817397" y="909695"/>
                    <a:pt x="1813952" y="906184"/>
                    <a:pt x="1810948" y="912837"/>
                  </a:cubicBezTo>
                  <a:cubicBezTo>
                    <a:pt x="1807768" y="921986"/>
                    <a:pt x="1822609" y="930488"/>
                    <a:pt x="1811567" y="940006"/>
                  </a:cubicBezTo>
                  <a:cubicBezTo>
                    <a:pt x="1814747" y="944442"/>
                    <a:pt x="1818015" y="948693"/>
                    <a:pt x="1821284" y="953129"/>
                  </a:cubicBezTo>
                  <a:cubicBezTo>
                    <a:pt x="1816337" y="958951"/>
                    <a:pt x="1818899" y="964680"/>
                    <a:pt x="1814482" y="970594"/>
                  </a:cubicBezTo>
                  <a:cubicBezTo>
                    <a:pt x="1824111" y="980667"/>
                    <a:pt x="1833563" y="982146"/>
                    <a:pt x="1843280" y="996932"/>
                  </a:cubicBezTo>
                  <a:cubicBezTo>
                    <a:pt x="1850966" y="1006912"/>
                    <a:pt x="1842662" y="1017354"/>
                    <a:pt x="1855383" y="1027058"/>
                  </a:cubicBezTo>
                  <a:cubicBezTo>
                    <a:pt x="1847344" y="1034173"/>
                    <a:pt x="1855736" y="1040734"/>
                    <a:pt x="1851231" y="1047758"/>
                  </a:cubicBezTo>
                  <a:cubicBezTo>
                    <a:pt x="1857680" y="1056629"/>
                    <a:pt x="1864217" y="1065223"/>
                    <a:pt x="1870665" y="1074095"/>
                  </a:cubicBezTo>
                  <a:cubicBezTo>
                    <a:pt x="1883033" y="1061342"/>
                    <a:pt x="1864393" y="1049606"/>
                    <a:pt x="1872079" y="1037038"/>
                  </a:cubicBezTo>
                  <a:cubicBezTo>
                    <a:pt x="1868457" y="1032140"/>
                    <a:pt x="1865100" y="1027242"/>
                    <a:pt x="1861566" y="1022345"/>
                  </a:cubicBezTo>
                  <a:cubicBezTo>
                    <a:pt x="1872167" y="1012826"/>
                    <a:pt x="1852468" y="1004509"/>
                    <a:pt x="1860948" y="995176"/>
                  </a:cubicBezTo>
                  <a:cubicBezTo>
                    <a:pt x="1850259" y="987875"/>
                    <a:pt x="1834711" y="976693"/>
                    <a:pt x="1836743" y="961815"/>
                  </a:cubicBezTo>
                  <a:cubicBezTo>
                    <a:pt x="1846460" y="957102"/>
                    <a:pt x="1851408" y="973367"/>
                    <a:pt x="1865542" y="987968"/>
                  </a:cubicBezTo>
                  <a:cubicBezTo>
                    <a:pt x="1865895" y="1004509"/>
                    <a:pt x="1872432" y="1020774"/>
                    <a:pt x="1873227" y="1037223"/>
                  </a:cubicBezTo>
                  <a:cubicBezTo>
                    <a:pt x="1884093" y="1040457"/>
                    <a:pt x="1883651" y="1060880"/>
                    <a:pt x="1896019" y="1049329"/>
                  </a:cubicBezTo>
                  <a:cubicBezTo>
                    <a:pt x="1899287" y="1061897"/>
                    <a:pt x="1891690" y="1066979"/>
                    <a:pt x="1889305" y="1066794"/>
                  </a:cubicBezTo>
                  <a:cubicBezTo>
                    <a:pt x="1885771" y="1066425"/>
                    <a:pt x="1881354" y="1084722"/>
                    <a:pt x="1877644" y="1077514"/>
                  </a:cubicBezTo>
                  <a:cubicBezTo>
                    <a:pt x="1875701" y="1083244"/>
                    <a:pt x="1876142" y="1088881"/>
                    <a:pt x="1880383" y="1094333"/>
                  </a:cubicBezTo>
                  <a:cubicBezTo>
                    <a:pt x="1878262" y="1098214"/>
                    <a:pt x="1875347" y="1095534"/>
                    <a:pt x="1873227" y="1098122"/>
                  </a:cubicBezTo>
                  <a:cubicBezTo>
                    <a:pt x="1871284" y="1100524"/>
                    <a:pt x="1871195" y="1108379"/>
                    <a:pt x="1871284" y="1108287"/>
                  </a:cubicBezTo>
                  <a:cubicBezTo>
                    <a:pt x="1867132" y="1113554"/>
                    <a:pt x="1860153" y="1112168"/>
                    <a:pt x="1854941" y="1126122"/>
                  </a:cubicBezTo>
                  <a:cubicBezTo>
                    <a:pt x="1851319" y="1122518"/>
                    <a:pt x="1856796" y="1119561"/>
                    <a:pt x="1856973" y="1115772"/>
                  </a:cubicBezTo>
                  <a:cubicBezTo>
                    <a:pt x="1857061" y="1113185"/>
                    <a:pt x="1851761" y="1103851"/>
                    <a:pt x="1852202" y="1102095"/>
                  </a:cubicBezTo>
                  <a:cubicBezTo>
                    <a:pt x="1853351" y="1096643"/>
                    <a:pt x="1859800" y="1093594"/>
                    <a:pt x="1861302" y="1088234"/>
                  </a:cubicBezTo>
                  <a:cubicBezTo>
                    <a:pt x="1858121" y="1084630"/>
                    <a:pt x="1854853" y="1081488"/>
                    <a:pt x="1851849" y="1088603"/>
                  </a:cubicBezTo>
                  <a:cubicBezTo>
                    <a:pt x="1846107" y="1079824"/>
                    <a:pt x="1840542" y="1071785"/>
                    <a:pt x="1835153" y="1078900"/>
                  </a:cubicBezTo>
                  <a:cubicBezTo>
                    <a:pt x="1833740" y="1087125"/>
                    <a:pt x="1839305" y="1083059"/>
                    <a:pt x="1842485" y="1095719"/>
                  </a:cubicBezTo>
                  <a:cubicBezTo>
                    <a:pt x="1833033" y="1098122"/>
                    <a:pt x="1823316" y="1071785"/>
                    <a:pt x="1813687" y="1062821"/>
                  </a:cubicBezTo>
                  <a:cubicBezTo>
                    <a:pt x="1800878" y="1080379"/>
                    <a:pt x="1818634" y="1076220"/>
                    <a:pt x="1818634" y="1076313"/>
                  </a:cubicBezTo>
                  <a:cubicBezTo>
                    <a:pt x="1822874" y="1082319"/>
                    <a:pt x="1819870" y="1091745"/>
                    <a:pt x="1828351" y="1096366"/>
                  </a:cubicBezTo>
                  <a:cubicBezTo>
                    <a:pt x="1823757" y="1103297"/>
                    <a:pt x="1819164" y="1110228"/>
                    <a:pt x="1814482" y="1117158"/>
                  </a:cubicBezTo>
                  <a:cubicBezTo>
                    <a:pt x="1819340" y="1125106"/>
                    <a:pt x="1824199" y="1125013"/>
                    <a:pt x="1828793" y="1116789"/>
                  </a:cubicBezTo>
                  <a:cubicBezTo>
                    <a:pt x="1827733" y="1124736"/>
                    <a:pt x="1834093" y="1133423"/>
                    <a:pt x="1833916" y="1137027"/>
                  </a:cubicBezTo>
                  <a:cubicBezTo>
                    <a:pt x="1833828" y="1139060"/>
                    <a:pt x="1828969" y="1142109"/>
                    <a:pt x="1829146" y="1143958"/>
                  </a:cubicBezTo>
                  <a:cubicBezTo>
                    <a:pt x="1829941" y="1150149"/>
                    <a:pt x="1831796" y="1155047"/>
                    <a:pt x="1836566" y="1160869"/>
                  </a:cubicBezTo>
                  <a:cubicBezTo>
                    <a:pt x="1828704" y="1165305"/>
                    <a:pt x="1820931" y="1163456"/>
                    <a:pt x="1812892" y="1154862"/>
                  </a:cubicBezTo>
                  <a:cubicBezTo>
                    <a:pt x="1813157" y="1140076"/>
                    <a:pt x="1808298" y="1125660"/>
                    <a:pt x="1795666" y="1111244"/>
                  </a:cubicBezTo>
                  <a:cubicBezTo>
                    <a:pt x="1791690" y="1125753"/>
                    <a:pt x="1788687" y="1129449"/>
                    <a:pt x="1779411" y="1121964"/>
                  </a:cubicBezTo>
                  <a:cubicBezTo>
                    <a:pt x="1775436" y="1134717"/>
                    <a:pt x="1793457" y="1141463"/>
                    <a:pt x="1793899" y="1142017"/>
                  </a:cubicBezTo>
                  <a:cubicBezTo>
                    <a:pt x="1795577" y="1144142"/>
                    <a:pt x="1798758" y="1142017"/>
                    <a:pt x="1798581" y="1141832"/>
                  </a:cubicBezTo>
                  <a:cubicBezTo>
                    <a:pt x="1807768" y="1152182"/>
                    <a:pt x="1810683" y="1162070"/>
                    <a:pt x="1818104" y="1175100"/>
                  </a:cubicBezTo>
                  <a:cubicBezTo>
                    <a:pt x="1801496" y="1187021"/>
                    <a:pt x="1814482" y="1191827"/>
                    <a:pt x="1825789" y="1212434"/>
                  </a:cubicBezTo>
                  <a:cubicBezTo>
                    <a:pt x="1819694" y="1221213"/>
                    <a:pt x="1812892" y="1201899"/>
                    <a:pt x="1806973" y="1220012"/>
                  </a:cubicBezTo>
                  <a:cubicBezTo>
                    <a:pt x="1802821" y="1213266"/>
                    <a:pt x="1813422" y="1206058"/>
                    <a:pt x="1811567" y="1199312"/>
                  </a:cubicBezTo>
                  <a:cubicBezTo>
                    <a:pt x="1804853" y="1188223"/>
                    <a:pt x="1794694" y="1197556"/>
                    <a:pt x="1794694" y="1182863"/>
                  </a:cubicBezTo>
                  <a:cubicBezTo>
                    <a:pt x="1786832" y="1195615"/>
                    <a:pt x="1782326" y="1208276"/>
                    <a:pt x="1788068" y="1220566"/>
                  </a:cubicBezTo>
                  <a:cubicBezTo>
                    <a:pt x="1785065" y="1227035"/>
                    <a:pt x="1779411" y="1231563"/>
                    <a:pt x="1776584" y="1238217"/>
                  </a:cubicBezTo>
                  <a:cubicBezTo>
                    <a:pt x="1770842" y="1251986"/>
                    <a:pt x="1776938" y="1263907"/>
                    <a:pt x="1765277" y="1269360"/>
                  </a:cubicBezTo>
                  <a:cubicBezTo>
                    <a:pt x="1776761" y="1283314"/>
                    <a:pt x="1791425" y="1260488"/>
                    <a:pt x="1795666" y="1244409"/>
                  </a:cubicBezTo>
                  <a:cubicBezTo>
                    <a:pt x="1799376" y="1238587"/>
                    <a:pt x="1790277" y="1233134"/>
                    <a:pt x="1793104" y="1227312"/>
                  </a:cubicBezTo>
                  <a:cubicBezTo>
                    <a:pt x="1803263" y="1214190"/>
                    <a:pt x="1799376" y="1236369"/>
                    <a:pt x="1809712" y="1237016"/>
                  </a:cubicBezTo>
                  <a:cubicBezTo>
                    <a:pt x="1818987" y="1241267"/>
                    <a:pt x="1822167" y="1239418"/>
                    <a:pt x="1826584" y="1253557"/>
                  </a:cubicBezTo>
                  <a:cubicBezTo>
                    <a:pt x="1818987" y="1266680"/>
                    <a:pt x="1811125" y="1272132"/>
                    <a:pt x="1803174" y="1267973"/>
                  </a:cubicBezTo>
                  <a:cubicBezTo>
                    <a:pt x="1789835" y="1280172"/>
                    <a:pt x="1791160" y="1292740"/>
                    <a:pt x="1777821" y="1299578"/>
                  </a:cubicBezTo>
                  <a:cubicBezTo>
                    <a:pt x="1773846" y="1306139"/>
                    <a:pt x="1781178" y="1303182"/>
                    <a:pt x="1782592" y="1306139"/>
                  </a:cubicBezTo>
                  <a:cubicBezTo>
                    <a:pt x="1785242" y="1311869"/>
                    <a:pt x="1782856" y="1317506"/>
                    <a:pt x="1785153" y="1323143"/>
                  </a:cubicBezTo>
                  <a:cubicBezTo>
                    <a:pt x="1769517" y="1328780"/>
                    <a:pt x="1776143" y="1362048"/>
                    <a:pt x="1757592" y="1358259"/>
                  </a:cubicBezTo>
                  <a:cubicBezTo>
                    <a:pt x="1752998" y="1379698"/>
                    <a:pt x="1736920" y="1392544"/>
                    <a:pt x="1725436" y="1407329"/>
                  </a:cubicBezTo>
                  <a:cubicBezTo>
                    <a:pt x="1722168" y="1403078"/>
                    <a:pt x="1718988" y="1407514"/>
                    <a:pt x="1715896" y="1407514"/>
                  </a:cubicBezTo>
                  <a:cubicBezTo>
                    <a:pt x="1712715" y="1407514"/>
                    <a:pt x="1706797" y="1403078"/>
                    <a:pt x="1703970" y="1404742"/>
                  </a:cubicBezTo>
                  <a:cubicBezTo>
                    <a:pt x="1701320" y="1406220"/>
                    <a:pt x="1699730" y="1414075"/>
                    <a:pt x="1696991" y="1415277"/>
                  </a:cubicBezTo>
                  <a:cubicBezTo>
                    <a:pt x="1695931" y="1415646"/>
                    <a:pt x="1693546" y="1407976"/>
                    <a:pt x="1692486" y="1408531"/>
                  </a:cubicBezTo>
                  <a:cubicBezTo>
                    <a:pt x="1685330" y="1411765"/>
                    <a:pt x="1681178" y="1423871"/>
                    <a:pt x="1673581" y="1422762"/>
                  </a:cubicBezTo>
                  <a:cubicBezTo>
                    <a:pt x="1671108" y="1427475"/>
                    <a:pt x="1669076" y="1432003"/>
                    <a:pt x="1674023" y="1436439"/>
                  </a:cubicBezTo>
                  <a:cubicBezTo>
                    <a:pt x="1662981" y="1437086"/>
                    <a:pt x="1651850" y="1434406"/>
                    <a:pt x="1641249" y="1458063"/>
                  </a:cubicBezTo>
                  <a:cubicBezTo>
                    <a:pt x="1628617" y="1453350"/>
                    <a:pt x="1616338" y="1469522"/>
                    <a:pt x="1603970" y="1480149"/>
                  </a:cubicBezTo>
                  <a:cubicBezTo>
                    <a:pt x="1600525" y="1475714"/>
                    <a:pt x="1599730" y="1471001"/>
                    <a:pt x="1599023" y="1466472"/>
                  </a:cubicBezTo>
                  <a:cubicBezTo>
                    <a:pt x="1594960" y="1462222"/>
                    <a:pt x="1591073" y="1471925"/>
                    <a:pt x="1587274" y="1477192"/>
                  </a:cubicBezTo>
                  <a:cubicBezTo>
                    <a:pt x="1584712" y="1482922"/>
                    <a:pt x="1590101" y="1488559"/>
                    <a:pt x="1590101" y="1494196"/>
                  </a:cubicBezTo>
                  <a:cubicBezTo>
                    <a:pt x="1577292" y="1498447"/>
                    <a:pt x="1566956" y="1513602"/>
                    <a:pt x="1560066" y="1532916"/>
                  </a:cubicBezTo>
                  <a:cubicBezTo>
                    <a:pt x="1563334" y="1536243"/>
                    <a:pt x="1566161" y="1530791"/>
                    <a:pt x="1569253" y="1525523"/>
                  </a:cubicBezTo>
                  <a:cubicBezTo>
                    <a:pt x="1574112" y="1534395"/>
                    <a:pt x="1578970" y="1537721"/>
                    <a:pt x="1583740" y="1538646"/>
                  </a:cubicBezTo>
                  <a:cubicBezTo>
                    <a:pt x="1587804" y="1536335"/>
                    <a:pt x="1580825" y="1530421"/>
                    <a:pt x="1581179" y="1528573"/>
                  </a:cubicBezTo>
                  <a:cubicBezTo>
                    <a:pt x="1582416" y="1521919"/>
                    <a:pt x="1593634" y="1523767"/>
                    <a:pt x="1597433" y="1511107"/>
                  </a:cubicBezTo>
                  <a:cubicBezTo>
                    <a:pt x="1611832" y="1520718"/>
                    <a:pt x="1626850" y="1494288"/>
                    <a:pt x="1634712" y="1489298"/>
                  </a:cubicBezTo>
                  <a:cubicBezTo>
                    <a:pt x="1637186" y="1493734"/>
                    <a:pt x="1633740" y="1498262"/>
                    <a:pt x="1630384" y="1502975"/>
                  </a:cubicBezTo>
                  <a:cubicBezTo>
                    <a:pt x="1628970" y="1504731"/>
                    <a:pt x="1625083" y="1503899"/>
                    <a:pt x="1625613" y="1503160"/>
                  </a:cubicBezTo>
                  <a:cubicBezTo>
                    <a:pt x="1622610" y="1507595"/>
                    <a:pt x="1622963" y="1514803"/>
                    <a:pt x="1621196" y="1517021"/>
                  </a:cubicBezTo>
                  <a:cubicBezTo>
                    <a:pt x="1618104" y="1520995"/>
                    <a:pt x="1613246" y="1521457"/>
                    <a:pt x="1611656" y="1523952"/>
                  </a:cubicBezTo>
                  <a:cubicBezTo>
                    <a:pt x="1606267" y="1532639"/>
                    <a:pt x="1602822" y="1553431"/>
                    <a:pt x="1597786" y="1538276"/>
                  </a:cubicBezTo>
                  <a:cubicBezTo>
                    <a:pt x="1595578" y="1541880"/>
                    <a:pt x="1593193" y="1545114"/>
                    <a:pt x="1591073" y="1548811"/>
                  </a:cubicBezTo>
                  <a:cubicBezTo>
                    <a:pt x="1589836" y="1550844"/>
                    <a:pt x="1590543" y="1556481"/>
                    <a:pt x="1591073" y="1555742"/>
                  </a:cubicBezTo>
                  <a:cubicBezTo>
                    <a:pt x="1588599" y="1559623"/>
                    <a:pt x="1585419" y="1558421"/>
                    <a:pt x="1581709" y="1562672"/>
                  </a:cubicBezTo>
                  <a:cubicBezTo>
                    <a:pt x="1576585" y="1568402"/>
                    <a:pt x="1570136" y="1582818"/>
                    <a:pt x="1565631" y="1587254"/>
                  </a:cubicBezTo>
                  <a:cubicBezTo>
                    <a:pt x="1557857" y="1595016"/>
                    <a:pt x="1552380" y="1589102"/>
                    <a:pt x="1549377" y="1591227"/>
                  </a:cubicBezTo>
                  <a:cubicBezTo>
                    <a:pt x="1544783" y="1594647"/>
                    <a:pt x="1542398" y="1606013"/>
                    <a:pt x="1537716" y="1608878"/>
                  </a:cubicBezTo>
                  <a:cubicBezTo>
                    <a:pt x="1536744" y="1609432"/>
                    <a:pt x="1534006" y="1601855"/>
                    <a:pt x="1532946" y="1601947"/>
                  </a:cubicBezTo>
                  <a:cubicBezTo>
                    <a:pt x="1527469" y="1602317"/>
                    <a:pt x="1521285" y="1619136"/>
                    <a:pt x="1518988" y="1616271"/>
                  </a:cubicBezTo>
                  <a:cubicBezTo>
                    <a:pt x="1516073" y="1611835"/>
                    <a:pt x="1518635" y="1607122"/>
                    <a:pt x="1514041" y="1602779"/>
                  </a:cubicBezTo>
                  <a:cubicBezTo>
                    <a:pt x="1507239" y="1590765"/>
                    <a:pt x="1505119" y="1610449"/>
                    <a:pt x="1497787" y="1613683"/>
                  </a:cubicBezTo>
                  <a:cubicBezTo>
                    <a:pt x="1495137" y="1614885"/>
                    <a:pt x="1488423" y="1608786"/>
                    <a:pt x="1485861" y="1610726"/>
                  </a:cubicBezTo>
                  <a:cubicBezTo>
                    <a:pt x="1481267" y="1614145"/>
                    <a:pt x="1478882" y="1624126"/>
                    <a:pt x="1474377" y="1628192"/>
                  </a:cubicBezTo>
                  <a:cubicBezTo>
                    <a:pt x="1471992" y="1624865"/>
                    <a:pt x="1469430" y="1621353"/>
                    <a:pt x="1467045" y="1618027"/>
                  </a:cubicBezTo>
                  <a:cubicBezTo>
                    <a:pt x="1457946" y="1637341"/>
                    <a:pt x="1448582" y="1636601"/>
                    <a:pt x="1439041" y="1632905"/>
                  </a:cubicBezTo>
                  <a:cubicBezTo>
                    <a:pt x="1438335" y="1636047"/>
                    <a:pt x="1436038" y="1654529"/>
                    <a:pt x="1429766" y="1646767"/>
                  </a:cubicBezTo>
                  <a:cubicBezTo>
                    <a:pt x="1427822" y="1652496"/>
                    <a:pt x="1428264" y="1658318"/>
                    <a:pt x="1432504" y="1663863"/>
                  </a:cubicBezTo>
                  <a:cubicBezTo>
                    <a:pt x="1428971" y="1670147"/>
                    <a:pt x="1426851" y="1658595"/>
                    <a:pt x="1422964" y="1657301"/>
                  </a:cubicBezTo>
                  <a:cubicBezTo>
                    <a:pt x="1414306" y="1654437"/>
                    <a:pt x="1405738" y="1666265"/>
                    <a:pt x="1397169" y="1675414"/>
                  </a:cubicBezTo>
                  <a:cubicBezTo>
                    <a:pt x="1387540" y="1667836"/>
                    <a:pt x="1378618" y="1683916"/>
                    <a:pt x="1368989" y="1676338"/>
                  </a:cubicBezTo>
                  <a:cubicBezTo>
                    <a:pt x="1363600" y="1689553"/>
                    <a:pt x="1366250" y="1685394"/>
                    <a:pt x="1357505" y="1693804"/>
                  </a:cubicBezTo>
                  <a:cubicBezTo>
                    <a:pt x="1363247" y="1706741"/>
                    <a:pt x="1368370" y="1685856"/>
                    <a:pt x="1374201" y="1703599"/>
                  </a:cubicBezTo>
                  <a:cubicBezTo>
                    <a:pt x="1381621" y="1700180"/>
                    <a:pt x="1384801" y="1689830"/>
                    <a:pt x="1390455" y="1685856"/>
                  </a:cubicBezTo>
                  <a:cubicBezTo>
                    <a:pt x="1391162" y="1685394"/>
                    <a:pt x="1394254" y="1692418"/>
                    <a:pt x="1395225" y="1692418"/>
                  </a:cubicBezTo>
                  <a:cubicBezTo>
                    <a:pt x="1398140" y="1692602"/>
                    <a:pt x="1401497" y="1679572"/>
                    <a:pt x="1404501" y="1678556"/>
                  </a:cubicBezTo>
                  <a:cubicBezTo>
                    <a:pt x="1410420" y="1688444"/>
                    <a:pt x="1414660" y="1690015"/>
                    <a:pt x="1418635" y="1684747"/>
                  </a:cubicBezTo>
                  <a:cubicBezTo>
                    <a:pt x="1423847" y="1677539"/>
                    <a:pt x="1436214" y="1685672"/>
                    <a:pt x="1439660" y="1673751"/>
                  </a:cubicBezTo>
                  <a:cubicBezTo>
                    <a:pt x="1448494" y="1683916"/>
                    <a:pt x="1456886" y="1667836"/>
                    <a:pt x="1465631" y="1676153"/>
                  </a:cubicBezTo>
                  <a:cubicBezTo>
                    <a:pt x="1470313" y="1669130"/>
                    <a:pt x="1474995" y="1662107"/>
                    <a:pt x="1479501" y="1655176"/>
                  </a:cubicBezTo>
                  <a:cubicBezTo>
                    <a:pt x="1482769" y="1659150"/>
                    <a:pt x="1485861" y="1655361"/>
                    <a:pt x="1489041" y="1661737"/>
                  </a:cubicBezTo>
                  <a:cubicBezTo>
                    <a:pt x="1498935" y="1643162"/>
                    <a:pt x="1509271" y="1652866"/>
                    <a:pt x="1519253" y="1636879"/>
                  </a:cubicBezTo>
                  <a:cubicBezTo>
                    <a:pt x="1519430" y="1637248"/>
                    <a:pt x="1519606" y="1637341"/>
                    <a:pt x="1519783" y="1637710"/>
                  </a:cubicBezTo>
                  <a:cubicBezTo>
                    <a:pt x="1518812" y="1621723"/>
                    <a:pt x="1535419" y="1621076"/>
                    <a:pt x="1520402" y="1637895"/>
                  </a:cubicBezTo>
                  <a:cubicBezTo>
                    <a:pt x="1530560" y="1651664"/>
                    <a:pt x="1539836" y="1618304"/>
                    <a:pt x="1549995" y="1632166"/>
                  </a:cubicBezTo>
                  <a:cubicBezTo>
                    <a:pt x="1555295" y="1624033"/>
                    <a:pt x="1560684" y="1615901"/>
                    <a:pt x="1566073" y="1607677"/>
                  </a:cubicBezTo>
                  <a:cubicBezTo>
                    <a:pt x="1569253" y="1612482"/>
                    <a:pt x="1572345" y="1613221"/>
                    <a:pt x="1575613" y="1614053"/>
                  </a:cubicBezTo>
                  <a:cubicBezTo>
                    <a:pt x="1584712" y="1596680"/>
                    <a:pt x="1593900" y="1589564"/>
                    <a:pt x="1603175" y="1578937"/>
                  </a:cubicBezTo>
                  <a:cubicBezTo>
                    <a:pt x="1607504" y="1582356"/>
                    <a:pt x="1610242" y="1580508"/>
                    <a:pt x="1610684" y="1589102"/>
                  </a:cubicBezTo>
                  <a:cubicBezTo>
                    <a:pt x="1617133" y="1591505"/>
                    <a:pt x="1621991" y="1580970"/>
                    <a:pt x="1626762" y="1578197"/>
                  </a:cubicBezTo>
                  <a:cubicBezTo>
                    <a:pt x="1627998" y="1577458"/>
                    <a:pt x="1632592" y="1582264"/>
                    <a:pt x="1634094" y="1581339"/>
                  </a:cubicBezTo>
                  <a:cubicBezTo>
                    <a:pt x="1640278" y="1577643"/>
                    <a:pt x="1639659" y="1569973"/>
                    <a:pt x="1645666" y="1570620"/>
                  </a:cubicBezTo>
                  <a:cubicBezTo>
                    <a:pt x="1647080" y="1570805"/>
                    <a:pt x="1648758" y="1563966"/>
                    <a:pt x="1650171" y="1563504"/>
                  </a:cubicBezTo>
                  <a:cubicBezTo>
                    <a:pt x="1653528" y="1562488"/>
                    <a:pt x="1658652" y="1567201"/>
                    <a:pt x="1662097" y="1566646"/>
                  </a:cubicBezTo>
                  <a:cubicBezTo>
                    <a:pt x="1652203" y="1576072"/>
                    <a:pt x="1655118" y="1585221"/>
                    <a:pt x="1653175" y="1594462"/>
                  </a:cubicBezTo>
                  <a:cubicBezTo>
                    <a:pt x="1647433" y="1606753"/>
                    <a:pt x="1642486" y="1606198"/>
                    <a:pt x="1639306" y="1608323"/>
                  </a:cubicBezTo>
                  <a:cubicBezTo>
                    <a:pt x="1638511" y="1608878"/>
                    <a:pt x="1637539" y="1611003"/>
                    <a:pt x="1636921" y="1611928"/>
                  </a:cubicBezTo>
                  <a:cubicBezTo>
                    <a:pt x="1634712" y="1614885"/>
                    <a:pt x="1632769" y="1611465"/>
                    <a:pt x="1632150" y="1612112"/>
                  </a:cubicBezTo>
                  <a:cubicBezTo>
                    <a:pt x="1627557" y="1616271"/>
                    <a:pt x="1625172" y="1625327"/>
                    <a:pt x="1620666" y="1629578"/>
                  </a:cubicBezTo>
                  <a:cubicBezTo>
                    <a:pt x="1620048" y="1630040"/>
                    <a:pt x="1618193" y="1627730"/>
                    <a:pt x="1616073" y="1629763"/>
                  </a:cubicBezTo>
                  <a:cubicBezTo>
                    <a:pt x="1612009" y="1633459"/>
                    <a:pt x="1609977" y="1634661"/>
                    <a:pt x="1606709" y="1636879"/>
                  </a:cubicBezTo>
                  <a:cubicBezTo>
                    <a:pt x="1605914" y="1637433"/>
                    <a:pt x="1605030" y="1639558"/>
                    <a:pt x="1604324" y="1640483"/>
                  </a:cubicBezTo>
                  <a:cubicBezTo>
                    <a:pt x="1602115" y="1643532"/>
                    <a:pt x="1600437" y="1640021"/>
                    <a:pt x="1599553" y="1640667"/>
                  </a:cubicBezTo>
                  <a:cubicBezTo>
                    <a:pt x="1595048" y="1644733"/>
                    <a:pt x="1592398" y="1653605"/>
                    <a:pt x="1588069" y="1658133"/>
                  </a:cubicBezTo>
                  <a:cubicBezTo>
                    <a:pt x="1587804" y="1658318"/>
                    <a:pt x="1586037" y="1654621"/>
                    <a:pt x="1585684" y="1654714"/>
                  </a:cubicBezTo>
                  <a:cubicBezTo>
                    <a:pt x="1582504" y="1655730"/>
                    <a:pt x="1579412" y="1666080"/>
                    <a:pt x="1576585" y="1668668"/>
                  </a:cubicBezTo>
                  <a:cubicBezTo>
                    <a:pt x="1576320" y="1668760"/>
                    <a:pt x="1574377" y="1665249"/>
                    <a:pt x="1574200" y="1665434"/>
                  </a:cubicBezTo>
                  <a:cubicBezTo>
                    <a:pt x="1565984" y="1674213"/>
                    <a:pt x="1560684" y="1680589"/>
                    <a:pt x="1557946" y="1683084"/>
                  </a:cubicBezTo>
                  <a:cubicBezTo>
                    <a:pt x="1554235" y="1686596"/>
                    <a:pt x="1551144" y="1687889"/>
                    <a:pt x="1548582" y="1690292"/>
                  </a:cubicBezTo>
                  <a:cubicBezTo>
                    <a:pt x="1540631" y="1697593"/>
                    <a:pt x="1540808" y="1694913"/>
                    <a:pt x="1534536" y="1697593"/>
                  </a:cubicBezTo>
                  <a:cubicBezTo>
                    <a:pt x="1532681" y="1698424"/>
                    <a:pt x="1531709" y="1703507"/>
                    <a:pt x="1529942" y="1704523"/>
                  </a:cubicBezTo>
                  <a:cubicBezTo>
                    <a:pt x="1528617" y="1705263"/>
                    <a:pt x="1524554" y="1700457"/>
                    <a:pt x="1522963" y="1701381"/>
                  </a:cubicBezTo>
                  <a:cubicBezTo>
                    <a:pt x="1519253" y="1703692"/>
                    <a:pt x="1517221" y="1712563"/>
                    <a:pt x="1513688" y="1715428"/>
                  </a:cubicBezTo>
                  <a:cubicBezTo>
                    <a:pt x="1510508" y="1711454"/>
                    <a:pt x="1507416" y="1715243"/>
                    <a:pt x="1504147" y="1708959"/>
                  </a:cubicBezTo>
                  <a:cubicBezTo>
                    <a:pt x="1494872" y="1720233"/>
                    <a:pt x="1481091" y="1731045"/>
                    <a:pt x="1476144" y="1730583"/>
                  </a:cubicBezTo>
                  <a:cubicBezTo>
                    <a:pt x="1474907" y="1730399"/>
                    <a:pt x="1472875" y="1736775"/>
                    <a:pt x="1471638" y="1737514"/>
                  </a:cubicBezTo>
                  <a:cubicBezTo>
                    <a:pt x="1471108" y="1737699"/>
                    <a:pt x="1469783" y="1734187"/>
                    <a:pt x="1469253" y="1734095"/>
                  </a:cubicBezTo>
                  <a:cubicBezTo>
                    <a:pt x="1466426" y="1733818"/>
                    <a:pt x="1462805" y="1744722"/>
                    <a:pt x="1459713" y="1734557"/>
                  </a:cubicBezTo>
                  <a:cubicBezTo>
                    <a:pt x="1454324" y="1743706"/>
                    <a:pt x="1449024" y="1752023"/>
                    <a:pt x="1443458" y="1745277"/>
                  </a:cubicBezTo>
                  <a:cubicBezTo>
                    <a:pt x="1440013" y="1765515"/>
                    <a:pt x="1431798" y="1749620"/>
                    <a:pt x="1422610" y="1770043"/>
                  </a:cubicBezTo>
                  <a:cubicBezTo>
                    <a:pt x="1409801" y="1759046"/>
                    <a:pt x="1397345" y="1771059"/>
                    <a:pt x="1385066" y="1791852"/>
                  </a:cubicBezTo>
                  <a:cubicBezTo>
                    <a:pt x="1373936" y="1782980"/>
                    <a:pt x="1363247" y="1790651"/>
                    <a:pt x="1352116" y="1786122"/>
                  </a:cubicBezTo>
                  <a:cubicBezTo>
                    <a:pt x="1345402" y="1803311"/>
                    <a:pt x="1338070" y="1786954"/>
                    <a:pt x="1331268" y="1804143"/>
                  </a:cubicBezTo>
                  <a:cubicBezTo>
                    <a:pt x="1324112" y="1796935"/>
                    <a:pt x="1316957" y="1804512"/>
                    <a:pt x="1309713" y="1794624"/>
                  </a:cubicBezTo>
                  <a:cubicBezTo>
                    <a:pt x="1306445" y="1799337"/>
                    <a:pt x="1305915" y="1803958"/>
                    <a:pt x="1305296" y="1808578"/>
                  </a:cubicBezTo>
                  <a:cubicBezTo>
                    <a:pt x="1309360" y="1815602"/>
                    <a:pt x="1313158" y="1811813"/>
                    <a:pt x="1317222" y="1818282"/>
                  </a:cubicBezTo>
                  <a:cubicBezTo>
                    <a:pt x="1326144" y="1817819"/>
                    <a:pt x="1323671" y="1811073"/>
                    <a:pt x="1331268" y="1817819"/>
                  </a:cubicBezTo>
                  <a:cubicBezTo>
                    <a:pt x="1337187" y="1822995"/>
                    <a:pt x="1344254" y="1820777"/>
                    <a:pt x="1347964" y="1813661"/>
                  </a:cubicBezTo>
                  <a:cubicBezTo>
                    <a:pt x="1357770" y="1833622"/>
                    <a:pt x="1366957" y="1826136"/>
                    <a:pt x="1376586" y="1832975"/>
                  </a:cubicBezTo>
                  <a:cubicBezTo>
                    <a:pt x="1378794" y="1832328"/>
                    <a:pt x="1381356" y="1822532"/>
                    <a:pt x="1383476" y="1822625"/>
                  </a:cubicBezTo>
                  <a:cubicBezTo>
                    <a:pt x="1384536" y="1822717"/>
                    <a:pt x="1387363" y="1829741"/>
                    <a:pt x="1388246" y="1829186"/>
                  </a:cubicBezTo>
                  <a:cubicBezTo>
                    <a:pt x="1393812" y="1825859"/>
                    <a:pt x="1397080" y="1814678"/>
                    <a:pt x="1404501" y="1811720"/>
                  </a:cubicBezTo>
                  <a:cubicBezTo>
                    <a:pt x="1407946" y="1816156"/>
                    <a:pt x="1408564" y="1820499"/>
                    <a:pt x="1409271" y="1825028"/>
                  </a:cubicBezTo>
                  <a:cubicBezTo>
                    <a:pt x="1416427" y="1804697"/>
                    <a:pt x="1424819" y="1816433"/>
                    <a:pt x="1430561" y="1814123"/>
                  </a:cubicBezTo>
                  <a:cubicBezTo>
                    <a:pt x="1439130" y="1810611"/>
                    <a:pt x="1440013" y="1796380"/>
                    <a:pt x="1449200" y="1799615"/>
                  </a:cubicBezTo>
                  <a:cubicBezTo>
                    <a:pt x="1450172" y="1784274"/>
                    <a:pt x="1456091" y="1772723"/>
                    <a:pt x="1467663" y="1778545"/>
                  </a:cubicBezTo>
                  <a:cubicBezTo>
                    <a:pt x="1464571" y="1783258"/>
                    <a:pt x="1461568" y="1787971"/>
                    <a:pt x="1458476" y="1792684"/>
                  </a:cubicBezTo>
                  <a:cubicBezTo>
                    <a:pt x="1463511" y="1807747"/>
                    <a:pt x="1467575" y="1783997"/>
                    <a:pt x="1472610" y="1798968"/>
                  </a:cubicBezTo>
                  <a:cubicBezTo>
                    <a:pt x="1475614" y="1794347"/>
                    <a:pt x="1478794" y="1789542"/>
                    <a:pt x="1481886" y="1784921"/>
                  </a:cubicBezTo>
                  <a:cubicBezTo>
                    <a:pt x="1484978" y="1783997"/>
                    <a:pt x="1488423" y="1791390"/>
                    <a:pt x="1491426" y="1791297"/>
                  </a:cubicBezTo>
                  <a:cubicBezTo>
                    <a:pt x="1495490" y="1791020"/>
                    <a:pt x="1502645" y="1778175"/>
                    <a:pt x="1505296" y="1777159"/>
                  </a:cubicBezTo>
                  <a:cubicBezTo>
                    <a:pt x="1511303" y="1775126"/>
                    <a:pt x="1519872" y="1789449"/>
                    <a:pt x="1521815" y="1773185"/>
                  </a:cubicBezTo>
                  <a:cubicBezTo>
                    <a:pt x="1523317" y="1780208"/>
                    <a:pt x="1525348" y="1790281"/>
                    <a:pt x="1522168" y="1793608"/>
                  </a:cubicBezTo>
                  <a:cubicBezTo>
                    <a:pt x="1519518" y="1796473"/>
                    <a:pt x="1509359" y="1786585"/>
                    <a:pt x="1507681" y="1787324"/>
                  </a:cubicBezTo>
                  <a:cubicBezTo>
                    <a:pt x="1503617" y="1788987"/>
                    <a:pt x="1498317" y="1799707"/>
                    <a:pt x="1493988" y="1801370"/>
                  </a:cubicBezTo>
                  <a:cubicBezTo>
                    <a:pt x="1492398" y="1802017"/>
                    <a:pt x="1488511" y="1797027"/>
                    <a:pt x="1486656" y="1798228"/>
                  </a:cubicBezTo>
                  <a:cubicBezTo>
                    <a:pt x="1481974" y="1801185"/>
                    <a:pt x="1479501" y="1811998"/>
                    <a:pt x="1475172" y="1815879"/>
                  </a:cubicBezTo>
                  <a:cubicBezTo>
                    <a:pt x="1474554" y="1816341"/>
                    <a:pt x="1469253" y="1811905"/>
                    <a:pt x="1468193" y="1812460"/>
                  </a:cubicBezTo>
                  <a:cubicBezTo>
                    <a:pt x="1464483" y="1814493"/>
                    <a:pt x="1462540" y="1824196"/>
                    <a:pt x="1458918" y="1826783"/>
                  </a:cubicBezTo>
                  <a:cubicBezTo>
                    <a:pt x="1450879" y="1817265"/>
                    <a:pt x="1443282" y="1828724"/>
                    <a:pt x="1435508" y="1834361"/>
                  </a:cubicBezTo>
                  <a:cubicBezTo>
                    <a:pt x="1433034" y="1831034"/>
                    <a:pt x="1434448" y="1827615"/>
                    <a:pt x="1432946" y="1824196"/>
                  </a:cubicBezTo>
                  <a:cubicBezTo>
                    <a:pt x="1430384" y="1828816"/>
                    <a:pt x="1428352" y="1833345"/>
                    <a:pt x="1433299" y="1837688"/>
                  </a:cubicBezTo>
                  <a:cubicBezTo>
                    <a:pt x="1421639" y="1845635"/>
                    <a:pt x="1409890" y="1855985"/>
                    <a:pt x="1397964" y="1849424"/>
                  </a:cubicBezTo>
                  <a:cubicBezTo>
                    <a:pt x="1393458" y="1862084"/>
                    <a:pt x="1388600" y="1853675"/>
                    <a:pt x="1384095" y="1863471"/>
                  </a:cubicBezTo>
                  <a:cubicBezTo>
                    <a:pt x="1380384" y="1863655"/>
                    <a:pt x="1378441" y="1858111"/>
                    <a:pt x="1374554" y="1857187"/>
                  </a:cubicBezTo>
                  <a:cubicBezTo>
                    <a:pt x="1367575" y="1855523"/>
                    <a:pt x="1360155" y="1866058"/>
                    <a:pt x="1353353" y="1854414"/>
                  </a:cubicBezTo>
                  <a:cubicBezTo>
                    <a:pt x="1340985" y="1867352"/>
                    <a:pt x="1328176" y="1856540"/>
                    <a:pt x="1315809" y="1869477"/>
                  </a:cubicBezTo>
                  <a:cubicBezTo>
                    <a:pt x="1309448" y="1864580"/>
                    <a:pt x="1303088" y="1866058"/>
                    <a:pt x="1296816" y="1863286"/>
                  </a:cubicBezTo>
                  <a:cubicBezTo>
                    <a:pt x="1293724" y="1867999"/>
                    <a:pt x="1290720" y="1872712"/>
                    <a:pt x="1287628" y="1877425"/>
                  </a:cubicBezTo>
                  <a:cubicBezTo>
                    <a:pt x="1280120" y="1870956"/>
                    <a:pt x="1278883" y="1874652"/>
                    <a:pt x="1273583" y="1877794"/>
                  </a:cubicBezTo>
                  <a:cubicBezTo>
                    <a:pt x="1271021" y="1879273"/>
                    <a:pt x="1267134" y="1873913"/>
                    <a:pt x="1264042" y="1878164"/>
                  </a:cubicBezTo>
                  <a:cubicBezTo>
                    <a:pt x="1260155" y="1883524"/>
                    <a:pt x="1251674" y="1880751"/>
                    <a:pt x="1247523" y="1882138"/>
                  </a:cubicBezTo>
                  <a:cubicBezTo>
                    <a:pt x="1244784" y="1883154"/>
                    <a:pt x="1243017" y="1885095"/>
                    <a:pt x="1240456" y="1885926"/>
                  </a:cubicBezTo>
                  <a:cubicBezTo>
                    <a:pt x="1235862" y="1887313"/>
                    <a:pt x="1227293" y="1885834"/>
                    <a:pt x="1226321" y="1886296"/>
                  </a:cubicBezTo>
                  <a:cubicBezTo>
                    <a:pt x="1222699" y="1888329"/>
                    <a:pt x="1220668" y="1898125"/>
                    <a:pt x="1217046" y="1893689"/>
                  </a:cubicBezTo>
                  <a:cubicBezTo>
                    <a:pt x="1214130" y="1890085"/>
                    <a:pt x="1215102" y="1893319"/>
                    <a:pt x="1212452" y="1893689"/>
                  </a:cubicBezTo>
                  <a:cubicBezTo>
                    <a:pt x="1204060" y="1894890"/>
                    <a:pt x="1196374" y="1893504"/>
                    <a:pt x="1188866" y="1894613"/>
                  </a:cubicBezTo>
                  <a:cubicBezTo>
                    <a:pt x="1187099" y="1894983"/>
                    <a:pt x="1185950" y="1901267"/>
                    <a:pt x="1184272" y="1901636"/>
                  </a:cubicBezTo>
                  <a:cubicBezTo>
                    <a:pt x="1175703" y="1903207"/>
                    <a:pt x="1164926" y="1894151"/>
                    <a:pt x="1158300" y="1905980"/>
                  </a:cubicBezTo>
                  <a:cubicBezTo>
                    <a:pt x="1155032" y="1902283"/>
                    <a:pt x="1151763" y="1899141"/>
                    <a:pt x="1148760" y="1906349"/>
                  </a:cubicBezTo>
                  <a:cubicBezTo>
                    <a:pt x="1142399" y="1896923"/>
                    <a:pt x="1140191" y="1905425"/>
                    <a:pt x="1139219" y="1893042"/>
                  </a:cubicBezTo>
                  <a:cubicBezTo>
                    <a:pt x="1128530" y="1889253"/>
                    <a:pt x="1124820" y="1900897"/>
                    <a:pt x="1120580" y="1900435"/>
                  </a:cubicBezTo>
                  <a:cubicBezTo>
                    <a:pt x="1119254" y="1900343"/>
                    <a:pt x="1117046" y="1906811"/>
                    <a:pt x="1115809" y="1907551"/>
                  </a:cubicBezTo>
                  <a:cubicBezTo>
                    <a:pt x="1115368" y="1907736"/>
                    <a:pt x="1113954" y="1904224"/>
                    <a:pt x="1113424" y="1904131"/>
                  </a:cubicBezTo>
                  <a:cubicBezTo>
                    <a:pt x="1112011" y="1904039"/>
                    <a:pt x="1110244" y="1910600"/>
                    <a:pt x="1108830" y="1911155"/>
                  </a:cubicBezTo>
                  <a:cubicBezTo>
                    <a:pt x="1103000" y="1913095"/>
                    <a:pt x="1098318" y="1906811"/>
                    <a:pt x="1094785" y="1911709"/>
                  </a:cubicBezTo>
                  <a:cubicBezTo>
                    <a:pt x="1088424" y="1920396"/>
                    <a:pt x="1077558" y="1910323"/>
                    <a:pt x="1073318" y="1909122"/>
                  </a:cubicBezTo>
                  <a:cubicBezTo>
                    <a:pt x="1066693" y="1907366"/>
                    <a:pt x="1055297" y="1910508"/>
                    <a:pt x="1052117" y="1906534"/>
                  </a:cubicBezTo>
                  <a:cubicBezTo>
                    <a:pt x="1049113" y="1902930"/>
                    <a:pt x="1049555" y="1907089"/>
                    <a:pt x="1047347" y="1906534"/>
                  </a:cubicBezTo>
                  <a:cubicBezTo>
                    <a:pt x="1041075" y="1904871"/>
                    <a:pt x="1037188" y="1900805"/>
                    <a:pt x="1033036" y="1900435"/>
                  </a:cubicBezTo>
                  <a:cubicBezTo>
                    <a:pt x="1031622" y="1900250"/>
                    <a:pt x="1029944" y="1907366"/>
                    <a:pt x="1028530" y="1907366"/>
                  </a:cubicBezTo>
                  <a:cubicBezTo>
                    <a:pt x="1023672" y="1907181"/>
                    <a:pt x="1021640" y="1897755"/>
                    <a:pt x="1016781" y="1904409"/>
                  </a:cubicBezTo>
                  <a:cubicBezTo>
                    <a:pt x="1014043" y="1908105"/>
                    <a:pt x="1013954" y="1903669"/>
                    <a:pt x="1012011" y="1904594"/>
                  </a:cubicBezTo>
                  <a:cubicBezTo>
                    <a:pt x="1009891" y="1905518"/>
                    <a:pt x="1005032" y="1911709"/>
                    <a:pt x="1002735" y="1911709"/>
                  </a:cubicBezTo>
                  <a:cubicBezTo>
                    <a:pt x="1001145" y="1911709"/>
                    <a:pt x="999379" y="1905702"/>
                    <a:pt x="997965" y="1904963"/>
                  </a:cubicBezTo>
                  <a:cubicBezTo>
                    <a:pt x="993548" y="1902653"/>
                    <a:pt x="984803" y="1909676"/>
                    <a:pt x="981446" y="1909122"/>
                  </a:cubicBezTo>
                  <a:cubicBezTo>
                    <a:pt x="979944" y="1908937"/>
                    <a:pt x="977824" y="1903577"/>
                    <a:pt x="976499" y="1902376"/>
                  </a:cubicBezTo>
                  <a:cubicBezTo>
                    <a:pt x="971905" y="1898402"/>
                    <a:pt x="963513" y="1898864"/>
                    <a:pt x="960244" y="1906534"/>
                  </a:cubicBezTo>
                  <a:cubicBezTo>
                    <a:pt x="957683" y="1900343"/>
                    <a:pt x="958831" y="1896831"/>
                    <a:pt x="952912" y="1896646"/>
                  </a:cubicBezTo>
                  <a:cubicBezTo>
                    <a:pt x="949909" y="1902376"/>
                    <a:pt x="956623" y="1907736"/>
                    <a:pt x="960244" y="1913280"/>
                  </a:cubicBezTo>
                  <a:cubicBezTo>
                    <a:pt x="956092" y="1918086"/>
                    <a:pt x="951852" y="1915313"/>
                    <a:pt x="947524" y="1908752"/>
                  </a:cubicBezTo>
                  <a:cubicBezTo>
                    <a:pt x="946375" y="1909306"/>
                    <a:pt x="945845" y="1908105"/>
                    <a:pt x="946375" y="1907366"/>
                  </a:cubicBezTo>
                  <a:cubicBezTo>
                    <a:pt x="946199" y="1907181"/>
                    <a:pt x="946022" y="1907181"/>
                    <a:pt x="945934" y="1906996"/>
                  </a:cubicBezTo>
                  <a:cubicBezTo>
                    <a:pt x="948849" y="1901174"/>
                    <a:pt x="942223" y="1895814"/>
                    <a:pt x="938601" y="1890270"/>
                  </a:cubicBezTo>
                  <a:cubicBezTo>
                    <a:pt x="936128" y="1886943"/>
                    <a:pt x="931623" y="1892210"/>
                    <a:pt x="934008" y="1897201"/>
                  </a:cubicBezTo>
                  <a:cubicBezTo>
                    <a:pt x="924556" y="1896646"/>
                    <a:pt x="914838" y="1884448"/>
                    <a:pt x="905651" y="1898217"/>
                  </a:cubicBezTo>
                  <a:cubicBezTo>
                    <a:pt x="903796" y="1896554"/>
                    <a:pt x="902736" y="1892950"/>
                    <a:pt x="900881" y="1891471"/>
                  </a:cubicBezTo>
                  <a:cubicBezTo>
                    <a:pt x="896464" y="1887960"/>
                    <a:pt x="897524" y="1895537"/>
                    <a:pt x="893725" y="1895260"/>
                  </a:cubicBezTo>
                  <a:cubicBezTo>
                    <a:pt x="892047" y="1895168"/>
                    <a:pt x="890722" y="1889068"/>
                    <a:pt x="888955" y="1888699"/>
                  </a:cubicBezTo>
                  <a:cubicBezTo>
                    <a:pt x="881446" y="1887035"/>
                    <a:pt x="874997" y="1886573"/>
                    <a:pt x="867754" y="1892857"/>
                  </a:cubicBezTo>
                  <a:cubicBezTo>
                    <a:pt x="861570" y="1878349"/>
                    <a:pt x="852736" y="1892950"/>
                    <a:pt x="848937" y="1893689"/>
                  </a:cubicBezTo>
                  <a:cubicBezTo>
                    <a:pt x="847436" y="1893874"/>
                    <a:pt x="845580" y="1886481"/>
                    <a:pt x="844167" y="1886758"/>
                  </a:cubicBezTo>
                  <a:cubicBezTo>
                    <a:pt x="838425" y="1887590"/>
                    <a:pt x="835245" y="1892026"/>
                    <a:pt x="830033" y="1894243"/>
                  </a:cubicBezTo>
                  <a:cubicBezTo>
                    <a:pt x="827559" y="1890177"/>
                    <a:pt x="823054" y="1894059"/>
                    <a:pt x="825263" y="1887497"/>
                  </a:cubicBezTo>
                  <a:cubicBezTo>
                    <a:pt x="817930" y="1886666"/>
                    <a:pt x="811217" y="1892026"/>
                    <a:pt x="804061" y="1891656"/>
                  </a:cubicBezTo>
                  <a:cubicBezTo>
                    <a:pt x="798054" y="1891471"/>
                    <a:pt x="791340" y="1885002"/>
                    <a:pt x="785245" y="1885557"/>
                  </a:cubicBezTo>
                  <a:cubicBezTo>
                    <a:pt x="781358" y="1891379"/>
                    <a:pt x="777560" y="1897201"/>
                    <a:pt x="773673" y="1903023"/>
                  </a:cubicBezTo>
                  <a:cubicBezTo>
                    <a:pt x="769697" y="1896554"/>
                    <a:pt x="765634" y="1898864"/>
                    <a:pt x="761747" y="1906996"/>
                  </a:cubicBezTo>
                  <a:cubicBezTo>
                    <a:pt x="755033" y="1901914"/>
                    <a:pt x="760687" y="1886389"/>
                    <a:pt x="752295" y="1900435"/>
                  </a:cubicBezTo>
                  <a:cubicBezTo>
                    <a:pt x="749026" y="1896739"/>
                    <a:pt x="745758" y="1893597"/>
                    <a:pt x="742754" y="1900805"/>
                  </a:cubicBezTo>
                  <a:cubicBezTo>
                    <a:pt x="741252" y="1897385"/>
                    <a:pt x="742754" y="1893966"/>
                    <a:pt x="740369" y="1890639"/>
                  </a:cubicBezTo>
                  <a:cubicBezTo>
                    <a:pt x="734273" y="1895999"/>
                    <a:pt x="739309" y="1905333"/>
                    <a:pt x="742754" y="1900805"/>
                  </a:cubicBezTo>
                  <a:cubicBezTo>
                    <a:pt x="745758" y="1911802"/>
                    <a:pt x="729150" y="1912541"/>
                    <a:pt x="724468" y="1928805"/>
                  </a:cubicBezTo>
                  <a:cubicBezTo>
                    <a:pt x="721023" y="1924370"/>
                    <a:pt x="720228" y="1919841"/>
                    <a:pt x="719521" y="1915313"/>
                  </a:cubicBezTo>
                  <a:cubicBezTo>
                    <a:pt x="706182" y="1925940"/>
                    <a:pt x="723938" y="1935644"/>
                    <a:pt x="712984" y="1946271"/>
                  </a:cubicBezTo>
                  <a:cubicBezTo>
                    <a:pt x="706447" y="1934073"/>
                    <a:pt x="700528" y="1949505"/>
                    <a:pt x="693903" y="1933333"/>
                  </a:cubicBezTo>
                  <a:cubicBezTo>
                    <a:pt x="700086" y="1930099"/>
                    <a:pt x="708302" y="1933795"/>
                    <a:pt x="707772" y="1919287"/>
                  </a:cubicBezTo>
                  <a:cubicBezTo>
                    <a:pt x="703002" y="1913650"/>
                    <a:pt x="698496" y="1928990"/>
                    <a:pt x="693726" y="1926587"/>
                  </a:cubicBezTo>
                  <a:cubicBezTo>
                    <a:pt x="690457" y="1922891"/>
                    <a:pt x="687454" y="1919841"/>
                    <a:pt x="684362" y="1926957"/>
                  </a:cubicBezTo>
                  <a:cubicBezTo>
                    <a:pt x="676323" y="1912911"/>
                    <a:pt x="668461" y="1919102"/>
                    <a:pt x="660599" y="1920858"/>
                  </a:cubicBezTo>
                  <a:cubicBezTo>
                    <a:pt x="650086" y="1902006"/>
                    <a:pt x="639044" y="1918640"/>
                    <a:pt x="634627" y="1898587"/>
                  </a:cubicBezTo>
                  <a:cubicBezTo>
                    <a:pt x="633744" y="1897940"/>
                    <a:pt x="633920" y="1896831"/>
                    <a:pt x="635952" y="1897385"/>
                  </a:cubicBezTo>
                  <a:cubicBezTo>
                    <a:pt x="639486" y="1895075"/>
                    <a:pt x="643284" y="1896923"/>
                    <a:pt x="648496" y="1897385"/>
                  </a:cubicBezTo>
                  <a:cubicBezTo>
                    <a:pt x="652913" y="1897940"/>
                    <a:pt x="658744" y="1895630"/>
                    <a:pt x="662542" y="1896831"/>
                  </a:cubicBezTo>
                  <a:cubicBezTo>
                    <a:pt x="664309" y="1897385"/>
                    <a:pt x="665546" y="1903207"/>
                    <a:pt x="667313" y="1903577"/>
                  </a:cubicBezTo>
                  <a:cubicBezTo>
                    <a:pt x="679327" y="1905610"/>
                    <a:pt x="696111" y="1898310"/>
                    <a:pt x="707772" y="1912356"/>
                  </a:cubicBezTo>
                  <a:cubicBezTo>
                    <a:pt x="710864" y="1907366"/>
                    <a:pt x="713779" y="1906165"/>
                    <a:pt x="716959" y="1905148"/>
                  </a:cubicBezTo>
                  <a:cubicBezTo>
                    <a:pt x="718902" y="1901174"/>
                    <a:pt x="715987" y="1895260"/>
                    <a:pt x="712012" y="1891656"/>
                  </a:cubicBezTo>
                  <a:cubicBezTo>
                    <a:pt x="706093" y="1886573"/>
                    <a:pt x="705828" y="1894613"/>
                    <a:pt x="700263" y="1895630"/>
                  </a:cubicBezTo>
                  <a:cubicBezTo>
                    <a:pt x="698054" y="1895999"/>
                    <a:pt x="695316" y="1887405"/>
                    <a:pt x="693108" y="1892488"/>
                  </a:cubicBezTo>
                  <a:cubicBezTo>
                    <a:pt x="689044" y="1877425"/>
                    <a:pt x="679238" y="1876131"/>
                    <a:pt x="669079" y="1865873"/>
                  </a:cubicBezTo>
                  <a:cubicBezTo>
                    <a:pt x="672171" y="1861622"/>
                    <a:pt x="675440" y="1865319"/>
                    <a:pt x="678443" y="1858758"/>
                  </a:cubicBezTo>
                  <a:cubicBezTo>
                    <a:pt x="673585" y="1849886"/>
                    <a:pt x="668726" y="1846744"/>
                    <a:pt x="663956" y="1845820"/>
                  </a:cubicBezTo>
                  <a:cubicBezTo>
                    <a:pt x="658567" y="1852012"/>
                    <a:pt x="653002" y="1848223"/>
                    <a:pt x="647525" y="1849609"/>
                  </a:cubicBezTo>
                  <a:cubicBezTo>
                    <a:pt x="644609" y="1856909"/>
                    <a:pt x="651235" y="1853121"/>
                    <a:pt x="654857" y="1859497"/>
                  </a:cubicBezTo>
                  <a:cubicBezTo>
                    <a:pt x="647878" y="1867629"/>
                    <a:pt x="640811" y="1862916"/>
                    <a:pt x="633567" y="1857187"/>
                  </a:cubicBezTo>
                  <a:cubicBezTo>
                    <a:pt x="620493" y="1872897"/>
                    <a:pt x="606624" y="1847206"/>
                    <a:pt x="593550" y="1861900"/>
                  </a:cubicBezTo>
                  <a:cubicBezTo>
                    <a:pt x="583479" y="1851642"/>
                    <a:pt x="580740" y="1847299"/>
                    <a:pt x="567313" y="1845820"/>
                  </a:cubicBezTo>
                  <a:cubicBezTo>
                    <a:pt x="556889" y="1836487"/>
                    <a:pt x="546995" y="1858850"/>
                    <a:pt x="536394" y="1836671"/>
                  </a:cubicBezTo>
                  <a:cubicBezTo>
                    <a:pt x="544875" y="1822717"/>
                    <a:pt x="546730" y="1839813"/>
                    <a:pt x="545670" y="1822810"/>
                  </a:cubicBezTo>
                  <a:cubicBezTo>
                    <a:pt x="545493" y="1819945"/>
                    <a:pt x="524204" y="1823919"/>
                    <a:pt x="540546" y="1809318"/>
                  </a:cubicBezTo>
                  <a:cubicBezTo>
                    <a:pt x="538691" y="1803496"/>
                    <a:pt x="535423" y="1813384"/>
                    <a:pt x="533744" y="1812922"/>
                  </a:cubicBezTo>
                  <a:cubicBezTo>
                    <a:pt x="531094" y="1812182"/>
                    <a:pt x="529150" y="1803496"/>
                    <a:pt x="526412" y="1802941"/>
                  </a:cubicBezTo>
                  <a:cubicBezTo>
                    <a:pt x="522172" y="1802110"/>
                    <a:pt x="518903" y="1804605"/>
                    <a:pt x="514751" y="1806730"/>
                  </a:cubicBezTo>
                  <a:cubicBezTo>
                    <a:pt x="509981" y="1802941"/>
                    <a:pt x="507596" y="1799152"/>
                    <a:pt x="502649" y="1797027"/>
                  </a:cubicBezTo>
                  <a:cubicBezTo>
                    <a:pt x="499822" y="1795918"/>
                    <a:pt x="490546" y="1798413"/>
                    <a:pt x="488515" y="1797397"/>
                  </a:cubicBezTo>
                  <a:cubicBezTo>
                    <a:pt x="483214" y="1794624"/>
                    <a:pt x="477384" y="1784736"/>
                    <a:pt x="471642" y="1781132"/>
                  </a:cubicBezTo>
                  <a:cubicBezTo>
                    <a:pt x="467667" y="1778637"/>
                    <a:pt x="465458" y="1782796"/>
                    <a:pt x="462366" y="1781502"/>
                  </a:cubicBezTo>
                  <a:cubicBezTo>
                    <a:pt x="454239" y="1778360"/>
                    <a:pt x="454062" y="1771429"/>
                    <a:pt x="448055" y="1768472"/>
                  </a:cubicBezTo>
                  <a:cubicBezTo>
                    <a:pt x="446819" y="1767825"/>
                    <a:pt x="442490" y="1772723"/>
                    <a:pt x="440900" y="1771984"/>
                  </a:cubicBezTo>
                  <a:cubicBezTo>
                    <a:pt x="436041" y="1769951"/>
                    <a:pt x="433568" y="1759508"/>
                    <a:pt x="428974" y="1762280"/>
                  </a:cubicBezTo>
                  <a:cubicBezTo>
                    <a:pt x="424381" y="1765607"/>
                    <a:pt x="419787" y="1783997"/>
                    <a:pt x="414928" y="1776142"/>
                  </a:cubicBezTo>
                  <a:cubicBezTo>
                    <a:pt x="404416" y="1767733"/>
                    <a:pt x="418285" y="1759138"/>
                    <a:pt x="421642" y="1758954"/>
                  </a:cubicBezTo>
                  <a:cubicBezTo>
                    <a:pt x="417578" y="1751838"/>
                    <a:pt x="413780" y="1755627"/>
                    <a:pt x="409716" y="1749158"/>
                  </a:cubicBezTo>
                  <a:cubicBezTo>
                    <a:pt x="406536" y="1752023"/>
                    <a:pt x="403798" y="1749158"/>
                    <a:pt x="400441" y="1749805"/>
                  </a:cubicBezTo>
                  <a:cubicBezTo>
                    <a:pt x="398586" y="1750175"/>
                    <a:pt x="398762" y="1741950"/>
                    <a:pt x="400441" y="1742874"/>
                  </a:cubicBezTo>
                  <a:cubicBezTo>
                    <a:pt x="396289" y="1740656"/>
                    <a:pt x="396465" y="1747033"/>
                    <a:pt x="393285" y="1746386"/>
                  </a:cubicBezTo>
                  <a:cubicBezTo>
                    <a:pt x="387455" y="1745277"/>
                    <a:pt x="385070" y="1730583"/>
                    <a:pt x="376589" y="1736867"/>
                  </a:cubicBezTo>
                  <a:cubicBezTo>
                    <a:pt x="366607" y="1726148"/>
                    <a:pt x="355476" y="1703969"/>
                    <a:pt x="345052" y="1693619"/>
                  </a:cubicBezTo>
                  <a:cubicBezTo>
                    <a:pt x="342579" y="1691124"/>
                    <a:pt x="340017" y="1692787"/>
                    <a:pt x="338162" y="1690477"/>
                  </a:cubicBezTo>
                  <a:cubicBezTo>
                    <a:pt x="336130" y="1687982"/>
                    <a:pt x="333568" y="1690847"/>
                    <a:pt x="333391" y="1690662"/>
                  </a:cubicBezTo>
                  <a:cubicBezTo>
                    <a:pt x="332243" y="1689553"/>
                    <a:pt x="328974" y="1679665"/>
                    <a:pt x="330741" y="1680589"/>
                  </a:cubicBezTo>
                  <a:cubicBezTo>
                    <a:pt x="326943" y="1678741"/>
                    <a:pt x="324911" y="1681606"/>
                    <a:pt x="321289" y="1680774"/>
                  </a:cubicBezTo>
                  <a:cubicBezTo>
                    <a:pt x="312278" y="1675784"/>
                    <a:pt x="327649" y="1647875"/>
                    <a:pt x="314134" y="1664047"/>
                  </a:cubicBezTo>
                  <a:cubicBezTo>
                    <a:pt x="311130" y="1659612"/>
                    <a:pt x="313515" y="1654991"/>
                    <a:pt x="308922" y="1650555"/>
                  </a:cubicBezTo>
                  <a:cubicBezTo>
                    <a:pt x="304946" y="1645658"/>
                    <a:pt x="301324" y="1656932"/>
                    <a:pt x="297261" y="1647598"/>
                  </a:cubicBezTo>
                  <a:cubicBezTo>
                    <a:pt x="293374" y="1651849"/>
                    <a:pt x="289222" y="1647968"/>
                    <a:pt x="285335" y="1651387"/>
                  </a:cubicBezTo>
                  <a:cubicBezTo>
                    <a:pt x="282862" y="1646951"/>
                    <a:pt x="286483" y="1642331"/>
                    <a:pt x="289929" y="1637710"/>
                  </a:cubicBezTo>
                  <a:cubicBezTo>
                    <a:pt x="284187" y="1624957"/>
                    <a:pt x="278710" y="1629116"/>
                    <a:pt x="273056" y="1621169"/>
                  </a:cubicBezTo>
                  <a:cubicBezTo>
                    <a:pt x="268462" y="1628192"/>
                    <a:pt x="276678" y="1634753"/>
                    <a:pt x="268639" y="1641869"/>
                  </a:cubicBezTo>
                  <a:cubicBezTo>
                    <a:pt x="260070" y="1641129"/>
                    <a:pt x="265724" y="1637248"/>
                    <a:pt x="258922" y="1628562"/>
                  </a:cubicBezTo>
                  <a:cubicBezTo>
                    <a:pt x="255388" y="1621816"/>
                    <a:pt x="253180" y="1635030"/>
                    <a:pt x="249646" y="1635677"/>
                  </a:cubicBezTo>
                  <a:cubicBezTo>
                    <a:pt x="247438" y="1636139"/>
                    <a:pt x="244788" y="1627453"/>
                    <a:pt x="242667" y="1632535"/>
                  </a:cubicBezTo>
                  <a:cubicBezTo>
                    <a:pt x="230565" y="1614515"/>
                    <a:pt x="218462" y="1602686"/>
                    <a:pt x="206802" y="1609894"/>
                  </a:cubicBezTo>
                  <a:cubicBezTo>
                    <a:pt x="201148" y="1601115"/>
                    <a:pt x="195494" y="1593260"/>
                    <a:pt x="190106" y="1600376"/>
                  </a:cubicBezTo>
                  <a:cubicBezTo>
                    <a:pt x="184982" y="1594924"/>
                    <a:pt x="187367" y="1589010"/>
                    <a:pt x="182774" y="1583465"/>
                  </a:cubicBezTo>
                  <a:cubicBezTo>
                    <a:pt x="174293" y="1580600"/>
                    <a:pt x="164046" y="1567478"/>
                    <a:pt x="158922" y="1577551"/>
                  </a:cubicBezTo>
                  <a:cubicBezTo>
                    <a:pt x="152120" y="1570989"/>
                    <a:pt x="157950" y="1563966"/>
                    <a:pt x="149205" y="1557497"/>
                  </a:cubicBezTo>
                  <a:cubicBezTo>
                    <a:pt x="159364" y="1558699"/>
                    <a:pt x="163957" y="1556111"/>
                    <a:pt x="163516" y="1563689"/>
                  </a:cubicBezTo>
                  <a:cubicBezTo>
                    <a:pt x="163074" y="1571544"/>
                    <a:pt x="178092" y="1557497"/>
                    <a:pt x="177827" y="1563227"/>
                  </a:cubicBezTo>
                  <a:cubicBezTo>
                    <a:pt x="182332" y="1552969"/>
                    <a:pt x="168463" y="1551029"/>
                    <a:pt x="165724" y="1546778"/>
                  </a:cubicBezTo>
                  <a:cubicBezTo>
                    <a:pt x="165106" y="1545946"/>
                    <a:pt x="168374" y="1542896"/>
                    <a:pt x="165459" y="1539847"/>
                  </a:cubicBezTo>
                  <a:cubicBezTo>
                    <a:pt x="159275" y="1533286"/>
                    <a:pt x="150530" y="1531622"/>
                    <a:pt x="143816" y="1523582"/>
                  </a:cubicBezTo>
                  <a:cubicBezTo>
                    <a:pt x="144346" y="1511015"/>
                    <a:pt x="133657" y="1498909"/>
                    <a:pt x="136131" y="1486248"/>
                  </a:cubicBezTo>
                  <a:cubicBezTo>
                    <a:pt x="132950" y="1482182"/>
                    <a:pt x="129859" y="1486248"/>
                    <a:pt x="126590" y="1479964"/>
                  </a:cubicBezTo>
                  <a:cubicBezTo>
                    <a:pt x="119435" y="1475344"/>
                    <a:pt x="112632" y="1483661"/>
                    <a:pt x="105565" y="1483938"/>
                  </a:cubicBezTo>
                  <a:cubicBezTo>
                    <a:pt x="103004" y="1479502"/>
                    <a:pt x="104064" y="1470169"/>
                    <a:pt x="98233" y="1473958"/>
                  </a:cubicBezTo>
                  <a:cubicBezTo>
                    <a:pt x="95053" y="1468413"/>
                    <a:pt x="101502" y="1462499"/>
                    <a:pt x="104947" y="1456677"/>
                  </a:cubicBezTo>
                  <a:cubicBezTo>
                    <a:pt x="113958" y="1479133"/>
                    <a:pt x="122173" y="1457324"/>
                    <a:pt x="130742" y="1452334"/>
                  </a:cubicBezTo>
                  <a:cubicBezTo>
                    <a:pt x="136396" y="1462961"/>
                    <a:pt x="141431" y="1460743"/>
                    <a:pt x="147438" y="1461852"/>
                  </a:cubicBezTo>
                  <a:cubicBezTo>
                    <a:pt x="150088" y="1462314"/>
                    <a:pt x="152120" y="1465271"/>
                    <a:pt x="154770" y="1465086"/>
                  </a:cubicBezTo>
                  <a:cubicBezTo>
                    <a:pt x="156537" y="1464901"/>
                    <a:pt x="162721" y="1457601"/>
                    <a:pt x="164134" y="1458063"/>
                  </a:cubicBezTo>
                  <a:cubicBezTo>
                    <a:pt x="170318" y="1460096"/>
                    <a:pt x="165901" y="1474605"/>
                    <a:pt x="173586" y="1471185"/>
                  </a:cubicBezTo>
                  <a:cubicBezTo>
                    <a:pt x="175000" y="1463146"/>
                    <a:pt x="172615" y="1455291"/>
                    <a:pt x="166254" y="1447621"/>
                  </a:cubicBezTo>
                  <a:cubicBezTo>
                    <a:pt x="161484" y="1441983"/>
                    <a:pt x="156714" y="1457416"/>
                    <a:pt x="152032" y="1454921"/>
                  </a:cubicBezTo>
                  <a:cubicBezTo>
                    <a:pt x="148851" y="1448914"/>
                    <a:pt x="155388" y="1444941"/>
                    <a:pt x="158922" y="1444386"/>
                  </a:cubicBezTo>
                  <a:cubicBezTo>
                    <a:pt x="161572" y="1438657"/>
                    <a:pt x="156360" y="1433204"/>
                    <a:pt x="156360" y="1427567"/>
                  </a:cubicBezTo>
                  <a:cubicBezTo>
                    <a:pt x="153180" y="1423871"/>
                    <a:pt x="149823" y="1420544"/>
                    <a:pt x="146820" y="1427752"/>
                  </a:cubicBezTo>
                  <a:cubicBezTo>
                    <a:pt x="137809" y="1420082"/>
                    <a:pt x="143816" y="1411950"/>
                    <a:pt x="134717" y="1404280"/>
                  </a:cubicBezTo>
                  <a:cubicBezTo>
                    <a:pt x="130035" y="1404280"/>
                    <a:pt x="125353" y="1404649"/>
                    <a:pt x="120671" y="1404927"/>
                  </a:cubicBezTo>
                  <a:cubicBezTo>
                    <a:pt x="115459" y="1391342"/>
                    <a:pt x="129682" y="1399567"/>
                    <a:pt x="132332" y="1394392"/>
                  </a:cubicBezTo>
                  <a:cubicBezTo>
                    <a:pt x="130300" y="1375447"/>
                    <a:pt x="112986" y="1393468"/>
                    <a:pt x="103534" y="1374801"/>
                  </a:cubicBezTo>
                  <a:cubicBezTo>
                    <a:pt x="99470" y="1380530"/>
                    <a:pt x="99382" y="1386444"/>
                    <a:pt x="101413" y="1391989"/>
                  </a:cubicBezTo>
                  <a:cubicBezTo>
                    <a:pt x="90371" y="1392266"/>
                    <a:pt x="79329" y="1389494"/>
                    <a:pt x="68021" y="1372768"/>
                  </a:cubicBezTo>
                  <a:cubicBezTo>
                    <a:pt x="64046" y="1368979"/>
                    <a:pt x="60247" y="1376556"/>
                    <a:pt x="56361" y="1376556"/>
                  </a:cubicBezTo>
                  <a:cubicBezTo>
                    <a:pt x="47262" y="1368886"/>
                    <a:pt x="53269" y="1360754"/>
                    <a:pt x="44258" y="1353084"/>
                  </a:cubicBezTo>
                  <a:cubicBezTo>
                    <a:pt x="58746" y="1325730"/>
                    <a:pt x="74293" y="1367315"/>
                    <a:pt x="88869" y="1348186"/>
                  </a:cubicBezTo>
                  <a:cubicBezTo>
                    <a:pt x="96290" y="1334971"/>
                    <a:pt x="74117" y="1344490"/>
                    <a:pt x="81537" y="1331275"/>
                  </a:cubicBezTo>
                  <a:cubicBezTo>
                    <a:pt x="75177" y="1326747"/>
                    <a:pt x="69258" y="1348094"/>
                    <a:pt x="62721" y="1332107"/>
                  </a:cubicBezTo>
                  <a:cubicBezTo>
                    <a:pt x="69435" y="1323882"/>
                    <a:pt x="71732" y="1315750"/>
                    <a:pt x="64664" y="1308080"/>
                  </a:cubicBezTo>
                  <a:cubicBezTo>
                    <a:pt x="62544" y="1305030"/>
                    <a:pt x="62103" y="1306047"/>
                    <a:pt x="59894" y="1308080"/>
                  </a:cubicBezTo>
                  <a:cubicBezTo>
                    <a:pt x="57421" y="1310390"/>
                    <a:pt x="57774" y="1318522"/>
                    <a:pt x="57774" y="1318615"/>
                  </a:cubicBezTo>
                  <a:cubicBezTo>
                    <a:pt x="52120" y="1325361"/>
                    <a:pt x="45053" y="1319631"/>
                    <a:pt x="39046" y="1332846"/>
                  </a:cubicBezTo>
                  <a:cubicBezTo>
                    <a:pt x="37368" y="1316212"/>
                    <a:pt x="52032" y="1320186"/>
                    <a:pt x="52739" y="1305123"/>
                  </a:cubicBezTo>
                  <a:cubicBezTo>
                    <a:pt x="56007" y="1308357"/>
                    <a:pt x="59011" y="1303182"/>
                    <a:pt x="62103" y="1298007"/>
                  </a:cubicBezTo>
                  <a:cubicBezTo>
                    <a:pt x="56449" y="1290060"/>
                    <a:pt x="50972" y="1294218"/>
                    <a:pt x="45230" y="1281465"/>
                  </a:cubicBezTo>
                  <a:cubicBezTo>
                    <a:pt x="36749" y="1288673"/>
                    <a:pt x="42668" y="1295050"/>
                    <a:pt x="36131" y="1302165"/>
                  </a:cubicBezTo>
                  <a:cubicBezTo>
                    <a:pt x="31007" y="1296621"/>
                    <a:pt x="33392" y="1290984"/>
                    <a:pt x="28799" y="1285439"/>
                  </a:cubicBezTo>
                  <a:cubicBezTo>
                    <a:pt x="30477" y="1283591"/>
                    <a:pt x="31449" y="1280172"/>
                    <a:pt x="33304" y="1278508"/>
                  </a:cubicBezTo>
                  <a:cubicBezTo>
                    <a:pt x="34629" y="1277307"/>
                    <a:pt x="41431" y="1280818"/>
                    <a:pt x="40636" y="1281650"/>
                  </a:cubicBezTo>
                  <a:cubicBezTo>
                    <a:pt x="47350" y="1273703"/>
                    <a:pt x="37279" y="1270653"/>
                    <a:pt x="33127" y="1258085"/>
                  </a:cubicBezTo>
                  <a:cubicBezTo>
                    <a:pt x="29947" y="1254851"/>
                    <a:pt x="26855" y="1259934"/>
                    <a:pt x="23764" y="1265201"/>
                  </a:cubicBezTo>
                  <a:cubicBezTo>
                    <a:pt x="20142" y="1250600"/>
                    <a:pt x="14135" y="1235907"/>
                    <a:pt x="20583" y="1220936"/>
                  </a:cubicBezTo>
                  <a:cubicBezTo>
                    <a:pt x="24647" y="1227035"/>
                    <a:pt x="28622" y="1230454"/>
                    <a:pt x="32509" y="1230732"/>
                  </a:cubicBezTo>
                  <a:cubicBezTo>
                    <a:pt x="38604" y="1222507"/>
                    <a:pt x="41431" y="1240897"/>
                    <a:pt x="42226" y="1243946"/>
                  </a:cubicBezTo>
                  <a:cubicBezTo>
                    <a:pt x="43816" y="1241636"/>
                    <a:pt x="45318" y="1239326"/>
                    <a:pt x="46820" y="1237016"/>
                  </a:cubicBezTo>
                  <a:cubicBezTo>
                    <a:pt x="51060" y="1228883"/>
                    <a:pt x="41520" y="1229808"/>
                    <a:pt x="39665" y="1227128"/>
                  </a:cubicBezTo>
                  <a:cubicBezTo>
                    <a:pt x="36219" y="1222230"/>
                    <a:pt x="36484" y="1216778"/>
                    <a:pt x="34541" y="1213451"/>
                  </a:cubicBezTo>
                  <a:cubicBezTo>
                    <a:pt x="28180" y="1202639"/>
                    <a:pt x="16608" y="1198203"/>
                    <a:pt x="17668" y="1190256"/>
                  </a:cubicBezTo>
                  <a:cubicBezTo>
                    <a:pt x="23675" y="1174453"/>
                    <a:pt x="30477" y="1198573"/>
                    <a:pt x="36926" y="1203286"/>
                  </a:cubicBezTo>
                  <a:cubicBezTo>
                    <a:pt x="40813" y="1194507"/>
                    <a:pt x="31802" y="1189794"/>
                    <a:pt x="31714" y="1183048"/>
                  </a:cubicBezTo>
                  <a:cubicBezTo>
                    <a:pt x="31714" y="1181477"/>
                    <a:pt x="36661" y="1177318"/>
                    <a:pt x="36308" y="1175932"/>
                  </a:cubicBezTo>
                  <a:cubicBezTo>
                    <a:pt x="34983" y="1170849"/>
                    <a:pt x="28887" y="1176486"/>
                    <a:pt x="26767" y="1169556"/>
                  </a:cubicBezTo>
                  <a:cubicBezTo>
                    <a:pt x="26325" y="1168262"/>
                    <a:pt x="29947" y="1160499"/>
                    <a:pt x="28976" y="1159021"/>
                  </a:cubicBezTo>
                  <a:cubicBezTo>
                    <a:pt x="26325" y="1155232"/>
                    <a:pt x="22173" y="1158651"/>
                    <a:pt x="19435" y="1159668"/>
                  </a:cubicBezTo>
                  <a:cubicBezTo>
                    <a:pt x="11573" y="1148578"/>
                    <a:pt x="11308" y="1137119"/>
                    <a:pt x="0" y="1126122"/>
                  </a:cubicBezTo>
                  <a:cubicBezTo>
                    <a:pt x="3711" y="1115772"/>
                    <a:pt x="-1766" y="1105699"/>
                    <a:pt x="1944" y="1095349"/>
                  </a:cubicBezTo>
                  <a:cubicBezTo>
                    <a:pt x="6891" y="1104221"/>
                    <a:pt x="9188" y="1113370"/>
                    <a:pt x="11926" y="1122333"/>
                  </a:cubicBezTo>
                  <a:cubicBezTo>
                    <a:pt x="18198" y="1117620"/>
                    <a:pt x="11573" y="1113185"/>
                    <a:pt x="11484" y="1108657"/>
                  </a:cubicBezTo>
                  <a:cubicBezTo>
                    <a:pt x="11484" y="1106346"/>
                    <a:pt x="16078" y="1103759"/>
                    <a:pt x="16078" y="1101541"/>
                  </a:cubicBezTo>
                  <a:cubicBezTo>
                    <a:pt x="15990" y="1099323"/>
                    <a:pt x="11308" y="1097105"/>
                    <a:pt x="11308" y="1094980"/>
                  </a:cubicBezTo>
                  <a:cubicBezTo>
                    <a:pt x="11308" y="1092577"/>
                    <a:pt x="15813" y="1090452"/>
                    <a:pt x="15901" y="1088049"/>
                  </a:cubicBezTo>
                  <a:cubicBezTo>
                    <a:pt x="16078" y="1081673"/>
                    <a:pt x="13605" y="1077422"/>
                    <a:pt x="13251" y="1071138"/>
                  </a:cubicBezTo>
                  <a:cubicBezTo>
                    <a:pt x="13074" y="1066887"/>
                    <a:pt x="20142" y="1061619"/>
                    <a:pt x="13074" y="1057461"/>
                  </a:cubicBezTo>
                  <a:cubicBezTo>
                    <a:pt x="20407" y="1048127"/>
                    <a:pt x="14488" y="1039071"/>
                    <a:pt x="21820" y="1029645"/>
                  </a:cubicBezTo>
                  <a:cubicBezTo>
                    <a:pt x="24117" y="1025025"/>
                    <a:pt x="20672" y="1020774"/>
                    <a:pt x="17050" y="1016430"/>
                  </a:cubicBezTo>
                  <a:cubicBezTo>
                    <a:pt x="23057" y="1004786"/>
                    <a:pt x="24735" y="993050"/>
                    <a:pt x="25795" y="981684"/>
                  </a:cubicBezTo>
                  <a:cubicBezTo>
                    <a:pt x="20848" y="969393"/>
                    <a:pt x="16343" y="978172"/>
                    <a:pt x="11484" y="968746"/>
                  </a:cubicBezTo>
                  <a:cubicBezTo>
                    <a:pt x="20230" y="952205"/>
                    <a:pt x="20848" y="973182"/>
                    <a:pt x="25619" y="968192"/>
                  </a:cubicBezTo>
                  <a:cubicBezTo>
                    <a:pt x="30212" y="963017"/>
                    <a:pt x="21113" y="959782"/>
                    <a:pt x="20583" y="954700"/>
                  </a:cubicBezTo>
                  <a:cubicBezTo>
                    <a:pt x="20407" y="952297"/>
                    <a:pt x="25000" y="943241"/>
                    <a:pt x="25177" y="940746"/>
                  </a:cubicBezTo>
                  <a:cubicBezTo>
                    <a:pt x="25530" y="935571"/>
                    <a:pt x="22350" y="929194"/>
                    <a:pt x="22438" y="923927"/>
                  </a:cubicBezTo>
                  <a:cubicBezTo>
                    <a:pt x="31361" y="916626"/>
                    <a:pt x="31537" y="916164"/>
                    <a:pt x="36131" y="902857"/>
                  </a:cubicBezTo>
                  <a:cubicBezTo>
                    <a:pt x="34276" y="897035"/>
                    <a:pt x="31007" y="907108"/>
                    <a:pt x="29329" y="906646"/>
                  </a:cubicBezTo>
                  <a:cubicBezTo>
                    <a:pt x="24382" y="905352"/>
                    <a:pt x="22615" y="892507"/>
                    <a:pt x="21820" y="890012"/>
                  </a:cubicBezTo>
                  <a:cubicBezTo>
                    <a:pt x="12721" y="884005"/>
                    <a:pt x="19258" y="903966"/>
                    <a:pt x="10336" y="900547"/>
                  </a:cubicBezTo>
                  <a:cubicBezTo>
                    <a:pt x="7156" y="894910"/>
                    <a:pt x="13605" y="889088"/>
                    <a:pt x="17050" y="883266"/>
                  </a:cubicBezTo>
                  <a:cubicBezTo>
                    <a:pt x="20760" y="879939"/>
                    <a:pt x="15636" y="872361"/>
                    <a:pt x="16696" y="869589"/>
                  </a:cubicBezTo>
                  <a:cubicBezTo>
                    <a:pt x="17491" y="867371"/>
                    <a:pt x="24294" y="863860"/>
                    <a:pt x="23764" y="865800"/>
                  </a:cubicBezTo>
                  <a:cubicBezTo>
                    <a:pt x="25619" y="859054"/>
                    <a:pt x="20583" y="855358"/>
                    <a:pt x="25795" y="848704"/>
                  </a:cubicBezTo>
                  <a:cubicBezTo>
                    <a:pt x="28710" y="852031"/>
                    <a:pt x="26325" y="858869"/>
                    <a:pt x="30742" y="855265"/>
                  </a:cubicBezTo>
                  <a:cubicBezTo>
                    <a:pt x="33922" y="860810"/>
                    <a:pt x="27474" y="866909"/>
                    <a:pt x="24029" y="872731"/>
                  </a:cubicBezTo>
                  <a:cubicBezTo>
                    <a:pt x="30301" y="873655"/>
                    <a:pt x="32597" y="877074"/>
                    <a:pt x="33481" y="886038"/>
                  </a:cubicBezTo>
                  <a:cubicBezTo>
                    <a:pt x="36749" y="877906"/>
                    <a:pt x="50707" y="869404"/>
                    <a:pt x="40283" y="861826"/>
                  </a:cubicBezTo>
                  <a:cubicBezTo>
                    <a:pt x="44081" y="852216"/>
                    <a:pt x="50000" y="858962"/>
                    <a:pt x="54329" y="854434"/>
                  </a:cubicBezTo>
                  <a:cubicBezTo>
                    <a:pt x="60954" y="847595"/>
                    <a:pt x="61131" y="836598"/>
                    <a:pt x="67845" y="826710"/>
                  </a:cubicBezTo>
                  <a:cubicBezTo>
                    <a:pt x="70406" y="820888"/>
                    <a:pt x="65283" y="815528"/>
                    <a:pt x="65283" y="809799"/>
                  </a:cubicBezTo>
                  <a:cubicBezTo>
                    <a:pt x="66520" y="806380"/>
                    <a:pt x="69788" y="802683"/>
                    <a:pt x="67491" y="799264"/>
                  </a:cubicBezTo>
                  <a:cubicBezTo>
                    <a:pt x="70495" y="794644"/>
                    <a:pt x="73498" y="790115"/>
                    <a:pt x="76590" y="785402"/>
                  </a:cubicBezTo>
                  <a:cubicBezTo>
                    <a:pt x="76590" y="778564"/>
                    <a:pt x="76414" y="771818"/>
                    <a:pt x="76148" y="764980"/>
                  </a:cubicBezTo>
                  <a:cubicBezTo>
                    <a:pt x="89311" y="758788"/>
                    <a:pt x="82156" y="742062"/>
                    <a:pt x="92226" y="726906"/>
                  </a:cubicBezTo>
                  <a:cubicBezTo>
                    <a:pt x="93110" y="716556"/>
                    <a:pt x="96025" y="706114"/>
                    <a:pt x="89046" y="696133"/>
                  </a:cubicBezTo>
                  <a:cubicBezTo>
                    <a:pt x="110247" y="666839"/>
                    <a:pt x="95495" y="639116"/>
                    <a:pt x="118463" y="609821"/>
                  </a:cubicBezTo>
                  <a:cubicBezTo>
                    <a:pt x="130389" y="621927"/>
                    <a:pt x="116431" y="634772"/>
                    <a:pt x="126237" y="646878"/>
                  </a:cubicBezTo>
                  <a:cubicBezTo>
                    <a:pt x="119700" y="653994"/>
                    <a:pt x="125530" y="660740"/>
                    <a:pt x="117049" y="667948"/>
                  </a:cubicBezTo>
                  <a:cubicBezTo>
                    <a:pt x="114664" y="664529"/>
                    <a:pt x="112102" y="661202"/>
                    <a:pt x="109717" y="657783"/>
                  </a:cubicBezTo>
                  <a:cubicBezTo>
                    <a:pt x="101855" y="674417"/>
                    <a:pt x="117226" y="664159"/>
                    <a:pt x="114841" y="678298"/>
                  </a:cubicBezTo>
                  <a:cubicBezTo>
                    <a:pt x="114046" y="683565"/>
                    <a:pt x="106449" y="677651"/>
                    <a:pt x="105389" y="678668"/>
                  </a:cubicBezTo>
                  <a:cubicBezTo>
                    <a:pt x="104770" y="679222"/>
                    <a:pt x="101237" y="690219"/>
                    <a:pt x="100972" y="692344"/>
                  </a:cubicBezTo>
                  <a:cubicBezTo>
                    <a:pt x="100442" y="697150"/>
                    <a:pt x="103799" y="704173"/>
                    <a:pt x="103534" y="709256"/>
                  </a:cubicBezTo>
                  <a:cubicBezTo>
                    <a:pt x="107155" y="714061"/>
                    <a:pt x="118198" y="689757"/>
                    <a:pt x="119611" y="684767"/>
                  </a:cubicBezTo>
                  <a:cubicBezTo>
                    <a:pt x="123586" y="670998"/>
                    <a:pt x="118109" y="670258"/>
                    <a:pt x="128798" y="663974"/>
                  </a:cubicBezTo>
                  <a:cubicBezTo>
                    <a:pt x="133480" y="654733"/>
                    <a:pt x="124735" y="645954"/>
                    <a:pt x="133127" y="636621"/>
                  </a:cubicBezTo>
                  <a:cubicBezTo>
                    <a:pt x="136396" y="640317"/>
                    <a:pt x="139222" y="636805"/>
                    <a:pt x="142491" y="636159"/>
                  </a:cubicBezTo>
                  <a:cubicBezTo>
                    <a:pt x="143993" y="635881"/>
                    <a:pt x="144788" y="643736"/>
                    <a:pt x="142668" y="643089"/>
                  </a:cubicBezTo>
                  <a:cubicBezTo>
                    <a:pt x="150265" y="645215"/>
                    <a:pt x="151767" y="634218"/>
                    <a:pt x="159099" y="645954"/>
                  </a:cubicBezTo>
                  <a:cubicBezTo>
                    <a:pt x="165989" y="635419"/>
                    <a:pt x="160689" y="625346"/>
                    <a:pt x="165724" y="614996"/>
                  </a:cubicBezTo>
                  <a:cubicBezTo>
                    <a:pt x="180123" y="606772"/>
                    <a:pt x="180035" y="600857"/>
                    <a:pt x="193463" y="579603"/>
                  </a:cubicBezTo>
                  <a:cubicBezTo>
                    <a:pt x="202296" y="598917"/>
                    <a:pt x="201590" y="559642"/>
                    <a:pt x="193463" y="579603"/>
                  </a:cubicBezTo>
                  <a:cubicBezTo>
                    <a:pt x="182950" y="571009"/>
                    <a:pt x="196908" y="567220"/>
                    <a:pt x="200441" y="569345"/>
                  </a:cubicBezTo>
                  <a:cubicBezTo>
                    <a:pt x="205212" y="562230"/>
                    <a:pt x="202561" y="554744"/>
                    <a:pt x="206978" y="545134"/>
                  </a:cubicBezTo>
                  <a:cubicBezTo>
                    <a:pt x="206713" y="545688"/>
                    <a:pt x="210159" y="547721"/>
                    <a:pt x="211749" y="544949"/>
                  </a:cubicBezTo>
                  <a:cubicBezTo>
                    <a:pt x="218462" y="532658"/>
                    <a:pt x="224381" y="511496"/>
                    <a:pt x="234364" y="496340"/>
                  </a:cubicBezTo>
                  <a:cubicBezTo>
                    <a:pt x="241961" y="502809"/>
                    <a:pt x="242137" y="509648"/>
                    <a:pt x="234717" y="516763"/>
                  </a:cubicBezTo>
                  <a:cubicBezTo>
                    <a:pt x="241166" y="524896"/>
                    <a:pt x="247261" y="511496"/>
                    <a:pt x="253356" y="502255"/>
                  </a:cubicBezTo>
                  <a:cubicBezTo>
                    <a:pt x="242491" y="490981"/>
                    <a:pt x="244699" y="494215"/>
                    <a:pt x="236307" y="479060"/>
                  </a:cubicBezTo>
                  <a:cubicBezTo>
                    <a:pt x="239399" y="474439"/>
                    <a:pt x="242579" y="469818"/>
                    <a:pt x="245671" y="465106"/>
                  </a:cubicBezTo>
                  <a:cubicBezTo>
                    <a:pt x="242049" y="452168"/>
                    <a:pt x="228268" y="473423"/>
                    <a:pt x="238339" y="455218"/>
                  </a:cubicBezTo>
                  <a:cubicBezTo>
                    <a:pt x="231890" y="448656"/>
                    <a:pt x="226060" y="467231"/>
                    <a:pt x="219699" y="462795"/>
                  </a:cubicBezTo>
                  <a:cubicBezTo>
                    <a:pt x="215547" y="468617"/>
                    <a:pt x="215547" y="474162"/>
                    <a:pt x="217491" y="479799"/>
                  </a:cubicBezTo>
                  <a:cubicBezTo>
                    <a:pt x="209540" y="475825"/>
                    <a:pt x="202385" y="506506"/>
                    <a:pt x="194434" y="501238"/>
                  </a:cubicBezTo>
                  <a:cubicBezTo>
                    <a:pt x="189929" y="508262"/>
                    <a:pt x="197968" y="514730"/>
                    <a:pt x="189929" y="521938"/>
                  </a:cubicBezTo>
                  <a:cubicBezTo>
                    <a:pt x="183480" y="513714"/>
                    <a:pt x="177562" y="526929"/>
                    <a:pt x="171466" y="536170"/>
                  </a:cubicBezTo>
                  <a:cubicBezTo>
                    <a:pt x="169523" y="541899"/>
                    <a:pt x="169788" y="547536"/>
                    <a:pt x="174028" y="553081"/>
                  </a:cubicBezTo>
                  <a:cubicBezTo>
                    <a:pt x="163074" y="564817"/>
                    <a:pt x="163251" y="576276"/>
                    <a:pt x="155742" y="588012"/>
                  </a:cubicBezTo>
                  <a:cubicBezTo>
                    <a:pt x="149558" y="582745"/>
                    <a:pt x="151502" y="559550"/>
                    <a:pt x="152827" y="557424"/>
                  </a:cubicBezTo>
                  <a:cubicBezTo>
                    <a:pt x="154947" y="553728"/>
                    <a:pt x="152208" y="552064"/>
                    <a:pt x="152827" y="550493"/>
                  </a:cubicBezTo>
                  <a:cubicBezTo>
                    <a:pt x="156007" y="540513"/>
                    <a:pt x="168904" y="535985"/>
                    <a:pt x="166519" y="522678"/>
                  </a:cubicBezTo>
                  <a:cubicBezTo>
                    <a:pt x="159010" y="515654"/>
                    <a:pt x="157155" y="554190"/>
                    <a:pt x="145671" y="547259"/>
                  </a:cubicBezTo>
                  <a:cubicBezTo>
                    <a:pt x="148321" y="564540"/>
                    <a:pt x="130830" y="585517"/>
                    <a:pt x="132332" y="595498"/>
                  </a:cubicBezTo>
                  <a:cubicBezTo>
                    <a:pt x="128887" y="601320"/>
                    <a:pt x="136572" y="606864"/>
                    <a:pt x="130124" y="612779"/>
                  </a:cubicBezTo>
                  <a:cubicBezTo>
                    <a:pt x="130124" y="596329"/>
                    <a:pt x="122350" y="611947"/>
                    <a:pt x="115901" y="599656"/>
                  </a:cubicBezTo>
                  <a:cubicBezTo>
                    <a:pt x="117844" y="597438"/>
                    <a:pt x="117668" y="595313"/>
                    <a:pt x="118640" y="593095"/>
                  </a:cubicBezTo>
                  <a:cubicBezTo>
                    <a:pt x="121996" y="585979"/>
                    <a:pt x="122085" y="579048"/>
                    <a:pt x="115459" y="572302"/>
                  </a:cubicBezTo>
                  <a:cubicBezTo>
                    <a:pt x="122261" y="555391"/>
                    <a:pt x="126678" y="549384"/>
                    <a:pt x="138339" y="544117"/>
                  </a:cubicBezTo>
                  <a:cubicBezTo>
                    <a:pt x="136131" y="536262"/>
                    <a:pt x="150353" y="527945"/>
                    <a:pt x="140459" y="520275"/>
                  </a:cubicBezTo>
                  <a:cubicBezTo>
                    <a:pt x="159275" y="496895"/>
                    <a:pt x="157067" y="474162"/>
                    <a:pt x="172261" y="450874"/>
                  </a:cubicBezTo>
                  <a:cubicBezTo>
                    <a:pt x="182774" y="466030"/>
                    <a:pt x="164929" y="485990"/>
                    <a:pt x="158745" y="492367"/>
                  </a:cubicBezTo>
                  <a:cubicBezTo>
                    <a:pt x="156714" y="496987"/>
                    <a:pt x="157774" y="501423"/>
                    <a:pt x="158922" y="506044"/>
                  </a:cubicBezTo>
                  <a:cubicBezTo>
                    <a:pt x="165724" y="513714"/>
                    <a:pt x="159717" y="495324"/>
                    <a:pt x="168286" y="491905"/>
                  </a:cubicBezTo>
                  <a:cubicBezTo>
                    <a:pt x="173940" y="490888"/>
                    <a:pt x="181360" y="499298"/>
                    <a:pt x="184717" y="494677"/>
                  </a:cubicBezTo>
                  <a:cubicBezTo>
                    <a:pt x="187279" y="491258"/>
                    <a:pt x="188251" y="495601"/>
                    <a:pt x="189487" y="494677"/>
                  </a:cubicBezTo>
                  <a:cubicBezTo>
                    <a:pt x="199735" y="487469"/>
                    <a:pt x="203798" y="465845"/>
                    <a:pt x="205565" y="463350"/>
                  </a:cubicBezTo>
                  <a:cubicBezTo>
                    <a:pt x="207155" y="461039"/>
                    <a:pt x="210512" y="462795"/>
                    <a:pt x="210335" y="462980"/>
                  </a:cubicBezTo>
                  <a:cubicBezTo>
                    <a:pt x="214929" y="457158"/>
                    <a:pt x="209452" y="452722"/>
                    <a:pt x="217049" y="452445"/>
                  </a:cubicBezTo>
                  <a:cubicBezTo>
                    <a:pt x="217932" y="452445"/>
                    <a:pt x="232155" y="436828"/>
                    <a:pt x="231007" y="438306"/>
                  </a:cubicBezTo>
                  <a:cubicBezTo>
                    <a:pt x="234187" y="434148"/>
                    <a:pt x="237279" y="429158"/>
                    <a:pt x="240106" y="424445"/>
                  </a:cubicBezTo>
                  <a:cubicBezTo>
                    <a:pt x="241342" y="422412"/>
                    <a:pt x="240547" y="416775"/>
                    <a:pt x="240106" y="417514"/>
                  </a:cubicBezTo>
                  <a:cubicBezTo>
                    <a:pt x="242579" y="413540"/>
                    <a:pt x="245671" y="414834"/>
                    <a:pt x="249381" y="410583"/>
                  </a:cubicBezTo>
                  <a:cubicBezTo>
                    <a:pt x="253798" y="405593"/>
                    <a:pt x="256713" y="398015"/>
                    <a:pt x="260954" y="392932"/>
                  </a:cubicBezTo>
                  <a:cubicBezTo>
                    <a:pt x="263250" y="389328"/>
                    <a:pt x="259452" y="382767"/>
                    <a:pt x="256007" y="386371"/>
                  </a:cubicBezTo>
                  <a:cubicBezTo>
                    <a:pt x="250353" y="379718"/>
                    <a:pt x="263074" y="372417"/>
                    <a:pt x="265105" y="365486"/>
                  </a:cubicBezTo>
                  <a:cubicBezTo>
                    <a:pt x="279151" y="377685"/>
                    <a:pt x="278445" y="335268"/>
                    <a:pt x="265105" y="365486"/>
                  </a:cubicBezTo>
                  <a:cubicBezTo>
                    <a:pt x="264310" y="362437"/>
                    <a:pt x="261484" y="344047"/>
                    <a:pt x="255388" y="352272"/>
                  </a:cubicBezTo>
                  <a:cubicBezTo>
                    <a:pt x="250176" y="338502"/>
                    <a:pt x="264310" y="346357"/>
                    <a:pt x="267049" y="348298"/>
                  </a:cubicBezTo>
                  <a:cubicBezTo>
                    <a:pt x="276324" y="337393"/>
                    <a:pt x="285865" y="335360"/>
                    <a:pt x="295052" y="319928"/>
                  </a:cubicBezTo>
                  <a:cubicBezTo>
                    <a:pt x="297526" y="324363"/>
                    <a:pt x="293992" y="329076"/>
                    <a:pt x="290459" y="333789"/>
                  </a:cubicBezTo>
                  <a:cubicBezTo>
                    <a:pt x="295317" y="339426"/>
                    <a:pt x="299823" y="324179"/>
                    <a:pt x="304593" y="326674"/>
                  </a:cubicBezTo>
                  <a:cubicBezTo>
                    <a:pt x="305830" y="353473"/>
                    <a:pt x="320141" y="306990"/>
                    <a:pt x="304593" y="326674"/>
                  </a:cubicBezTo>
                  <a:cubicBezTo>
                    <a:pt x="297614" y="310409"/>
                    <a:pt x="319699" y="292759"/>
                    <a:pt x="327826" y="312165"/>
                  </a:cubicBezTo>
                  <a:cubicBezTo>
                    <a:pt x="332155" y="294053"/>
                    <a:pt x="339398" y="295531"/>
                    <a:pt x="343904" y="280561"/>
                  </a:cubicBezTo>
                  <a:cubicBezTo>
                    <a:pt x="350529" y="284072"/>
                    <a:pt x="352561" y="276402"/>
                    <a:pt x="357950" y="273260"/>
                  </a:cubicBezTo>
                  <a:cubicBezTo>
                    <a:pt x="359275" y="272521"/>
                    <a:pt x="363338" y="277696"/>
                    <a:pt x="364928" y="276587"/>
                  </a:cubicBezTo>
                  <a:cubicBezTo>
                    <a:pt x="371466" y="272336"/>
                    <a:pt x="378709" y="261893"/>
                    <a:pt x="385953" y="251821"/>
                  </a:cubicBezTo>
                  <a:cubicBezTo>
                    <a:pt x="390723" y="257735"/>
                    <a:pt x="395140" y="242672"/>
                    <a:pt x="399999" y="251451"/>
                  </a:cubicBezTo>
                  <a:cubicBezTo>
                    <a:pt x="415105" y="229180"/>
                    <a:pt x="416342" y="228903"/>
                    <a:pt x="430034" y="212731"/>
                  </a:cubicBezTo>
                  <a:cubicBezTo>
                    <a:pt x="435688" y="221602"/>
                    <a:pt x="441165" y="217721"/>
                    <a:pt x="446642" y="215503"/>
                  </a:cubicBezTo>
                  <a:cubicBezTo>
                    <a:pt x="452472" y="207279"/>
                    <a:pt x="449204" y="198407"/>
                    <a:pt x="455564" y="194711"/>
                  </a:cubicBezTo>
                  <a:cubicBezTo>
                    <a:pt x="456889" y="193879"/>
                    <a:pt x="461218" y="199054"/>
                    <a:pt x="462720" y="197853"/>
                  </a:cubicBezTo>
                  <a:cubicBezTo>
                    <a:pt x="466253" y="195173"/>
                    <a:pt x="468108" y="185747"/>
                    <a:pt x="471907" y="183806"/>
                  </a:cubicBezTo>
                  <a:cubicBezTo>
                    <a:pt x="472879" y="183252"/>
                    <a:pt x="475705" y="190552"/>
                    <a:pt x="476854" y="190275"/>
                  </a:cubicBezTo>
                  <a:cubicBezTo>
                    <a:pt x="479681" y="189536"/>
                    <a:pt x="477296" y="174750"/>
                    <a:pt x="483744" y="186763"/>
                  </a:cubicBezTo>
                  <a:cubicBezTo>
                    <a:pt x="487631" y="180941"/>
                    <a:pt x="491430" y="175119"/>
                    <a:pt x="495317" y="169298"/>
                  </a:cubicBezTo>
                  <a:cubicBezTo>
                    <a:pt x="501942" y="178723"/>
                    <a:pt x="511924" y="163014"/>
                    <a:pt x="511924" y="178816"/>
                  </a:cubicBezTo>
                  <a:cubicBezTo>
                    <a:pt x="522172" y="178446"/>
                    <a:pt x="532331" y="175027"/>
                    <a:pt x="542313" y="160703"/>
                  </a:cubicBezTo>
                  <a:cubicBezTo>
                    <a:pt x="545493" y="164769"/>
                    <a:pt x="548585" y="160888"/>
                    <a:pt x="551854" y="167264"/>
                  </a:cubicBezTo>
                  <a:cubicBezTo>
                    <a:pt x="556447" y="160334"/>
                    <a:pt x="560952" y="153310"/>
                    <a:pt x="565546" y="146287"/>
                  </a:cubicBezTo>
                  <a:cubicBezTo>
                    <a:pt x="568108" y="151277"/>
                    <a:pt x="567136" y="158485"/>
                    <a:pt x="572878" y="149429"/>
                  </a:cubicBezTo>
                  <a:cubicBezTo>
                    <a:pt x="579150" y="156083"/>
                    <a:pt x="568815" y="163198"/>
                    <a:pt x="573055" y="169852"/>
                  </a:cubicBezTo>
                  <a:cubicBezTo>
                    <a:pt x="570228" y="177522"/>
                    <a:pt x="566430" y="162921"/>
                    <a:pt x="563514" y="163291"/>
                  </a:cubicBezTo>
                  <a:cubicBezTo>
                    <a:pt x="558921" y="163938"/>
                    <a:pt x="556712" y="180110"/>
                    <a:pt x="551854" y="174010"/>
                  </a:cubicBezTo>
                  <a:cubicBezTo>
                    <a:pt x="547348" y="168558"/>
                    <a:pt x="541076" y="173271"/>
                    <a:pt x="537719" y="174473"/>
                  </a:cubicBezTo>
                  <a:cubicBezTo>
                    <a:pt x="530917" y="187040"/>
                    <a:pt x="534716" y="188796"/>
                    <a:pt x="538161" y="188149"/>
                  </a:cubicBezTo>
                  <a:cubicBezTo>
                    <a:pt x="541253" y="187503"/>
                    <a:pt x="538426" y="195173"/>
                    <a:pt x="538338" y="194895"/>
                  </a:cubicBezTo>
                  <a:cubicBezTo>
                    <a:pt x="542048" y="212823"/>
                    <a:pt x="548497" y="206724"/>
                    <a:pt x="557419" y="214764"/>
                  </a:cubicBezTo>
                  <a:cubicBezTo>
                    <a:pt x="558921" y="207833"/>
                    <a:pt x="556624" y="201179"/>
                    <a:pt x="552472" y="194433"/>
                  </a:cubicBezTo>
                  <a:cubicBezTo>
                    <a:pt x="556271" y="189905"/>
                    <a:pt x="560334" y="199424"/>
                    <a:pt x="564309" y="204414"/>
                  </a:cubicBezTo>
                  <a:cubicBezTo>
                    <a:pt x="570758" y="205061"/>
                    <a:pt x="572790" y="200070"/>
                    <a:pt x="578444" y="197021"/>
                  </a:cubicBezTo>
                  <a:cubicBezTo>
                    <a:pt x="578885" y="196836"/>
                    <a:pt x="580122" y="200163"/>
                    <a:pt x="580652" y="200255"/>
                  </a:cubicBezTo>
                  <a:cubicBezTo>
                    <a:pt x="581889" y="200348"/>
                    <a:pt x="584097" y="193971"/>
                    <a:pt x="585334" y="193324"/>
                  </a:cubicBezTo>
                  <a:cubicBezTo>
                    <a:pt x="587366" y="192215"/>
                    <a:pt x="592578" y="194803"/>
                    <a:pt x="594698" y="186116"/>
                  </a:cubicBezTo>
                  <a:cubicBezTo>
                    <a:pt x="595581" y="195173"/>
                    <a:pt x="597966" y="198407"/>
                    <a:pt x="604239" y="199239"/>
                  </a:cubicBezTo>
                  <a:cubicBezTo>
                    <a:pt x="611836" y="203305"/>
                    <a:pt x="616341" y="189905"/>
                    <a:pt x="620935" y="195450"/>
                  </a:cubicBezTo>
                  <a:cubicBezTo>
                    <a:pt x="624556" y="199978"/>
                    <a:pt x="628885" y="194895"/>
                    <a:pt x="632595" y="198407"/>
                  </a:cubicBezTo>
                  <a:cubicBezTo>
                    <a:pt x="636394" y="192123"/>
                    <a:pt x="640369" y="188242"/>
                    <a:pt x="644344" y="187687"/>
                  </a:cubicBezTo>
                  <a:cubicBezTo>
                    <a:pt x="649645" y="179463"/>
                    <a:pt x="636747" y="179740"/>
                    <a:pt x="634804" y="187965"/>
                  </a:cubicBezTo>
                  <a:cubicBezTo>
                    <a:pt x="633214" y="184083"/>
                    <a:pt x="632772" y="178261"/>
                    <a:pt x="634627" y="174473"/>
                  </a:cubicBezTo>
                  <a:cubicBezTo>
                    <a:pt x="636747" y="169944"/>
                    <a:pt x="637984" y="175119"/>
                    <a:pt x="639309" y="174195"/>
                  </a:cubicBezTo>
                  <a:cubicBezTo>
                    <a:pt x="642224" y="172532"/>
                    <a:pt x="643461" y="165509"/>
                    <a:pt x="646288" y="163753"/>
                  </a:cubicBezTo>
                  <a:cubicBezTo>
                    <a:pt x="647083" y="163198"/>
                    <a:pt x="649998" y="170406"/>
                    <a:pt x="651058" y="170499"/>
                  </a:cubicBezTo>
                  <a:cubicBezTo>
                    <a:pt x="653267" y="170591"/>
                    <a:pt x="655828" y="160611"/>
                    <a:pt x="658037" y="159964"/>
                  </a:cubicBezTo>
                  <a:cubicBezTo>
                    <a:pt x="660599" y="159225"/>
                    <a:pt x="664751" y="170129"/>
                    <a:pt x="667313" y="159594"/>
                  </a:cubicBezTo>
                  <a:cubicBezTo>
                    <a:pt x="673673" y="166156"/>
                    <a:pt x="676146" y="172809"/>
                    <a:pt x="677030" y="179555"/>
                  </a:cubicBezTo>
                  <a:cubicBezTo>
                    <a:pt x="674733" y="181588"/>
                    <a:pt x="672525" y="181034"/>
                    <a:pt x="670139" y="176598"/>
                  </a:cubicBezTo>
                  <a:cubicBezTo>
                    <a:pt x="667843" y="181311"/>
                    <a:pt x="671464" y="185469"/>
                    <a:pt x="675086" y="189905"/>
                  </a:cubicBezTo>
                  <a:cubicBezTo>
                    <a:pt x="680652" y="196836"/>
                    <a:pt x="685952" y="176506"/>
                    <a:pt x="691341" y="172255"/>
                  </a:cubicBezTo>
                  <a:cubicBezTo>
                    <a:pt x="685687" y="164400"/>
                    <a:pt x="680210" y="168466"/>
                    <a:pt x="674468" y="155806"/>
                  </a:cubicBezTo>
                  <a:cubicBezTo>
                    <a:pt x="683390" y="144624"/>
                    <a:pt x="686747" y="155621"/>
                    <a:pt x="691164" y="165509"/>
                  </a:cubicBezTo>
                  <a:cubicBezTo>
                    <a:pt x="709185" y="163198"/>
                    <a:pt x="727206" y="162644"/>
                    <a:pt x="744962" y="139541"/>
                  </a:cubicBezTo>
                  <a:cubicBezTo>
                    <a:pt x="752118" y="147489"/>
                    <a:pt x="759008" y="130947"/>
                    <a:pt x="766164" y="135567"/>
                  </a:cubicBezTo>
                  <a:cubicBezTo>
                    <a:pt x="770757" y="122260"/>
                    <a:pt x="770934" y="121706"/>
                    <a:pt x="779856" y="114498"/>
                  </a:cubicBezTo>
                  <a:cubicBezTo>
                    <a:pt x="774821" y="99435"/>
                    <a:pt x="770581" y="123184"/>
                    <a:pt x="765545" y="108121"/>
                  </a:cubicBezTo>
                  <a:cubicBezTo>
                    <a:pt x="772436" y="96662"/>
                    <a:pt x="779591" y="104610"/>
                    <a:pt x="786835" y="110709"/>
                  </a:cubicBezTo>
                  <a:cubicBezTo>
                    <a:pt x="791605" y="116623"/>
                    <a:pt x="796199" y="101375"/>
                    <a:pt x="801058" y="110154"/>
                  </a:cubicBezTo>
                  <a:cubicBezTo>
                    <a:pt x="809538" y="102946"/>
                    <a:pt x="803708" y="96570"/>
                    <a:pt x="810245" y="89547"/>
                  </a:cubicBezTo>
                  <a:cubicBezTo>
                    <a:pt x="813602" y="93890"/>
                    <a:pt x="814220" y="98511"/>
                    <a:pt x="814927" y="103039"/>
                  </a:cubicBezTo>
                  <a:cubicBezTo>
                    <a:pt x="831446" y="99342"/>
                    <a:pt x="847877" y="97217"/>
                    <a:pt x="864220" y="84187"/>
                  </a:cubicBezTo>
                  <a:cubicBezTo>
                    <a:pt x="869167" y="99250"/>
                    <a:pt x="873496" y="75223"/>
                    <a:pt x="878443" y="90286"/>
                  </a:cubicBezTo>
                  <a:cubicBezTo>
                    <a:pt x="880386" y="85758"/>
                    <a:pt x="875262" y="81322"/>
                    <a:pt x="878266" y="76609"/>
                  </a:cubicBezTo>
                  <a:cubicBezTo>
                    <a:pt x="873496" y="74484"/>
                    <a:pt x="868814" y="78088"/>
                    <a:pt x="864220" y="84187"/>
                  </a:cubicBezTo>
                  <a:cubicBezTo>
                    <a:pt x="859803" y="80768"/>
                    <a:pt x="857418" y="82616"/>
                    <a:pt x="857065" y="74022"/>
                  </a:cubicBezTo>
                  <a:cubicBezTo>
                    <a:pt x="861747" y="72728"/>
                    <a:pt x="866340" y="69124"/>
                    <a:pt x="870934" y="59975"/>
                  </a:cubicBezTo>
                  <a:cubicBezTo>
                    <a:pt x="876411" y="56833"/>
                    <a:pt x="882153" y="76979"/>
                    <a:pt x="887365" y="62748"/>
                  </a:cubicBezTo>
                  <a:cubicBezTo>
                    <a:pt x="896994" y="71434"/>
                    <a:pt x="886658" y="75408"/>
                    <a:pt x="883036" y="76609"/>
                  </a:cubicBezTo>
                  <a:cubicBezTo>
                    <a:pt x="889573" y="88715"/>
                    <a:pt x="895492" y="75962"/>
                    <a:pt x="901852" y="82801"/>
                  </a:cubicBezTo>
                  <a:cubicBezTo>
                    <a:pt x="904414" y="75870"/>
                    <a:pt x="896464" y="69124"/>
                    <a:pt x="906446" y="61916"/>
                  </a:cubicBezTo>
                  <a:cubicBezTo>
                    <a:pt x="908920" y="65982"/>
                    <a:pt x="913513" y="62101"/>
                    <a:pt x="911216" y="68662"/>
                  </a:cubicBezTo>
                  <a:cubicBezTo>
                    <a:pt x="915192" y="72636"/>
                    <a:pt x="919167" y="64411"/>
                    <a:pt x="923142" y="64688"/>
                  </a:cubicBezTo>
                  <a:cubicBezTo>
                    <a:pt x="924820" y="64781"/>
                    <a:pt x="926057" y="70880"/>
                    <a:pt x="927647" y="71434"/>
                  </a:cubicBezTo>
                  <a:cubicBezTo>
                    <a:pt x="931976" y="72913"/>
                    <a:pt x="931004" y="67738"/>
                    <a:pt x="934803" y="67645"/>
                  </a:cubicBezTo>
                  <a:cubicBezTo>
                    <a:pt x="938866" y="67645"/>
                    <a:pt x="942753" y="76609"/>
                    <a:pt x="946729" y="77626"/>
                  </a:cubicBezTo>
                  <a:cubicBezTo>
                    <a:pt x="949909" y="71711"/>
                    <a:pt x="952736" y="70048"/>
                    <a:pt x="956092" y="70418"/>
                  </a:cubicBezTo>
                  <a:cubicBezTo>
                    <a:pt x="958036" y="70695"/>
                    <a:pt x="957506" y="62563"/>
                    <a:pt x="955828" y="63487"/>
                  </a:cubicBezTo>
                  <a:cubicBezTo>
                    <a:pt x="959184" y="61454"/>
                    <a:pt x="962100" y="63210"/>
                    <a:pt x="965368" y="63117"/>
                  </a:cubicBezTo>
                  <a:cubicBezTo>
                    <a:pt x="969343" y="62932"/>
                    <a:pt x="973230" y="62285"/>
                    <a:pt x="977117" y="59328"/>
                  </a:cubicBezTo>
                  <a:cubicBezTo>
                    <a:pt x="987276" y="65889"/>
                    <a:pt x="982948" y="69124"/>
                    <a:pt x="991605" y="72451"/>
                  </a:cubicBezTo>
                  <a:cubicBezTo>
                    <a:pt x="996375" y="77441"/>
                    <a:pt x="1001145" y="74206"/>
                    <a:pt x="1005651" y="65335"/>
                  </a:cubicBezTo>
                  <a:cubicBezTo>
                    <a:pt x="1009714" y="72358"/>
                    <a:pt x="1013513" y="68569"/>
                    <a:pt x="1017576" y="75038"/>
                  </a:cubicBezTo>
                  <a:cubicBezTo>
                    <a:pt x="1022082" y="67923"/>
                    <a:pt x="1013866" y="61546"/>
                    <a:pt x="1021905" y="54338"/>
                  </a:cubicBezTo>
                  <a:cubicBezTo>
                    <a:pt x="1030386" y="45836"/>
                    <a:pt x="1039043" y="43803"/>
                    <a:pt x="1047965" y="56741"/>
                  </a:cubicBezTo>
                  <a:cubicBezTo>
                    <a:pt x="1053442" y="57850"/>
                    <a:pt x="1058919" y="54061"/>
                    <a:pt x="1064396" y="52767"/>
                  </a:cubicBezTo>
                  <a:cubicBezTo>
                    <a:pt x="1074202" y="72543"/>
                    <a:pt x="1083036" y="47684"/>
                    <a:pt x="1092753" y="65335"/>
                  </a:cubicBezTo>
                  <a:cubicBezTo>
                    <a:pt x="1101233" y="52213"/>
                    <a:pt x="1109802" y="50087"/>
                    <a:pt x="1118371" y="47222"/>
                  </a:cubicBezTo>
                  <a:cubicBezTo>
                    <a:pt x="1122788" y="52767"/>
                    <a:pt x="1125615" y="58404"/>
                    <a:pt x="1125880" y="64134"/>
                  </a:cubicBezTo>
                  <a:cubicBezTo>
                    <a:pt x="1129502" y="61361"/>
                    <a:pt x="1131269" y="52305"/>
                    <a:pt x="1135067" y="50180"/>
                  </a:cubicBezTo>
                  <a:cubicBezTo>
                    <a:pt x="1137717" y="48701"/>
                    <a:pt x="1141958" y="57018"/>
                    <a:pt x="1144608" y="56556"/>
                  </a:cubicBezTo>
                  <a:cubicBezTo>
                    <a:pt x="1148848" y="55909"/>
                    <a:pt x="1152028" y="42232"/>
                    <a:pt x="1156268" y="46021"/>
                  </a:cubicBezTo>
                  <a:cubicBezTo>
                    <a:pt x="1157859" y="48239"/>
                    <a:pt x="1159449" y="50457"/>
                    <a:pt x="1161039" y="52582"/>
                  </a:cubicBezTo>
                  <a:cubicBezTo>
                    <a:pt x="1158919" y="57203"/>
                    <a:pt x="1162187" y="57942"/>
                    <a:pt x="1163424" y="56002"/>
                  </a:cubicBezTo>
                  <a:cubicBezTo>
                    <a:pt x="1163071" y="55447"/>
                    <a:pt x="1162806" y="54893"/>
                    <a:pt x="1162452" y="54338"/>
                  </a:cubicBezTo>
                  <a:cubicBezTo>
                    <a:pt x="1165632" y="47962"/>
                    <a:pt x="1169873" y="49625"/>
                    <a:pt x="1165014" y="56926"/>
                  </a:cubicBezTo>
                  <a:cubicBezTo>
                    <a:pt x="1174025" y="64781"/>
                    <a:pt x="1183212" y="69216"/>
                    <a:pt x="1191957" y="61731"/>
                  </a:cubicBezTo>
                  <a:cubicBezTo>
                    <a:pt x="1200791" y="70233"/>
                    <a:pt x="1209272" y="69771"/>
                    <a:pt x="1217841" y="64134"/>
                  </a:cubicBezTo>
                  <a:cubicBezTo>
                    <a:pt x="1218106" y="77903"/>
                    <a:pt x="1223671" y="69216"/>
                    <a:pt x="1229943" y="74022"/>
                  </a:cubicBezTo>
                  <a:cubicBezTo>
                    <a:pt x="1238600" y="75038"/>
                    <a:pt x="1247081" y="75685"/>
                    <a:pt x="1255473" y="62932"/>
                  </a:cubicBezTo>
                  <a:cubicBezTo>
                    <a:pt x="1257152" y="66352"/>
                    <a:pt x="1258742" y="64503"/>
                    <a:pt x="1260243" y="62563"/>
                  </a:cubicBezTo>
                  <a:cubicBezTo>
                    <a:pt x="1264837" y="66906"/>
                    <a:pt x="1262452" y="71619"/>
                    <a:pt x="1265455" y="76055"/>
                  </a:cubicBezTo>
                  <a:cubicBezTo>
                    <a:pt x="1270137" y="76055"/>
                    <a:pt x="1274819" y="75962"/>
                    <a:pt x="1279501" y="75593"/>
                  </a:cubicBezTo>
                  <a:cubicBezTo>
                    <a:pt x="1282063" y="60068"/>
                    <a:pt x="1265190" y="63302"/>
                    <a:pt x="1260243" y="62563"/>
                  </a:cubicBezTo>
                  <a:cubicBezTo>
                    <a:pt x="1258653" y="59051"/>
                    <a:pt x="1257063" y="60992"/>
                    <a:pt x="1255473" y="62932"/>
                  </a:cubicBezTo>
                  <a:cubicBezTo>
                    <a:pt x="1254148" y="59513"/>
                    <a:pt x="1250968" y="56094"/>
                    <a:pt x="1253088" y="52582"/>
                  </a:cubicBezTo>
                  <a:cubicBezTo>
                    <a:pt x="1249113" y="48793"/>
                    <a:pt x="1245314" y="56464"/>
                    <a:pt x="1241427" y="56371"/>
                  </a:cubicBezTo>
                  <a:cubicBezTo>
                    <a:pt x="1237364" y="50364"/>
                    <a:pt x="1233388" y="46853"/>
                    <a:pt x="1229502" y="46668"/>
                  </a:cubicBezTo>
                  <a:cubicBezTo>
                    <a:pt x="1224643" y="52582"/>
                    <a:pt x="1226940" y="58035"/>
                    <a:pt x="1222523" y="63949"/>
                  </a:cubicBezTo>
                  <a:cubicBezTo>
                    <a:pt x="1221198" y="60530"/>
                    <a:pt x="1217752" y="57480"/>
                    <a:pt x="1219961" y="53968"/>
                  </a:cubicBezTo>
                  <a:cubicBezTo>
                    <a:pt x="1215191" y="51104"/>
                    <a:pt x="1210597" y="51289"/>
                    <a:pt x="1205915" y="54338"/>
                  </a:cubicBezTo>
                  <a:cubicBezTo>
                    <a:pt x="1200173" y="41585"/>
                    <a:pt x="1195049" y="62470"/>
                    <a:pt x="1189219" y="44820"/>
                  </a:cubicBezTo>
                  <a:cubicBezTo>
                    <a:pt x="1195138" y="26153"/>
                    <a:pt x="1201763" y="40846"/>
                    <a:pt x="1207858" y="30404"/>
                  </a:cubicBezTo>
                  <a:cubicBezTo>
                    <a:pt x="1209802" y="19129"/>
                    <a:pt x="1191957" y="3512"/>
                    <a:pt x="1186480" y="14139"/>
                  </a:cubicBezTo>
                  <a:cubicBezTo>
                    <a:pt x="1184184" y="-9333"/>
                    <a:pt x="1192929" y="6007"/>
                    <a:pt x="1200350" y="0"/>
                  </a:cubicBezTo>
                  <a:close/>
                  <a:moveTo>
                    <a:pt x="1214837" y="28186"/>
                  </a:moveTo>
                  <a:cubicBezTo>
                    <a:pt x="1213600" y="28001"/>
                    <a:pt x="1212629" y="28648"/>
                    <a:pt x="1212629" y="30404"/>
                  </a:cubicBezTo>
                  <a:cubicBezTo>
                    <a:pt x="1212629" y="32252"/>
                    <a:pt x="1217487" y="33546"/>
                    <a:pt x="1217399" y="29942"/>
                  </a:cubicBezTo>
                  <a:cubicBezTo>
                    <a:pt x="1217399" y="29017"/>
                    <a:pt x="1215986" y="28371"/>
                    <a:pt x="1214837" y="28186"/>
                  </a:cubicBezTo>
                  <a:close/>
                  <a:moveTo>
                    <a:pt x="920757" y="76609"/>
                  </a:moveTo>
                  <a:cubicBezTo>
                    <a:pt x="919520" y="76424"/>
                    <a:pt x="918548" y="76794"/>
                    <a:pt x="918548" y="78550"/>
                  </a:cubicBezTo>
                  <a:cubicBezTo>
                    <a:pt x="918637" y="80490"/>
                    <a:pt x="923230" y="81969"/>
                    <a:pt x="923142" y="78365"/>
                  </a:cubicBezTo>
                  <a:cubicBezTo>
                    <a:pt x="923142" y="77441"/>
                    <a:pt x="921905" y="76794"/>
                    <a:pt x="920757" y="76609"/>
                  </a:cubicBezTo>
                  <a:close/>
                  <a:moveTo>
                    <a:pt x="1393812" y="98233"/>
                  </a:moveTo>
                  <a:cubicBezTo>
                    <a:pt x="1392840" y="98603"/>
                    <a:pt x="1391780" y="99804"/>
                    <a:pt x="1390808" y="102207"/>
                  </a:cubicBezTo>
                  <a:cubicBezTo>
                    <a:pt x="1393812" y="112095"/>
                    <a:pt x="1407593" y="108121"/>
                    <a:pt x="1402557" y="98418"/>
                  </a:cubicBezTo>
                  <a:cubicBezTo>
                    <a:pt x="1399642" y="102299"/>
                    <a:pt x="1396727" y="97032"/>
                    <a:pt x="1393812" y="98233"/>
                  </a:cubicBezTo>
                  <a:close/>
                  <a:moveTo>
                    <a:pt x="859980" y="111541"/>
                  </a:moveTo>
                  <a:cubicBezTo>
                    <a:pt x="859803" y="111356"/>
                    <a:pt x="858125" y="115052"/>
                    <a:pt x="857860" y="115145"/>
                  </a:cubicBezTo>
                  <a:cubicBezTo>
                    <a:pt x="857330" y="115145"/>
                    <a:pt x="850704" y="119118"/>
                    <a:pt x="850704" y="118656"/>
                  </a:cubicBezTo>
                  <a:cubicBezTo>
                    <a:pt x="849997" y="127435"/>
                    <a:pt x="870050" y="121151"/>
                    <a:pt x="859980" y="111541"/>
                  </a:cubicBezTo>
                  <a:close/>
                  <a:moveTo>
                    <a:pt x="791782" y="118841"/>
                  </a:moveTo>
                  <a:cubicBezTo>
                    <a:pt x="790545" y="118749"/>
                    <a:pt x="789309" y="119118"/>
                    <a:pt x="789397" y="120874"/>
                  </a:cubicBezTo>
                  <a:cubicBezTo>
                    <a:pt x="789397" y="122722"/>
                    <a:pt x="794167" y="124201"/>
                    <a:pt x="794167" y="120689"/>
                  </a:cubicBezTo>
                  <a:cubicBezTo>
                    <a:pt x="794079" y="119765"/>
                    <a:pt x="792930" y="119026"/>
                    <a:pt x="791782" y="118841"/>
                  </a:cubicBezTo>
                  <a:close/>
                  <a:moveTo>
                    <a:pt x="838425" y="124386"/>
                  </a:moveTo>
                  <a:cubicBezTo>
                    <a:pt x="837895" y="124478"/>
                    <a:pt x="837453" y="124663"/>
                    <a:pt x="836835" y="125864"/>
                  </a:cubicBezTo>
                  <a:cubicBezTo>
                    <a:pt x="840457" y="127805"/>
                    <a:pt x="839927" y="124386"/>
                    <a:pt x="838425" y="124386"/>
                  </a:cubicBezTo>
                  <a:close/>
                  <a:moveTo>
                    <a:pt x="879679" y="127620"/>
                  </a:moveTo>
                  <a:cubicBezTo>
                    <a:pt x="879238" y="126604"/>
                    <a:pt x="878443" y="126326"/>
                    <a:pt x="876852" y="127990"/>
                  </a:cubicBezTo>
                  <a:cubicBezTo>
                    <a:pt x="875616" y="129930"/>
                    <a:pt x="876234" y="134551"/>
                    <a:pt x="879238" y="131132"/>
                  </a:cubicBezTo>
                  <a:cubicBezTo>
                    <a:pt x="879944" y="130208"/>
                    <a:pt x="880033" y="128637"/>
                    <a:pt x="879679" y="127620"/>
                  </a:cubicBezTo>
                  <a:close/>
                  <a:moveTo>
                    <a:pt x="824909" y="129746"/>
                  </a:moveTo>
                  <a:cubicBezTo>
                    <a:pt x="822612" y="133257"/>
                    <a:pt x="820316" y="131132"/>
                    <a:pt x="817930" y="133350"/>
                  </a:cubicBezTo>
                  <a:cubicBezTo>
                    <a:pt x="821994" y="138247"/>
                    <a:pt x="826058" y="145548"/>
                    <a:pt x="829856" y="136492"/>
                  </a:cubicBezTo>
                  <a:cubicBezTo>
                    <a:pt x="828178" y="134274"/>
                    <a:pt x="826499" y="132056"/>
                    <a:pt x="824909" y="129746"/>
                  </a:cubicBezTo>
                  <a:close/>
                  <a:moveTo>
                    <a:pt x="845757" y="132610"/>
                  </a:moveTo>
                  <a:cubicBezTo>
                    <a:pt x="844344" y="132056"/>
                    <a:pt x="842930" y="132148"/>
                    <a:pt x="841517" y="132795"/>
                  </a:cubicBezTo>
                  <a:cubicBezTo>
                    <a:pt x="841517" y="142868"/>
                    <a:pt x="851853" y="153403"/>
                    <a:pt x="858213" y="142313"/>
                  </a:cubicBezTo>
                  <a:cubicBezTo>
                    <a:pt x="854061" y="139264"/>
                    <a:pt x="849909" y="133996"/>
                    <a:pt x="845757" y="132610"/>
                  </a:cubicBezTo>
                  <a:close/>
                  <a:moveTo>
                    <a:pt x="806800" y="140465"/>
                  </a:moveTo>
                  <a:cubicBezTo>
                    <a:pt x="806446" y="139449"/>
                    <a:pt x="805563" y="139264"/>
                    <a:pt x="804061" y="140927"/>
                  </a:cubicBezTo>
                  <a:cubicBezTo>
                    <a:pt x="802736" y="142868"/>
                    <a:pt x="803354" y="147396"/>
                    <a:pt x="806446" y="144069"/>
                  </a:cubicBezTo>
                  <a:cubicBezTo>
                    <a:pt x="807065" y="143145"/>
                    <a:pt x="807241" y="141482"/>
                    <a:pt x="806800" y="140465"/>
                  </a:cubicBezTo>
                  <a:close/>
                  <a:moveTo>
                    <a:pt x="792754" y="141112"/>
                  </a:moveTo>
                  <a:cubicBezTo>
                    <a:pt x="792400" y="140096"/>
                    <a:pt x="791340" y="139818"/>
                    <a:pt x="789750" y="141482"/>
                  </a:cubicBezTo>
                  <a:cubicBezTo>
                    <a:pt x="788514" y="143422"/>
                    <a:pt x="789132" y="148043"/>
                    <a:pt x="792135" y="144716"/>
                  </a:cubicBezTo>
                  <a:cubicBezTo>
                    <a:pt x="792842" y="143700"/>
                    <a:pt x="793107" y="142129"/>
                    <a:pt x="792754" y="141112"/>
                  </a:cubicBezTo>
                  <a:close/>
                  <a:moveTo>
                    <a:pt x="782860" y="145086"/>
                  </a:moveTo>
                  <a:cubicBezTo>
                    <a:pt x="778885" y="145548"/>
                    <a:pt x="774909" y="149429"/>
                    <a:pt x="771111" y="155806"/>
                  </a:cubicBezTo>
                  <a:cubicBezTo>
                    <a:pt x="769521" y="153588"/>
                    <a:pt x="767931" y="151185"/>
                    <a:pt x="766340" y="149059"/>
                  </a:cubicBezTo>
                  <a:cubicBezTo>
                    <a:pt x="764839" y="151370"/>
                    <a:pt x="763337" y="153865"/>
                    <a:pt x="761747" y="156175"/>
                  </a:cubicBezTo>
                  <a:cubicBezTo>
                    <a:pt x="765015" y="163106"/>
                    <a:pt x="768019" y="159687"/>
                    <a:pt x="771111" y="155806"/>
                  </a:cubicBezTo>
                  <a:cubicBezTo>
                    <a:pt x="773938" y="157839"/>
                    <a:pt x="787895" y="153865"/>
                    <a:pt x="782860" y="145086"/>
                  </a:cubicBezTo>
                  <a:close/>
                  <a:moveTo>
                    <a:pt x="1488688" y="147026"/>
                  </a:moveTo>
                  <a:cubicBezTo>
                    <a:pt x="1487186" y="146934"/>
                    <a:pt x="1485508" y="147858"/>
                    <a:pt x="1483741" y="149984"/>
                  </a:cubicBezTo>
                  <a:cubicBezTo>
                    <a:pt x="1487098" y="154419"/>
                    <a:pt x="1488158" y="158763"/>
                    <a:pt x="1488864" y="163291"/>
                  </a:cubicBezTo>
                  <a:cubicBezTo>
                    <a:pt x="1495048" y="156360"/>
                    <a:pt x="1493016" y="147489"/>
                    <a:pt x="1488688" y="147026"/>
                  </a:cubicBezTo>
                  <a:close/>
                  <a:moveTo>
                    <a:pt x="1495578" y="159779"/>
                  </a:moveTo>
                  <a:cubicBezTo>
                    <a:pt x="1494076" y="162089"/>
                    <a:pt x="1492575" y="164307"/>
                    <a:pt x="1491073" y="166710"/>
                  </a:cubicBezTo>
                  <a:cubicBezTo>
                    <a:pt x="1492663" y="168928"/>
                    <a:pt x="1494430" y="171238"/>
                    <a:pt x="1496020" y="173456"/>
                  </a:cubicBezTo>
                  <a:cubicBezTo>
                    <a:pt x="1497522" y="171146"/>
                    <a:pt x="1499024" y="168651"/>
                    <a:pt x="1500614" y="166340"/>
                  </a:cubicBezTo>
                  <a:cubicBezTo>
                    <a:pt x="1498935" y="164123"/>
                    <a:pt x="1497257" y="161997"/>
                    <a:pt x="1495578" y="159779"/>
                  </a:cubicBezTo>
                  <a:close/>
                  <a:moveTo>
                    <a:pt x="738160" y="163753"/>
                  </a:moveTo>
                  <a:cubicBezTo>
                    <a:pt x="735864" y="168373"/>
                    <a:pt x="731182" y="172994"/>
                    <a:pt x="733567" y="177430"/>
                  </a:cubicBezTo>
                  <a:cubicBezTo>
                    <a:pt x="735157" y="175489"/>
                    <a:pt x="736747" y="173918"/>
                    <a:pt x="738337" y="177430"/>
                  </a:cubicBezTo>
                  <a:cubicBezTo>
                    <a:pt x="740899" y="172809"/>
                    <a:pt x="743107" y="168096"/>
                    <a:pt x="738160" y="163753"/>
                  </a:cubicBezTo>
                  <a:close/>
                  <a:moveTo>
                    <a:pt x="712984" y="178169"/>
                  </a:moveTo>
                  <a:cubicBezTo>
                    <a:pt x="712630" y="177152"/>
                    <a:pt x="711747" y="176690"/>
                    <a:pt x="710157" y="178446"/>
                  </a:cubicBezTo>
                  <a:cubicBezTo>
                    <a:pt x="708920" y="180294"/>
                    <a:pt x="709539" y="185192"/>
                    <a:pt x="712542" y="181773"/>
                  </a:cubicBezTo>
                  <a:cubicBezTo>
                    <a:pt x="713249" y="180849"/>
                    <a:pt x="713337" y="179186"/>
                    <a:pt x="712984" y="178169"/>
                  </a:cubicBezTo>
                  <a:close/>
                  <a:moveTo>
                    <a:pt x="653620" y="176228"/>
                  </a:moveTo>
                  <a:cubicBezTo>
                    <a:pt x="652825" y="176044"/>
                    <a:pt x="651942" y="176321"/>
                    <a:pt x="651058" y="177245"/>
                  </a:cubicBezTo>
                  <a:cubicBezTo>
                    <a:pt x="653973" y="180572"/>
                    <a:pt x="651588" y="187410"/>
                    <a:pt x="656005" y="183806"/>
                  </a:cubicBezTo>
                  <a:cubicBezTo>
                    <a:pt x="657772" y="181126"/>
                    <a:pt x="656005" y="176783"/>
                    <a:pt x="653620" y="176228"/>
                  </a:cubicBezTo>
                  <a:close/>
                  <a:moveTo>
                    <a:pt x="663161" y="181588"/>
                  </a:moveTo>
                  <a:cubicBezTo>
                    <a:pt x="662012" y="181403"/>
                    <a:pt x="660776" y="181773"/>
                    <a:pt x="660776" y="183529"/>
                  </a:cubicBezTo>
                  <a:cubicBezTo>
                    <a:pt x="660776" y="185469"/>
                    <a:pt x="665634" y="186856"/>
                    <a:pt x="665546" y="183344"/>
                  </a:cubicBezTo>
                  <a:cubicBezTo>
                    <a:pt x="665546" y="182420"/>
                    <a:pt x="664309" y="181773"/>
                    <a:pt x="663161" y="181588"/>
                  </a:cubicBezTo>
                  <a:close/>
                  <a:moveTo>
                    <a:pt x="666341" y="200255"/>
                  </a:moveTo>
                  <a:cubicBezTo>
                    <a:pt x="665988" y="199239"/>
                    <a:pt x="664927" y="198962"/>
                    <a:pt x="663337" y="200625"/>
                  </a:cubicBezTo>
                  <a:cubicBezTo>
                    <a:pt x="662101" y="202566"/>
                    <a:pt x="662719" y="207094"/>
                    <a:pt x="665722" y="203767"/>
                  </a:cubicBezTo>
                  <a:cubicBezTo>
                    <a:pt x="666341" y="202843"/>
                    <a:pt x="666694" y="201272"/>
                    <a:pt x="666341" y="200255"/>
                  </a:cubicBezTo>
                  <a:close/>
                  <a:moveTo>
                    <a:pt x="620935" y="203582"/>
                  </a:moveTo>
                  <a:cubicBezTo>
                    <a:pt x="619698" y="203397"/>
                    <a:pt x="618461" y="203952"/>
                    <a:pt x="618550" y="205800"/>
                  </a:cubicBezTo>
                  <a:cubicBezTo>
                    <a:pt x="618550" y="207648"/>
                    <a:pt x="623320" y="208849"/>
                    <a:pt x="623320" y="205430"/>
                  </a:cubicBezTo>
                  <a:cubicBezTo>
                    <a:pt x="623231" y="204414"/>
                    <a:pt x="622083" y="203767"/>
                    <a:pt x="620935" y="203582"/>
                  </a:cubicBezTo>
                  <a:close/>
                  <a:moveTo>
                    <a:pt x="581005" y="213932"/>
                  </a:moveTo>
                  <a:cubicBezTo>
                    <a:pt x="578002" y="219662"/>
                    <a:pt x="571730" y="225576"/>
                    <a:pt x="574292" y="231213"/>
                  </a:cubicBezTo>
                  <a:cubicBezTo>
                    <a:pt x="578090" y="226962"/>
                    <a:pt x="582066" y="230843"/>
                    <a:pt x="585952" y="227424"/>
                  </a:cubicBezTo>
                  <a:cubicBezTo>
                    <a:pt x="584627" y="225114"/>
                    <a:pt x="583567" y="222804"/>
                    <a:pt x="585952" y="220493"/>
                  </a:cubicBezTo>
                  <a:cubicBezTo>
                    <a:pt x="584362" y="218275"/>
                    <a:pt x="582596" y="216150"/>
                    <a:pt x="581005" y="213932"/>
                  </a:cubicBezTo>
                  <a:close/>
                  <a:moveTo>
                    <a:pt x="1508476" y="217259"/>
                  </a:moveTo>
                  <a:cubicBezTo>
                    <a:pt x="1506974" y="219662"/>
                    <a:pt x="1505472" y="221879"/>
                    <a:pt x="1503970" y="224282"/>
                  </a:cubicBezTo>
                  <a:cubicBezTo>
                    <a:pt x="1505561" y="226408"/>
                    <a:pt x="1507062" y="228810"/>
                    <a:pt x="1508741" y="231028"/>
                  </a:cubicBezTo>
                  <a:cubicBezTo>
                    <a:pt x="1510243" y="228718"/>
                    <a:pt x="1511744" y="226223"/>
                    <a:pt x="1513246" y="223820"/>
                  </a:cubicBezTo>
                  <a:cubicBezTo>
                    <a:pt x="1511656" y="221602"/>
                    <a:pt x="1510154" y="219569"/>
                    <a:pt x="1508476" y="217259"/>
                  </a:cubicBezTo>
                  <a:close/>
                  <a:moveTo>
                    <a:pt x="528620" y="190737"/>
                  </a:moveTo>
                  <a:cubicBezTo>
                    <a:pt x="526324" y="191661"/>
                    <a:pt x="524292" y="197945"/>
                    <a:pt x="521642" y="199054"/>
                  </a:cubicBezTo>
                  <a:cubicBezTo>
                    <a:pt x="519963" y="199701"/>
                    <a:pt x="516253" y="195173"/>
                    <a:pt x="514751" y="195912"/>
                  </a:cubicBezTo>
                  <a:cubicBezTo>
                    <a:pt x="513426" y="196466"/>
                    <a:pt x="511483" y="203028"/>
                    <a:pt x="510158" y="202843"/>
                  </a:cubicBezTo>
                  <a:cubicBezTo>
                    <a:pt x="509716" y="202750"/>
                    <a:pt x="508038" y="199239"/>
                    <a:pt x="507596" y="199424"/>
                  </a:cubicBezTo>
                  <a:cubicBezTo>
                    <a:pt x="506359" y="200070"/>
                    <a:pt x="504327" y="206724"/>
                    <a:pt x="503002" y="206539"/>
                  </a:cubicBezTo>
                  <a:cubicBezTo>
                    <a:pt x="497083" y="205892"/>
                    <a:pt x="497437" y="213193"/>
                    <a:pt x="491341" y="217259"/>
                  </a:cubicBezTo>
                  <a:cubicBezTo>
                    <a:pt x="489928" y="218183"/>
                    <a:pt x="485423" y="213378"/>
                    <a:pt x="484363" y="214117"/>
                  </a:cubicBezTo>
                  <a:cubicBezTo>
                    <a:pt x="479504" y="217536"/>
                    <a:pt x="482949" y="224190"/>
                    <a:pt x="479769" y="227794"/>
                  </a:cubicBezTo>
                  <a:cubicBezTo>
                    <a:pt x="481536" y="225853"/>
                    <a:pt x="471819" y="231675"/>
                    <a:pt x="472702" y="231583"/>
                  </a:cubicBezTo>
                  <a:cubicBezTo>
                    <a:pt x="470317" y="231675"/>
                    <a:pt x="467755" y="222804"/>
                    <a:pt x="465546" y="228441"/>
                  </a:cubicBezTo>
                  <a:cubicBezTo>
                    <a:pt x="467843" y="231767"/>
                    <a:pt x="464575" y="235279"/>
                    <a:pt x="463338" y="238698"/>
                  </a:cubicBezTo>
                  <a:cubicBezTo>
                    <a:pt x="473762" y="243504"/>
                    <a:pt x="485511" y="238698"/>
                    <a:pt x="489133" y="220678"/>
                  </a:cubicBezTo>
                  <a:cubicBezTo>
                    <a:pt x="494257" y="230751"/>
                    <a:pt x="500440" y="224005"/>
                    <a:pt x="505829" y="223635"/>
                  </a:cubicBezTo>
                  <a:cubicBezTo>
                    <a:pt x="507949" y="223543"/>
                    <a:pt x="523938" y="215133"/>
                    <a:pt x="529062" y="208942"/>
                  </a:cubicBezTo>
                  <a:cubicBezTo>
                    <a:pt x="529150" y="208849"/>
                    <a:pt x="531977" y="211529"/>
                    <a:pt x="533744" y="208757"/>
                  </a:cubicBezTo>
                  <a:cubicBezTo>
                    <a:pt x="536571" y="204506"/>
                    <a:pt x="534451" y="196189"/>
                    <a:pt x="531006" y="191661"/>
                  </a:cubicBezTo>
                  <a:cubicBezTo>
                    <a:pt x="530122" y="190460"/>
                    <a:pt x="529416" y="190367"/>
                    <a:pt x="528620" y="190737"/>
                  </a:cubicBezTo>
                  <a:close/>
                  <a:moveTo>
                    <a:pt x="531801" y="232784"/>
                  </a:moveTo>
                  <a:cubicBezTo>
                    <a:pt x="521023" y="252190"/>
                    <a:pt x="520670" y="234909"/>
                    <a:pt x="512984" y="233338"/>
                  </a:cubicBezTo>
                  <a:cubicBezTo>
                    <a:pt x="506536" y="239253"/>
                    <a:pt x="514398" y="244890"/>
                    <a:pt x="510953" y="250619"/>
                  </a:cubicBezTo>
                  <a:cubicBezTo>
                    <a:pt x="506006" y="239160"/>
                    <a:pt x="501765" y="269471"/>
                    <a:pt x="496907" y="258012"/>
                  </a:cubicBezTo>
                  <a:cubicBezTo>
                    <a:pt x="493903" y="252375"/>
                    <a:pt x="502826" y="246368"/>
                    <a:pt x="498850" y="240916"/>
                  </a:cubicBezTo>
                  <a:cubicBezTo>
                    <a:pt x="492843" y="253484"/>
                    <a:pt x="486218" y="238606"/>
                    <a:pt x="480211" y="255240"/>
                  </a:cubicBezTo>
                  <a:cubicBezTo>
                    <a:pt x="481801" y="257365"/>
                    <a:pt x="483568" y="259491"/>
                    <a:pt x="485158" y="261709"/>
                  </a:cubicBezTo>
                  <a:cubicBezTo>
                    <a:pt x="482861" y="265220"/>
                    <a:pt x="480476" y="268732"/>
                    <a:pt x="478179" y="272244"/>
                  </a:cubicBezTo>
                  <a:cubicBezTo>
                    <a:pt x="471819" y="273168"/>
                    <a:pt x="467667" y="276864"/>
                    <a:pt x="459539" y="279821"/>
                  </a:cubicBezTo>
                  <a:cubicBezTo>
                    <a:pt x="458921" y="280098"/>
                    <a:pt x="454327" y="280376"/>
                    <a:pt x="454769" y="280006"/>
                  </a:cubicBezTo>
                  <a:cubicBezTo>
                    <a:pt x="451677" y="282316"/>
                    <a:pt x="448850" y="293128"/>
                    <a:pt x="445494" y="294053"/>
                  </a:cubicBezTo>
                  <a:cubicBezTo>
                    <a:pt x="445140" y="294237"/>
                    <a:pt x="443285" y="290449"/>
                    <a:pt x="443108" y="290726"/>
                  </a:cubicBezTo>
                  <a:cubicBezTo>
                    <a:pt x="437985" y="296548"/>
                    <a:pt x="425971" y="312535"/>
                    <a:pt x="427207" y="322053"/>
                  </a:cubicBezTo>
                  <a:cubicBezTo>
                    <a:pt x="429504" y="318726"/>
                    <a:pt x="431978" y="323254"/>
                    <a:pt x="434363" y="325010"/>
                  </a:cubicBezTo>
                  <a:cubicBezTo>
                    <a:pt x="441165" y="309485"/>
                    <a:pt x="448320" y="311795"/>
                    <a:pt x="455564" y="320852"/>
                  </a:cubicBezTo>
                  <a:cubicBezTo>
                    <a:pt x="468462" y="293590"/>
                    <a:pt x="480829" y="301815"/>
                    <a:pt x="487720" y="278805"/>
                  </a:cubicBezTo>
                  <a:cubicBezTo>
                    <a:pt x="491783" y="282871"/>
                    <a:pt x="495405" y="269564"/>
                    <a:pt x="499469" y="275016"/>
                  </a:cubicBezTo>
                  <a:cubicBezTo>
                    <a:pt x="496377" y="278620"/>
                    <a:pt x="496112" y="281947"/>
                    <a:pt x="497437" y="285366"/>
                  </a:cubicBezTo>
                  <a:cubicBezTo>
                    <a:pt x="500529" y="278158"/>
                    <a:pt x="503532" y="281300"/>
                    <a:pt x="506801" y="284996"/>
                  </a:cubicBezTo>
                  <a:cubicBezTo>
                    <a:pt x="509804" y="280376"/>
                    <a:pt x="512808" y="275570"/>
                    <a:pt x="515900" y="270857"/>
                  </a:cubicBezTo>
                  <a:cubicBezTo>
                    <a:pt x="525175" y="282778"/>
                    <a:pt x="525440" y="274277"/>
                    <a:pt x="530034" y="263742"/>
                  </a:cubicBezTo>
                  <a:cubicBezTo>
                    <a:pt x="532242" y="277788"/>
                    <a:pt x="540635" y="261893"/>
                    <a:pt x="546288" y="252837"/>
                  </a:cubicBezTo>
                  <a:cubicBezTo>
                    <a:pt x="545670" y="253854"/>
                    <a:pt x="551412" y="256256"/>
                    <a:pt x="551059" y="252375"/>
                  </a:cubicBezTo>
                  <a:cubicBezTo>
                    <a:pt x="550264" y="243966"/>
                    <a:pt x="548320" y="245814"/>
                    <a:pt x="543726" y="242487"/>
                  </a:cubicBezTo>
                  <a:cubicBezTo>
                    <a:pt x="540635" y="241471"/>
                    <a:pt x="534892" y="251543"/>
                    <a:pt x="531977" y="246461"/>
                  </a:cubicBezTo>
                  <a:cubicBezTo>
                    <a:pt x="532331" y="247015"/>
                    <a:pt x="537896" y="233154"/>
                    <a:pt x="531801" y="232784"/>
                  </a:cubicBezTo>
                  <a:close/>
                  <a:moveTo>
                    <a:pt x="1511126" y="234170"/>
                  </a:moveTo>
                  <a:cubicBezTo>
                    <a:pt x="1500349" y="239807"/>
                    <a:pt x="1519783" y="266606"/>
                    <a:pt x="1523228" y="250804"/>
                  </a:cubicBezTo>
                  <a:cubicBezTo>
                    <a:pt x="1527999" y="241748"/>
                    <a:pt x="1513864" y="234170"/>
                    <a:pt x="1511126" y="234170"/>
                  </a:cubicBezTo>
                  <a:close/>
                  <a:moveTo>
                    <a:pt x="895934" y="280838"/>
                  </a:moveTo>
                  <a:cubicBezTo>
                    <a:pt x="894432" y="283148"/>
                    <a:pt x="892842" y="285551"/>
                    <a:pt x="891340" y="287953"/>
                  </a:cubicBezTo>
                  <a:cubicBezTo>
                    <a:pt x="893018" y="290171"/>
                    <a:pt x="894697" y="292204"/>
                    <a:pt x="896287" y="294515"/>
                  </a:cubicBezTo>
                  <a:cubicBezTo>
                    <a:pt x="897877" y="292112"/>
                    <a:pt x="899379" y="289894"/>
                    <a:pt x="900881" y="287584"/>
                  </a:cubicBezTo>
                  <a:cubicBezTo>
                    <a:pt x="899291" y="285273"/>
                    <a:pt x="897524" y="283056"/>
                    <a:pt x="895934" y="280838"/>
                  </a:cubicBezTo>
                  <a:close/>
                  <a:moveTo>
                    <a:pt x="907859" y="285181"/>
                  </a:moveTo>
                  <a:cubicBezTo>
                    <a:pt x="906623" y="284996"/>
                    <a:pt x="905651" y="285366"/>
                    <a:pt x="905651" y="287122"/>
                  </a:cubicBezTo>
                  <a:cubicBezTo>
                    <a:pt x="905651" y="289062"/>
                    <a:pt x="910333" y="290633"/>
                    <a:pt x="910245" y="287122"/>
                  </a:cubicBezTo>
                  <a:cubicBezTo>
                    <a:pt x="910245" y="286198"/>
                    <a:pt x="909008" y="285366"/>
                    <a:pt x="907859" y="285181"/>
                  </a:cubicBezTo>
                  <a:close/>
                  <a:moveTo>
                    <a:pt x="492666" y="286752"/>
                  </a:moveTo>
                  <a:cubicBezTo>
                    <a:pt x="491518" y="286567"/>
                    <a:pt x="490281" y="287214"/>
                    <a:pt x="490370" y="288970"/>
                  </a:cubicBezTo>
                  <a:cubicBezTo>
                    <a:pt x="490370" y="290818"/>
                    <a:pt x="495140" y="292204"/>
                    <a:pt x="495052" y="288693"/>
                  </a:cubicBezTo>
                  <a:cubicBezTo>
                    <a:pt x="495052" y="287769"/>
                    <a:pt x="493903" y="286937"/>
                    <a:pt x="492666" y="286752"/>
                  </a:cubicBezTo>
                  <a:close/>
                  <a:moveTo>
                    <a:pt x="572878" y="291280"/>
                  </a:moveTo>
                  <a:cubicBezTo>
                    <a:pt x="572437" y="291188"/>
                    <a:pt x="571730" y="291465"/>
                    <a:pt x="570670" y="292666"/>
                  </a:cubicBezTo>
                  <a:cubicBezTo>
                    <a:pt x="567931" y="295901"/>
                    <a:pt x="566695" y="304403"/>
                    <a:pt x="570935" y="299690"/>
                  </a:cubicBezTo>
                  <a:cubicBezTo>
                    <a:pt x="572967" y="297287"/>
                    <a:pt x="574115" y="291835"/>
                    <a:pt x="572878" y="291280"/>
                  </a:cubicBezTo>
                  <a:close/>
                  <a:moveTo>
                    <a:pt x="869697" y="294053"/>
                  </a:moveTo>
                  <a:cubicBezTo>
                    <a:pt x="869255" y="294053"/>
                    <a:pt x="868549" y="294330"/>
                    <a:pt x="867930" y="295439"/>
                  </a:cubicBezTo>
                  <a:cubicBezTo>
                    <a:pt x="863160" y="289894"/>
                    <a:pt x="858831" y="305234"/>
                    <a:pt x="854061" y="302832"/>
                  </a:cubicBezTo>
                  <a:cubicBezTo>
                    <a:pt x="859008" y="316324"/>
                    <a:pt x="863337" y="300983"/>
                    <a:pt x="867930" y="295439"/>
                  </a:cubicBezTo>
                  <a:cubicBezTo>
                    <a:pt x="871640" y="297472"/>
                    <a:pt x="871287" y="294053"/>
                    <a:pt x="869697" y="294053"/>
                  </a:cubicBezTo>
                  <a:close/>
                  <a:moveTo>
                    <a:pt x="559362" y="293128"/>
                  </a:moveTo>
                  <a:cubicBezTo>
                    <a:pt x="559009" y="292112"/>
                    <a:pt x="557949" y="291650"/>
                    <a:pt x="556447" y="293313"/>
                  </a:cubicBezTo>
                  <a:cubicBezTo>
                    <a:pt x="555122" y="295254"/>
                    <a:pt x="555740" y="300059"/>
                    <a:pt x="558744" y="296640"/>
                  </a:cubicBezTo>
                  <a:cubicBezTo>
                    <a:pt x="559451" y="295716"/>
                    <a:pt x="559804" y="294145"/>
                    <a:pt x="559362" y="293128"/>
                  </a:cubicBezTo>
                  <a:close/>
                  <a:moveTo>
                    <a:pt x="846906" y="301076"/>
                  </a:moveTo>
                  <a:cubicBezTo>
                    <a:pt x="845757" y="300891"/>
                    <a:pt x="844520" y="301261"/>
                    <a:pt x="844520" y="303016"/>
                  </a:cubicBezTo>
                  <a:cubicBezTo>
                    <a:pt x="844609" y="304865"/>
                    <a:pt x="849379" y="306528"/>
                    <a:pt x="849291" y="303016"/>
                  </a:cubicBezTo>
                  <a:cubicBezTo>
                    <a:pt x="849291" y="302092"/>
                    <a:pt x="848054" y="301168"/>
                    <a:pt x="846906" y="301076"/>
                  </a:cubicBezTo>
                  <a:close/>
                  <a:moveTo>
                    <a:pt x="839750" y="303386"/>
                  </a:moveTo>
                  <a:cubicBezTo>
                    <a:pt x="824644" y="305049"/>
                    <a:pt x="841782" y="326304"/>
                    <a:pt x="839750" y="303386"/>
                  </a:cubicBezTo>
                  <a:close/>
                  <a:moveTo>
                    <a:pt x="563161" y="305234"/>
                  </a:moveTo>
                  <a:cubicBezTo>
                    <a:pt x="562631" y="305234"/>
                    <a:pt x="562013" y="305604"/>
                    <a:pt x="561394" y="306805"/>
                  </a:cubicBezTo>
                  <a:cubicBezTo>
                    <a:pt x="553620" y="297564"/>
                    <a:pt x="554150" y="324548"/>
                    <a:pt x="561394" y="306805"/>
                  </a:cubicBezTo>
                  <a:cubicBezTo>
                    <a:pt x="565016" y="308838"/>
                    <a:pt x="564663" y="305142"/>
                    <a:pt x="563161" y="305234"/>
                  </a:cubicBezTo>
                  <a:close/>
                  <a:moveTo>
                    <a:pt x="825704" y="312904"/>
                  </a:moveTo>
                  <a:cubicBezTo>
                    <a:pt x="825263" y="312812"/>
                    <a:pt x="824556" y="312904"/>
                    <a:pt x="823496" y="314106"/>
                  </a:cubicBezTo>
                  <a:cubicBezTo>
                    <a:pt x="820757" y="317248"/>
                    <a:pt x="819520" y="325842"/>
                    <a:pt x="823672" y="321037"/>
                  </a:cubicBezTo>
                  <a:cubicBezTo>
                    <a:pt x="825793" y="318634"/>
                    <a:pt x="826941" y="313459"/>
                    <a:pt x="825704" y="312904"/>
                  </a:cubicBezTo>
                  <a:close/>
                  <a:moveTo>
                    <a:pt x="547437" y="309947"/>
                  </a:moveTo>
                  <a:cubicBezTo>
                    <a:pt x="546642" y="309762"/>
                    <a:pt x="545935" y="309855"/>
                    <a:pt x="545052" y="310779"/>
                  </a:cubicBezTo>
                  <a:cubicBezTo>
                    <a:pt x="542843" y="315677"/>
                    <a:pt x="546288" y="316601"/>
                    <a:pt x="549822" y="317525"/>
                  </a:cubicBezTo>
                  <a:cubicBezTo>
                    <a:pt x="551589" y="314845"/>
                    <a:pt x="549822" y="310502"/>
                    <a:pt x="547437" y="309947"/>
                  </a:cubicBezTo>
                  <a:close/>
                  <a:moveTo>
                    <a:pt x="537984" y="315954"/>
                  </a:moveTo>
                  <a:cubicBezTo>
                    <a:pt x="536748" y="315769"/>
                    <a:pt x="535776" y="316324"/>
                    <a:pt x="535776" y="318079"/>
                  </a:cubicBezTo>
                  <a:cubicBezTo>
                    <a:pt x="535776" y="320020"/>
                    <a:pt x="540370" y="321221"/>
                    <a:pt x="540370" y="317710"/>
                  </a:cubicBezTo>
                  <a:cubicBezTo>
                    <a:pt x="540281" y="316786"/>
                    <a:pt x="539133" y="316046"/>
                    <a:pt x="537984" y="315954"/>
                  </a:cubicBezTo>
                  <a:close/>
                  <a:moveTo>
                    <a:pt x="807241" y="319650"/>
                  </a:moveTo>
                  <a:cubicBezTo>
                    <a:pt x="802471" y="317895"/>
                    <a:pt x="797701" y="324733"/>
                    <a:pt x="792930" y="325657"/>
                  </a:cubicBezTo>
                  <a:cubicBezTo>
                    <a:pt x="796199" y="332588"/>
                    <a:pt x="799379" y="328984"/>
                    <a:pt x="802471" y="325010"/>
                  </a:cubicBezTo>
                  <a:cubicBezTo>
                    <a:pt x="805740" y="332034"/>
                    <a:pt x="808743" y="328707"/>
                    <a:pt x="811835" y="324825"/>
                  </a:cubicBezTo>
                  <a:cubicBezTo>
                    <a:pt x="810157" y="321868"/>
                    <a:pt x="808832" y="320297"/>
                    <a:pt x="807241" y="319650"/>
                  </a:cubicBezTo>
                  <a:close/>
                  <a:moveTo>
                    <a:pt x="430829" y="222619"/>
                  </a:moveTo>
                  <a:cubicBezTo>
                    <a:pt x="430388" y="221602"/>
                    <a:pt x="429151" y="221140"/>
                    <a:pt x="427649" y="222896"/>
                  </a:cubicBezTo>
                  <a:cubicBezTo>
                    <a:pt x="426324" y="224744"/>
                    <a:pt x="427119" y="229550"/>
                    <a:pt x="430211" y="226223"/>
                  </a:cubicBezTo>
                  <a:cubicBezTo>
                    <a:pt x="430829" y="225299"/>
                    <a:pt x="431183" y="223635"/>
                    <a:pt x="430829" y="222619"/>
                  </a:cubicBezTo>
                  <a:close/>
                  <a:moveTo>
                    <a:pt x="420847" y="235556"/>
                  </a:moveTo>
                  <a:cubicBezTo>
                    <a:pt x="420494" y="235371"/>
                    <a:pt x="419699" y="235741"/>
                    <a:pt x="418727" y="236942"/>
                  </a:cubicBezTo>
                  <a:cubicBezTo>
                    <a:pt x="415900" y="240084"/>
                    <a:pt x="414487" y="248679"/>
                    <a:pt x="418727" y="243873"/>
                  </a:cubicBezTo>
                  <a:cubicBezTo>
                    <a:pt x="420759" y="241471"/>
                    <a:pt x="422172" y="236018"/>
                    <a:pt x="420847" y="235556"/>
                  </a:cubicBezTo>
                  <a:close/>
                  <a:moveTo>
                    <a:pt x="447437" y="252005"/>
                  </a:moveTo>
                  <a:cubicBezTo>
                    <a:pt x="446642" y="251821"/>
                    <a:pt x="445759" y="252098"/>
                    <a:pt x="444875" y="253022"/>
                  </a:cubicBezTo>
                  <a:cubicBezTo>
                    <a:pt x="447879" y="256441"/>
                    <a:pt x="445228" y="263464"/>
                    <a:pt x="449645" y="259768"/>
                  </a:cubicBezTo>
                  <a:cubicBezTo>
                    <a:pt x="451412" y="257088"/>
                    <a:pt x="449822" y="252560"/>
                    <a:pt x="447437" y="252005"/>
                  </a:cubicBezTo>
                  <a:close/>
                  <a:moveTo>
                    <a:pt x="432773" y="252190"/>
                  </a:moveTo>
                  <a:cubicBezTo>
                    <a:pt x="430476" y="252283"/>
                    <a:pt x="427384" y="255055"/>
                    <a:pt x="430829" y="260322"/>
                  </a:cubicBezTo>
                  <a:cubicBezTo>
                    <a:pt x="426059" y="260045"/>
                    <a:pt x="421642" y="272244"/>
                    <a:pt x="416695" y="260969"/>
                  </a:cubicBezTo>
                  <a:cubicBezTo>
                    <a:pt x="412896" y="268270"/>
                    <a:pt x="392314" y="293221"/>
                    <a:pt x="403002" y="288693"/>
                  </a:cubicBezTo>
                  <a:cubicBezTo>
                    <a:pt x="406094" y="284072"/>
                    <a:pt x="409098" y="279452"/>
                    <a:pt x="412101" y="274831"/>
                  </a:cubicBezTo>
                  <a:cubicBezTo>
                    <a:pt x="413780" y="277049"/>
                    <a:pt x="415458" y="279174"/>
                    <a:pt x="417137" y="281392"/>
                  </a:cubicBezTo>
                  <a:cubicBezTo>
                    <a:pt x="420759" y="261524"/>
                    <a:pt x="441872" y="276402"/>
                    <a:pt x="430829" y="260322"/>
                  </a:cubicBezTo>
                  <a:cubicBezTo>
                    <a:pt x="436748" y="254685"/>
                    <a:pt x="435070" y="252098"/>
                    <a:pt x="432773" y="252190"/>
                  </a:cubicBezTo>
                  <a:close/>
                  <a:moveTo>
                    <a:pt x="440900" y="270118"/>
                  </a:moveTo>
                  <a:cubicBezTo>
                    <a:pt x="440547" y="269102"/>
                    <a:pt x="439663" y="268824"/>
                    <a:pt x="438161" y="270488"/>
                  </a:cubicBezTo>
                  <a:cubicBezTo>
                    <a:pt x="436836" y="272521"/>
                    <a:pt x="437455" y="276956"/>
                    <a:pt x="440547" y="273630"/>
                  </a:cubicBezTo>
                  <a:cubicBezTo>
                    <a:pt x="441165" y="272706"/>
                    <a:pt x="441253" y="271135"/>
                    <a:pt x="440900" y="270118"/>
                  </a:cubicBezTo>
                  <a:close/>
                  <a:moveTo>
                    <a:pt x="431006" y="275478"/>
                  </a:moveTo>
                  <a:cubicBezTo>
                    <a:pt x="429769" y="275293"/>
                    <a:pt x="428797" y="275663"/>
                    <a:pt x="428797" y="277419"/>
                  </a:cubicBezTo>
                  <a:cubicBezTo>
                    <a:pt x="428797" y="279359"/>
                    <a:pt x="433656" y="280930"/>
                    <a:pt x="433568" y="277419"/>
                  </a:cubicBezTo>
                  <a:cubicBezTo>
                    <a:pt x="433568" y="276494"/>
                    <a:pt x="432154" y="275570"/>
                    <a:pt x="431006" y="275478"/>
                  </a:cubicBezTo>
                  <a:close/>
                  <a:moveTo>
                    <a:pt x="395847" y="278805"/>
                  </a:moveTo>
                  <a:cubicBezTo>
                    <a:pt x="391783" y="285181"/>
                    <a:pt x="388338" y="282686"/>
                    <a:pt x="384186" y="289524"/>
                  </a:cubicBezTo>
                  <a:cubicBezTo>
                    <a:pt x="381006" y="294607"/>
                    <a:pt x="382420" y="300152"/>
                    <a:pt x="379593" y="303201"/>
                  </a:cubicBezTo>
                  <a:cubicBezTo>
                    <a:pt x="380123" y="302647"/>
                    <a:pt x="373939" y="298766"/>
                    <a:pt x="372437" y="300059"/>
                  </a:cubicBezTo>
                  <a:cubicBezTo>
                    <a:pt x="369080" y="302832"/>
                    <a:pt x="369169" y="307637"/>
                    <a:pt x="370229" y="310317"/>
                  </a:cubicBezTo>
                  <a:cubicBezTo>
                    <a:pt x="374911" y="307175"/>
                    <a:pt x="379769" y="307083"/>
                    <a:pt x="384540" y="309947"/>
                  </a:cubicBezTo>
                  <a:cubicBezTo>
                    <a:pt x="388427" y="304680"/>
                    <a:pt x="392048" y="294977"/>
                    <a:pt x="396024" y="299228"/>
                  </a:cubicBezTo>
                  <a:cubicBezTo>
                    <a:pt x="392578" y="305049"/>
                    <a:pt x="386130" y="310964"/>
                    <a:pt x="389310" y="316508"/>
                  </a:cubicBezTo>
                  <a:cubicBezTo>
                    <a:pt x="396377" y="315862"/>
                    <a:pt x="403356" y="309762"/>
                    <a:pt x="410335" y="305419"/>
                  </a:cubicBezTo>
                  <a:cubicBezTo>
                    <a:pt x="405476" y="293775"/>
                    <a:pt x="400882" y="305789"/>
                    <a:pt x="396024" y="299228"/>
                  </a:cubicBezTo>
                  <a:cubicBezTo>
                    <a:pt x="396819" y="298119"/>
                    <a:pt x="397702" y="296825"/>
                    <a:pt x="398409" y="295716"/>
                  </a:cubicBezTo>
                  <a:cubicBezTo>
                    <a:pt x="391783" y="290264"/>
                    <a:pt x="399469" y="284442"/>
                    <a:pt x="395847" y="278805"/>
                  </a:cubicBezTo>
                  <a:close/>
                  <a:moveTo>
                    <a:pt x="417313" y="296270"/>
                  </a:moveTo>
                  <a:cubicBezTo>
                    <a:pt x="416077" y="296086"/>
                    <a:pt x="414928" y="296732"/>
                    <a:pt x="414928" y="298488"/>
                  </a:cubicBezTo>
                  <a:cubicBezTo>
                    <a:pt x="414928" y="300337"/>
                    <a:pt x="419699" y="302000"/>
                    <a:pt x="419699" y="298488"/>
                  </a:cubicBezTo>
                  <a:cubicBezTo>
                    <a:pt x="419699" y="297472"/>
                    <a:pt x="418462" y="296455"/>
                    <a:pt x="417313" y="296270"/>
                  </a:cubicBezTo>
                  <a:close/>
                  <a:moveTo>
                    <a:pt x="380034" y="316878"/>
                  </a:moveTo>
                  <a:cubicBezTo>
                    <a:pt x="378444" y="319188"/>
                    <a:pt x="376943" y="321499"/>
                    <a:pt x="375441" y="323901"/>
                  </a:cubicBezTo>
                  <a:cubicBezTo>
                    <a:pt x="377914" y="327228"/>
                    <a:pt x="376324" y="330647"/>
                    <a:pt x="377826" y="333974"/>
                  </a:cubicBezTo>
                  <a:cubicBezTo>
                    <a:pt x="381183" y="328152"/>
                    <a:pt x="386218" y="322330"/>
                    <a:pt x="380034" y="316878"/>
                  </a:cubicBezTo>
                  <a:close/>
                  <a:moveTo>
                    <a:pt x="410511" y="319096"/>
                  </a:moveTo>
                  <a:cubicBezTo>
                    <a:pt x="404416" y="326304"/>
                    <a:pt x="398144" y="327043"/>
                    <a:pt x="392137" y="340351"/>
                  </a:cubicBezTo>
                  <a:cubicBezTo>
                    <a:pt x="395317" y="344786"/>
                    <a:pt x="398586" y="349222"/>
                    <a:pt x="401854" y="353658"/>
                  </a:cubicBezTo>
                  <a:cubicBezTo>
                    <a:pt x="405829" y="340628"/>
                    <a:pt x="421995" y="362529"/>
                    <a:pt x="418108" y="342753"/>
                  </a:cubicBezTo>
                  <a:cubicBezTo>
                    <a:pt x="411395" y="348021"/>
                    <a:pt x="418550" y="338872"/>
                    <a:pt x="417932" y="335915"/>
                  </a:cubicBezTo>
                  <a:cubicBezTo>
                    <a:pt x="416430" y="329076"/>
                    <a:pt x="408745" y="325842"/>
                    <a:pt x="410511" y="319096"/>
                  </a:cubicBezTo>
                  <a:close/>
                  <a:moveTo>
                    <a:pt x="755210" y="328429"/>
                  </a:moveTo>
                  <a:cubicBezTo>
                    <a:pt x="750528" y="326674"/>
                    <a:pt x="746023" y="333235"/>
                    <a:pt x="741341" y="334159"/>
                  </a:cubicBezTo>
                  <a:cubicBezTo>
                    <a:pt x="747878" y="346265"/>
                    <a:pt x="753885" y="334898"/>
                    <a:pt x="760157" y="333605"/>
                  </a:cubicBezTo>
                  <a:cubicBezTo>
                    <a:pt x="758567" y="330555"/>
                    <a:pt x="756800" y="328984"/>
                    <a:pt x="755210" y="328429"/>
                  </a:cubicBezTo>
                  <a:close/>
                  <a:moveTo>
                    <a:pt x="776058" y="337116"/>
                  </a:moveTo>
                  <a:cubicBezTo>
                    <a:pt x="775174" y="337301"/>
                    <a:pt x="773938" y="338872"/>
                    <a:pt x="772082" y="343308"/>
                  </a:cubicBezTo>
                  <a:cubicBezTo>
                    <a:pt x="770492" y="339796"/>
                    <a:pt x="768902" y="341552"/>
                    <a:pt x="767312" y="343492"/>
                  </a:cubicBezTo>
                  <a:cubicBezTo>
                    <a:pt x="759892" y="328245"/>
                    <a:pt x="747171" y="359018"/>
                    <a:pt x="758213" y="364377"/>
                  </a:cubicBezTo>
                  <a:cubicBezTo>
                    <a:pt x="762719" y="349592"/>
                    <a:pt x="765015" y="356060"/>
                    <a:pt x="767312" y="343492"/>
                  </a:cubicBezTo>
                  <a:cubicBezTo>
                    <a:pt x="768991" y="347004"/>
                    <a:pt x="770581" y="345248"/>
                    <a:pt x="772082" y="343308"/>
                  </a:cubicBezTo>
                  <a:cubicBezTo>
                    <a:pt x="777913" y="350239"/>
                    <a:pt x="778885" y="336839"/>
                    <a:pt x="776058" y="337116"/>
                  </a:cubicBezTo>
                  <a:close/>
                  <a:moveTo>
                    <a:pt x="727030" y="334806"/>
                  </a:moveTo>
                  <a:cubicBezTo>
                    <a:pt x="724733" y="339426"/>
                    <a:pt x="720228" y="344047"/>
                    <a:pt x="722701" y="348483"/>
                  </a:cubicBezTo>
                  <a:cubicBezTo>
                    <a:pt x="724203" y="346542"/>
                    <a:pt x="725793" y="344971"/>
                    <a:pt x="727471" y="348483"/>
                  </a:cubicBezTo>
                  <a:cubicBezTo>
                    <a:pt x="730033" y="343770"/>
                    <a:pt x="731977" y="339149"/>
                    <a:pt x="727030" y="334806"/>
                  </a:cubicBezTo>
                  <a:close/>
                  <a:moveTo>
                    <a:pt x="715546" y="345526"/>
                  </a:moveTo>
                  <a:cubicBezTo>
                    <a:pt x="709009" y="355506"/>
                    <a:pt x="701500" y="350054"/>
                    <a:pt x="701676" y="359572"/>
                  </a:cubicBezTo>
                  <a:cubicBezTo>
                    <a:pt x="701765" y="364377"/>
                    <a:pt x="694786" y="356430"/>
                    <a:pt x="694344" y="356430"/>
                  </a:cubicBezTo>
                  <a:cubicBezTo>
                    <a:pt x="688602" y="356800"/>
                    <a:pt x="685334" y="370661"/>
                    <a:pt x="680652" y="370661"/>
                  </a:cubicBezTo>
                  <a:cubicBezTo>
                    <a:pt x="672436" y="364193"/>
                    <a:pt x="693196" y="356522"/>
                    <a:pt x="684980" y="350054"/>
                  </a:cubicBezTo>
                  <a:cubicBezTo>
                    <a:pt x="678885" y="361143"/>
                    <a:pt x="672436" y="353288"/>
                    <a:pt x="666341" y="364377"/>
                  </a:cubicBezTo>
                  <a:cubicBezTo>
                    <a:pt x="664927" y="367797"/>
                    <a:pt x="666252" y="371123"/>
                    <a:pt x="663956" y="374635"/>
                  </a:cubicBezTo>
                  <a:cubicBezTo>
                    <a:pt x="661129" y="378978"/>
                    <a:pt x="655122" y="376114"/>
                    <a:pt x="661747" y="384985"/>
                  </a:cubicBezTo>
                  <a:cubicBezTo>
                    <a:pt x="658655" y="386002"/>
                    <a:pt x="655740" y="387295"/>
                    <a:pt x="652648" y="392286"/>
                  </a:cubicBezTo>
                  <a:cubicBezTo>
                    <a:pt x="647790" y="382860"/>
                    <a:pt x="643373" y="410028"/>
                    <a:pt x="638337" y="392748"/>
                  </a:cubicBezTo>
                  <a:cubicBezTo>
                    <a:pt x="641871" y="392932"/>
                    <a:pt x="656624" y="380549"/>
                    <a:pt x="652207" y="371678"/>
                  </a:cubicBezTo>
                  <a:cubicBezTo>
                    <a:pt x="648938" y="384246"/>
                    <a:pt x="633832" y="378331"/>
                    <a:pt x="638337" y="392748"/>
                  </a:cubicBezTo>
                  <a:cubicBezTo>
                    <a:pt x="636041" y="396074"/>
                    <a:pt x="633832" y="391361"/>
                    <a:pt x="631447" y="389513"/>
                  </a:cubicBezTo>
                  <a:cubicBezTo>
                    <a:pt x="626853" y="401249"/>
                    <a:pt x="621818" y="389421"/>
                    <a:pt x="617136" y="390160"/>
                  </a:cubicBezTo>
                  <a:cubicBezTo>
                    <a:pt x="600440" y="414649"/>
                    <a:pt x="584097" y="427402"/>
                    <a:pt x="573497" y="456419"/>
                  </a:cubicBezTo>
                  <a:cubicBezTo>
                    <a:pt x="568550" y="444128"/>
                    <a:pt x="564044" y="452722"/>
                    <a:pt x="559186" y="443297"/>
                  </a:cubicBezTo>
                  <a:cubicBezTo>
                    <a:pt x="549027" y="458360"/>
                    <a:pt x="552119" y="464459"/>
                    <a:pt x="540546" y="464551"/>
                  </a:cubicBezTo>
                  <a:cubicBezTo>
                    <a:pt x="541430" y="470743"/>
                    <a:pt x="540370" y="479891"/>
                    <a:pt x="538779" y="488578"/>
                  </a:cubicBezTo>
                  <a:cubicBezTo>
                    <a:pt x="537101" y="496987"/>
                    <a:pt x="526147" y="503733"/>
                    <a:pt x="536748" y="512328"/>
                  </a:cubicBezTo>
                  <a:cubicBezTo>
                    <a:pt x="545493" y="504011"/>
                    <a:pt x="542666" y="507984"/>
                    <a:pt x="548055" y="494862"/>
                  </a:cubicBezTo>
                  <a:cubicBezTo>
                    <a:pt x="552119" y="500776"/>
                    <a:pt x="556271" y="500961"/>
                    <a:pt x="560157" y="497911"/>
                  </a:cubicBezTo>
                  <a:cubicBezTo>
                    <a:pt x="555034" y="489872"/>
                    <a:pt x="567313" y="487007"/>
                    <a:pt x="567136" y="487377"/>
                  </a:cubicBezTo>
                  <a:cubicBezTo>
                    <a:pt x="571112" y="480169"/>
                    <a:pt x="569433" y="467231"/>
                    <a:pt x="573850" y="470096"/>
                  </a:cubicBezTo>
                  <a:cubicBezTo>
                    <a:pt x="574557" y="474624"/>
                    <a:pt x="575175" y="479152"/>
                    <a:pt x="578620" y="483588"/>
                  </a:cubicBezTo>
                  <a:cubicBezTo>
                    <a:pt x="589044" y="476380"/>
                    <a:pt x="572613" y="470188"/>
                    <a:pt x="583037" y="462980"/>
                  </a:cubicBezTo>
                  <a:cubicBezTo>
                    <a:pt x="589044" y="468432"/>
                    <a:pt x="587984" y="474069"/>
                    <a:pt x="590546" y="479614"/>
                  </a:cubicBezTo>
                  <a:cubicBezTo>
                    <a:pt x="595051" y="466492"/>
                    <a:pt x="595316" y="466030"/>
                    <a:pt x="604239" y="458822"/>
                  </a:cubicBezTo>
                  <a:cubicBezTo>
                    <a:pt x="602030" y="451983"/>
                    <a:pt x="588956" y="445792"/>
                    <a:pt x="594345" y="438768"/>
                  </a:cubicBezTo>
                  <a:cubicBezTo>
                    <a:pt x="596553" y="434148"/>
                    <a:pt x="599027" y="433131"/>
                    <a:pt x="601412" y="434979"/>
                  </a:cubicBezTo>
                  <a:cubicBezTo>
                    <a:pt x="606447" y="439323"/>
                    <a:pt x="604150" y="444036"/>
                    <a:pt x="601677" y="448656"/>
                  </a:cubicBezTo>
                  <a:cubicBezTo>
                    <a:pt x="604239" y="453831"/>
                    <a:pt x="611394" y="455680"/>
                    <a:pt x="615899" y="455033"/>
                  </a:cubicBezTo>
                  <a:cubicBezTo>
                    <a:pt x="617401" y="454848"/>
                    <a:pt x="618991" y="447732"/>
                    <a:pt x="620493" y="447917"/>
                  </a:cubicBezTo>
                  <a:cubicBezTo>
                    <a:pt x="621465" y="448009"/>
                    <a:pt x="626942" y="451429"/>
                    <a:pt x="627648" y="451059"/>
                  </a:cubicBezTo>
                  <a:cubicBezTo>
                    <a:pt x="632242" y="448564"/>
                    <a:pt x="634804" y="437105"/>
                    <a:pt x="639132" y="433593"/>
                  </a:cubicBezTo>
                  <a:cubicBezTo>
                    <a:pt x="640458" y="432484"/>
                    <a:pt x="647878" y="434148"/>
                    <a:pt x="648673" y="433409"/>
                  </a:cubicBezTo>
                  <a:cubicBezTo>
                    <a:pt x="654680" y="427309"/>
                    <a:pt x="657595" y="417052"/>
                    <a:pt x="662366" y="412154"/>
                  </a:cubicBezTo>
                  <a:cubicBezTo>
                    <a:pt x="665104" y="425092"/>
                    <a:pt x="674115" y="409289"/>
                    <a:pt x="681182" y="404853"/>
                  </a:cubicBezTo>
                  <a:cubicBezTo>
                    <a:pt x="682684" y="403837"/>
                    <a:pt x="683390" y="408088"/>
                    <a:pt x="685952" y="404576"/>
                  </a:cubicBezTo>
                  <a:cubicBezTo>
                    <a:pt x="690016" y="399124"/>
                    <a:pt x="699468" y="397183"/>
                    <a:pt x="706977" y="400418"/>
                  </a:cubicBezTo>
                  <a:cubicBezTo>
                    <a:pt x="711040" y="388959"/>
                    <a:pt x="713867" y="379256"/>
                    <a:pt x="723054" y="382582"/>
                  </a:cubicBezTo>
                  <a:cubicBezTo>
                    <a:pt x="729150" y="374358"/>
                    <a:pt x="731447" y="366503"/>
                    <a:pt x="729856" y="358556"/>
                  </a:cubicBezTo>
                  <a:cubicBezTo>
                    <a:pt x="724380" y="359849"/>
                    <a:pt x="718991" y="368443"/>
                    <a:pt x="713337" y="362529"/>
                  </a:cubicBezTo>
                  <a:cubicBezTo>
                    <a:pt x="718814" y="356615"/>
                    <a:pt x="720139" y="351070"/>
                    <a:pt x="715546" y="345526"/>
                  </a:cubicBezTo>
                  <a:close/>
                  <a:moveTo>
                    <a:pt x="743726" y="353843"/>
                  </a:moveTo>
                  <a:cubicBezTo>
                    <a:pt x="743284" y="353658"/>
                    <a:pt x="742666" y="353750"/>
                    <a:pt x="741517" y="354582"/>
                  </a:cubicBezTo>
                  <a:cubicBezTo>
                    <a:pt x="739220" y="358278"/>
                    <a:pt x="743019" y="364932"/>
                    <a:pt x="746553" y="361328"/>
                  </a:cubicBezTo>
                  <a:cubicBezTo>
                    <a:pt x="744256" y="358833"/>
                    <a:pt x="745051" y="354397"/>
                    <a:pt x="743726" y="353843"/>
                  </a:cubicBezTo>
                  <a:close/>
                  <a:moveTo>
                    <a:pt x="1147965" y="373896"/>
                  </a:moveTo>
                  <a:cubicBezTo>
                    <a:pt x="1141693" y="374173"/>
                    <a:pt x="1139572" y="382305"/>
                    <a:pt x="1141162" y="391084"/>
                  </a:cubicBezTo>
                  <a:cubicBezTo>
                    <a:pt x="1147435" y="390807"/>
                    <a:pt x="1149643" y="382675"/>
                    <a:pt x="1147965" y="373896"/>
                  </a:cubicBezTo>
                  <a:close/>
                  <a:moveTo>
                    <a:pt x="1230473" y="374265"/>
                  </a:moveTo>
                  <a:cubicBezTo>
                    <a:pt x="1223671" y="387757"/>
                    <a:pt x="1216604" y="392563"/>
                    <a:pt x="1209625" y="398847"/>
                  </a:cubicBezTo>
                  <a:cubicBezTo>
                    <a:pt x="1214660" y="416220"/>
                    <a:pt x="1218812" y="389144"/>
                    <a:pt x="1223760" y="398477"/>
                  </a:cubicBezTo>
                  <a:cubicBezTo>
                    <a:pt x="1227823" y="405500"/>
                    <a:pt x="1231798" y="401804"/>
                    <a:pt x="1235862" y="408180"/>
                  </a:cubicBezTo>
                  <a:cubicBezTo>
                    <a:pt x="1238865" y="402451"/>
                    <a:pt x="1245138" y="396444"/>
                    <a:pt x="1242576" y="390899"/>
                  </a:cubicBezTo>
                  <a:cubicBezTo>
                    <a:pt x="1238777" y="397091"/>
                    <a:pt x="1234714" y="397276"/>
                    <a:pt x="1230738" y="394688"/>
                  </a:cubicBezTo>
                  <a:cubicBezTo>
                    <a:pt x="1238159" y="387573"/>
                    <a:pt x="1238159" y="380827"/>
                    <a:pt x="1230473" y="374265"/>
                  </a:cubicBezTo>
                  <a:close/>
                  <a:moveTo>
                    <a:pt x="1157064" y="379256"/>
                  </a:moveTo>
                  <a:cubicBezTo>
                    <a:pt x="1155915" y="378978"/>
                    <a:pt x="1154502" y="379440"/>
                    <a:pt x="1152735" y="380642"/>
                  </a:cubicBezTo>
                  <a:cubicBezTo>
                    <a:pt x="1151940" y="395428"/>
                    <a:pt x="1170403" y="392655"/>
                    <a:pt x="1169784" y="410583"/>
                  </a:cubicBezTo>
                  <a:cubicBezTo>
                    <a:pt x="1178088" y="390807"/>
                    <a:pt x="1186834" y="396074"/>
                    <a:pt x="1195403" y="392470"/>
                  </a:cubicBezTo>
                  <a:cubicBezTo>
                    <a:pt x="1195579" y="401527"/>
                    <a:pt x="1201233" y="404853"/>
                    <a:pt x="1207240" y="402451"/>
                  </a:cubicBezTo>
                  <a:cubicBezTo>
                    <a:pt x="1201498" y="393672"/>
                    <a:pt x="1204148" y="385170"/>
                    <a:pt x="1195403" y="392470"/>
                  </a:cubicBezTo>
                  <a:cubicBezTo>
                    <a:pt x="1192311" y="384615"/>
                    <a:pt x="1188777" y="386464"/>
                    <a:pt x="1185862" y="386186"/>
                  </a:cubicBezTo>
                  <a:cubicBezTo>
                    <a:pt x="1183654" y="385909"/>
                    <a:pt x="1178707" y="386279"/>
                    <a:pt x="1176322" y="386556"/>
                  </a:cubicBezTo>
                  <a:cubicBezTo>
                    <a:pt x="1172964" y="386833"/>
                    <a:pt x="1170491" y="387757"/>
                    <a:pt x="1166958" y="386741"/>
                  </a:cubicBezTo>
                  <a:cubicBezTo>
                    <a:pt x="1162452" y="385447"/>
                    <a:pt x="1160686" y="379902"/>
                    <a:pt x="1157064" y="379256"/>
                  </a:cubicBezTo>
                  <a:close/>
                  <a:moveTo>
                    <a:pt x="1181887" y="403005"/>
                  </a:moveTo>
                  <a:cubicBezTo>
                    <a:pt x="1181533" y="401989"/>
                    <a:pt x="1180650" y="401711"/>
                    <a:pt x="1179060" y="403467"/>
                  </a:cubicBezTo>
                  <a:cubicBezTo>
                    <a:pt x="1177823" y="405316"/>
                    <a:pt x="1178442" y="410213"/>
                    <a:pt x="1181445" y="406794"/>
                  </a:cubicBezTo>
                  <a:cubicBezTo>
                    <a:pt x="1182152" y="405870"/>
                    <a:pt x="1182240" y="404022"/>
                    <a:pt x="1181887" y="403005"/>
                  </a:cubicBezTo>
                  <a:close/>
                  <a:moveTo>
                    <a:pt x="1122170" y="374081"/>
                  </a:moveTo>
                  <a:cubicBezTo>
                    <a:pt x="1121375" y="373896"/>
                    <a:pt x="1120403" y="374173"/>
                    <a:pt x="1119608" y="375097"/>
                  </a:cubicBezTo>
                  <a:cubicBezTo>
                    <a:pt x="1117311" y="379995"/>
                    <a:pt x="1120933" y="380734"/>
                    <a:pt x="1124555" y="381566"/>
                  </a:cubicBezTo>
                  <a:cubicBezTo>
                    <a:pt x="1126233" y="378886"/>
                    <a:pt x="1124555" y="374635"/>
                    <a:pt x="1122170" y="374081"/>
                  </a:cubicBezTo>
                  <a:close/>
                  <a:moveTo>
                    <a:pt x="1090809" y="374450"/>
                  </a:moveTo>
                  <a:cubicBezTo>
                    <a:pt x="1089838" y="373619"/>
                    <a:pt x="1088512" y="373803"/>
                    <a:pt x="1086657" y="376206"/>
                  </a:cubicBezTo>
                  <a:cubicBezTo>
                    <a:pt x="1092488" y="389144"/>
                    <a:pt x="1093636" y="377130"/>
                    <a:pt x="1090809" y="374450"/>
                  </a:cubicBezTo>
                  <a:close/>
                  <a:moveTo>
                    <a:pt x="1001675" y="380642"/>
                  </a:moveTo>
                  <a:cubicBezTo>
                    <a:pt x="1000527" y="380457"/>
                    <a:pt x="999290" y="381011"/>
                    <a:pt x="999290" y="382767"/>
                  </a:cubicBezTo>
                  <a:cubicBezTo>
                    <a:pt x="999379" y="384708"/>
                    <a:pt x="1004149" y="386094"/>
                    <a:pt x="1004061" y="382582"/>
                  </a:cubicBezTo>
                  <a:cubicBezTo>
                    <a:pt x="1004061" y="381658"/>
                    <a:pt x="1002912" y="380734"/>
                    <a:pt x="1001675" y="380642"/>
                  </a:cubicBezTo>
                  <a:close/>
                  <a:moveTo>
                    <a:pt x="1100880" y="382398"/>
                  </a:moveTo>
                  <a:cubicBezTo>
                    <a:pt x="1098672" y="384431"/>
                    <a:pt x="1096198" y="389236"/>
                    <a:pt x="1093813" y="386186"/>
                  </a:cubicBezTo>
                  <a:cubicBezTo>
                    <a:pt x="1092223" y="388404"/>
                    <a:pt x="1090721" y="390992"/>
                    <a:pt x="1089219" y="393302"/>
                  </a:cubicBezTo>
                  <a:cubicBezTo>
                    <a:pt x="1082064" y="382582"/>
                    <a:pt x="1085156" y="414557"/>
                    <a:pt x="1091781" y="403190"/>
                  </a:cubicBezTo>
                  <a:cubicBezTo>
                    <a:pt x="1089661" y="386926"/>
                    <a:pt x="1097081" y="410398"/>
                    <a:pt x="1096551" y="409936"/>
                  </a:cubicBezTo>
                  <a:cubicBezTo>
                    <a:pt x="1098053" y="411045"/>
                    <a:pt x="1100527" y="403929"/>
                    <a:pt x="1103530" y="406240"/>
                  </a:cubicBezTo>
                  <a:cubicBezTo>
                    <a:pt x="1105385" y="407718"/>
                    <a:pt x="1106622" y="411322"/>
                    <a:pt x="1108477" y="412986"/>
                  </a:cubicBezTo>
                  <a:cubicBezTo>
                    <a:pt x="1116074" y="400048"/>
                    <a:pt x="1124113" y="412616"/>
                    <a:pt x="1131887" y="405223"/>
                  </a:cubicBezTo>
                  <a:cubicBezTo>
                    <a:pt x="1131622" y="389513"/>
                    <a:pt x="1119696" y="391639"/>
                    <a:pt x="1112806" y="392286"/>
                  </a:cubicBezTo>
                  <a:cubicBezTo>
                    <a:pt x="1108830" y="388866"/>
                    <a:pt x="1105032" y="390899"/>
                    <a:pt x="1100880" y="382398"/>
                  </a:cubicBezTo>
                  <a:close/>
                  <a:moveTo>
                    <a:pt x="1136657" y="406424"/>
                  </a:moveTo>
                  <a:cubicBezTo>
                    <a:pt x="1135420" y="406240"/>
                    <a:pt x="1134449" y="406794"/>
                    <a:pt x="1134449" y="408550"/>
                  </a:cubicBezTo>
                  <a:cubicBezTo>
                    <a:pt x="1134449" y="410491"/>
                    <a:pt x="1139131" y="411877"/>
                    <a:pt x="1139042" y="408365"/>
                  </a:cubicBezTo>
                  <a:cubicBezTo>
                    <a:pt x="1139042" y="407441"/>
                    <a:pt x="1137806" y="406517"/>
                    <a:pt x="1136657" y="406424"/>
                  </a:cubicBezTo>
                  <a:close/>
                  <a:moveTo>
                    <a:pt x="1050350" y="382767"/>
                  </a:moveTo>
                  <a:cubicBezTo>
                    <a:pt x="1046552" y="383691"/>
                    <a:pt x="1048760" y="397183"/>
                    <a:pt x="1056092" y="387573"/>
                  </a:cubicBezTo>
                  <a:cubicBezTo>
                    <a:pt x="1057682" y="390992"/>
                    <a:pt x="1059272" y="389236"/>
                    <a:pt x="1060862" y="387388"/>
                  </a:cubicBezTo>
                  <a:cubicBezTo>
                    <a:pt x="1071110" y="402636"/>
                    <a:pt x="1070580" y="374450"/>
                    <a:pt x="1060862" y="387388"/>
                  </a:cubicBezTo>
                  <a:cubicBezTo>
                    <a:pt x="1059272" y="383876"/>
                    <a:pt x="1057594" y="385632"/>
                    <a:pt x="1056092" y="387573"/>
                  </a:cubicBezTo>
                  <a:cubicBezTo>
                    <a:pt x="1053530" y="383691"/>
                    <a:pt x="1051587" y="382490"/>
                    <a:pt x="1050350" y="382767"/>
                  </a:cubicBezTo>
                  <a:close/>
                  <a:moveTo>
                    <a:pt x="1078265" y="386371"/>
                  </a:moveTo>
                  <a:cubicBezTo>
                    <a:pt x="1077117" y="385355"/>
                    <a:pt x="1076057" y="385077"/>
                    <a:pt x="1074908" y="386741"/>
                  </a:cubicBezTo>
                  <a:cubicBezTo>
                    <a:pt x="1077294" y="388589"/>
                    <a:pt x="1079767" y="393210"/>
                    <a:pt x="1082064" y="389975"/>
                  </a:cubicBezTo>
                  <a:cubicBezTo>
                    <a:pt x="1080915" y="389051"/>
                    <a:pt x="1079502" y="387295"/>
                    <a:pt x="1078265" y="386371"/>
                  </a:cubicBezTo>
                  <a:close/>
                  <a:moveTo>
                    <a:pt x="975704" y="383599"/>
                  </a:moveTo>
                  <a:cubicBezTo>
                    <a:pt x="972965" y="384523"/>
                    <a:pt x="971552" y="393117"/>
                    <a:pt x="968725" y="394134"/>
                  </a:cubicBezTo>
                  <a:cubicBezTo>
                    <a:pt x="967135" y="394688"/>
                    <a:pt x="963248" y="384985"/>
                    <a:pt x="961658" y="390899"/>
                  </a:cubicBezTo>
                  <a:cubicBezTo>
                    <a:pt x="962718" y="394503"/>
                    <a:pt x="962895" y="401342"/>
                    <a:pt x="966782" y="404576"/>
                  </a:cubicBezTo>
                  <a:cubicBezTo>
                    <a:pt x="969697" y="407071"/>
                    <a:pt x="972524" y="401896"/>
                    <a:pt x="976057" y="404022"/>
                  </a:cubicBezTo>
                  <a:cubicBezTo>
                    <a:pt x="977294" y="404761"/>
                    <a:pt x="979679" y="410953"/>
                    <a:pt x="980827" y="410768"/>
                  </a:cubicBezTo>
                  <a:cubicBezTo>
                    <a:pt x="986746" y="409659"/>
                    <a:pt x="988071" y="406517"/>
                    <a:pt x="988248" y="413910"/>
                  </a:cubicBezTo>
                  <a:cubicBezTo>
                    <a:pt x="988248" y="417791"/>
                    <a:pt x="1005651" y="392563"/>
                    <a:pt x="1009449" y="416682"/>
                  </a:cubicBezTo>
                  <a:cubicBezTo>
                    <a:pt x="1012541" y="411969"/>
                    <a:pt x="1015545" y="407256"/>
                    <a:pt x="1018548" y="402636"/>
                  </a:cubicBezTo>
                  <a:cubicBezTo>
                    <a:pt x="1009891" y="393210"/>
                    <a:pt x="1001410" y="397923"/>
                    <a:pt x="992753" y="393302"/>
                  </a:cubicBezTo>
                  <a:cubicBezTo>
                    <a:pt x="993372" y="394134"/>
                    <a:pt x="993725" y="394873"/>
                    <a:pt x="994343" y="395705"/>
                  </a:cubicBezTo>
                  <a:cubicBezTo>
                    <a:pt x="993106" y="397645"/>
                    <a:pt x="989838" y="397091"/>
                    <a:pt x="991958" y="392470"/>
                  </a:cubicBezTo>
                  <a:cubicBezTo>
                    <a:pt x="992046" y="392655"/>
                    <a:pt x="992223" y="392748"/>
                    <a:pt x="992400" y="392932"/>
                  </a:cubicBezTo>
                  <a:cubicBezTo>
                    <a:pt x="994078" y="388774"/>
                    <a:pt x="991163" y="388035"/>
                    <a:pt x="990015" y="389975"/>
                  </a:cubicBezTo>
                  <a:cubicBezTo>
                    <a:pt x="987718" y="385540"/>
                    <a:pt x="980386" y="381843"/>
                    <a:pt x="975704" y="383599"/>
                  </a:cubicBezTo>
                  <a:close/>
                  <a:moveTo>
                    <a:pt x="1035863" y="400418"/>
                  </a:moveTo>
                  <a:cubicBezTo>
                    <a:pt x="1034626" y="400233"/>
                    <a:pt x="1032859" y="401619"/>
                    <a:pt x="1030474" y="405593"/>
                  </a:cubicBezTo>
                  <a:cubicBezTo>
                    <a:pt x="1020315" y="393487"/>
                    <a:pt x="1020757" y="421580"/>
                    <a:pt x="1030474" y="405593"/>
                  </a:cubicBezTo>
                  <a:cubicBezTo>
                    <a:pt x="1038071" y="414649"/>
                    <a:pt x="1039573" y="401065"/>
                    <a:pt x="1035863" y="400418"/>
                  </a:cubicBezTo>
                  <a:close/>
                  <a:moveTo>
                    <a:pt x="1723581" y="502070"/>
                  </a:moveTo>
                  <a:cubicBezTo>
                    <a:pt x="1722786" y="501885"/>
                    <a:pt x="1722079" y="502162"/>
                    <a:pt x="1721196" y="503087"/>
                  </a:cubicBezTo>
                  <a:cubicBezTo>
                    <a:pt x="1724200" y="506413"/>
                    <a:pt x="1721549" y="513159"/>
                    <a:pt x="1725966" y="509555"/>
                  </a:cubicBezTo>
                  <a:cubicBezTo>
                    <a:pt x="1727733" y="506875"/>
                    <a:pt x="1725966" y="502532"/>
                    <a:pt x="1723581" y="502070"/>
                  </a:cubicBezTo>
                  <a:close/>
                  <a:moveTo>
                    <a:pt x="1674023" y="506044"/>
                  </a:moveTo>
                  <a:cubicBezTo>
                    <a:pt x="1672786" y="505859"/>
                    <a:pt x="1671814" y="506413"/>
                    <a:pt x="1671814" y="508169"/>
                  </a:cubicBezTo>
                  <a:cubicBezTo>
                    <a:pt x="1671814" y="510110"/>
                    <a:pt x="1676673" y="511588"/>
                    <a:pt x="1676585" y="507984"/>
                  </a:cubicBezTo>
                  <a:cubicBezTo>
                    <a:pt x="1676585" y="507060"/>
                    <a:pt x="1675171" y="506136"/>
                    <a:pt x="1674023" y="506044"/>
                  </a:cubicBezTo>
                  <a:close/>
                  <a:moveTo>
                    <a:pt x="368109" y="320667"/>
                  </a:moveTo>
                  <a:cubicBezTo>
                    <a:pt x="366519" y="323070"/>
                    <a:pt x="365017" y="325472"/>
                    <a:pt x="363515" y="327783"/>
                  </a:cubicBezTo>
                  <a:cubicBezTo>
                    <a:pt x="365988" y="331109"/>
                    <a:pt x="364575" y="334621"/>
                    <a:pt x="366077" y="337948"/>
                  </a:cubicBezTo>
                  <a:cubicBezTo>
                    <a:pt x="369434" y="332126"/>
                    <a:pt x="374292" y="326119"/>
                    <a:pt x="368109" y="320667"/>
                  </a:cubicBezTo>
                  <a:close/>
                  <a:moveTo>
                    <a:pt x="385158" y="344139"/>
                  </a:moveTo>
                  <a:cubicBezTo>
                    <a:pt x="379063" y="352272"/>
                    <a:pt x="373497" y="360404"/>
                    <a:pt x="378444" y="368074"/>
                  </a:cubicBezTo>
                  <a:cubicBezTo>
                    <a:pt x="378886" y="353011"/>
                    <a:pt x="394257" y="358833"/>
                    <a:pt x="385158" y="344139"/>
                  </a:cubicBezTo>
                  <a:close/>
                  <a:moveTo>
                    <a:pt x="659627" y="364562"/>
                  </a:moveTo>
                  <a:cubicBezTo>
                    <a:pt x="659185" y="363546"/>
                    <a:pt x="658302" y="363084"/>
                    <a:pt x="656800" y="364747"/>
                  </a:cubicBezTo>
                  <a:cubicBezTo>
                    <a:pt x="655564" y="366688"/>
                    <a:pt x="656182" y="371401"/>
                    <a:pt x="659185" y="368074"/>
                  </a:cubicBezTo>
                  <a:cubicBezTo>
                    <a:pt x="659804" y="367150"/>
                    <a:pt x="659980" y="365579"/>
                    <a:pt x="659627" y="364562"/>
                  </a:cubicBezTo>
                  <a:close/>
                  <a:moveTo>
                    <a:pt x="366342" y="344694"/>
                  </a:moveTo>
                  <a:cubicBezTo>
                    <a:pt x="364222" y="351625"/>
                    <a:pt x="351501" y="358925"/>
                    <a:pt x="357155" y="365486"/>
                  </a:cubicBezTo>
                  <a:cubicBezTo>
                    <a:pt x="358745" y="363546"/>
                    <a:pt x="360070" y="361790"/>
                    <a:pt x="361748" y="365302"/>
                  </a:cubicBezTo>
                  <a:cubicBezTo>
                    <a:pt x="358303" y="374450"/>
                    <a:pt x="360865" y="377869"/>
                    <a:pt x="366872" y="378794"/>
                  </a:cubicBezTo>
                  <a:cubicBezTo>
                    <a:pt x="370140" y="375652"/>
                    <a:pt x="368904" y="371493"/>
                    <a:pt x="369080" y="368536"/>
                  </a:cubicBezTo>
                  <a:cubicBezTo>
                    <a:pt x="369787" y="357909"/>
                    <a:pt x="369522" y="355136"/>
                    <a:pt x="364133" y="355044"/>
                  </a:cubicBezTo>
                  <a:cubicBezTo>
                    <a:pt x="365370" y="351625"/>
                    <a:pt x="368550" y="348113"/>
                    <a:pt x="366342" y="344694"/>
                  </a:cubicBezTo>
                  <a:close/>
                  <a:moveTo>
                    <a:pt x="513161" y="374820"/>
                  </a:moveTo>
                  <a:cubicBezTo>
                    <a:pt x="511924" y="374727"/>
                    <a:pt x="510776" y="375282"/>
                    <a:pt x="510776" y="377038"/>
                  </a:cubicBezTo>
                  <a:cubicBezTo>
                    <a:pt x="510776" y="378886"/>
                    <a:pt x="515635" y="380180"/>
                    <a:pt x="515546" y="376668"/>
                  </a:cubicBezTo>
                  <a:cubicBezTo>
                    <a:pt x="515546" y="375744"/>
                    <a:pt x="514310" y="375005"/>
                    <a:pt x="513161" y="374820"/>
                  </a:cubicBezTo>
                  <a:close/>
                  <a:moveTo>
                    <a:pt x="635776" y="377223"/>
                  </a:moveTo>
                  <a:cubicBezTo>
                    <a:pt x="634627" y="377038"/>
                    <a:pt x="633567" y="377500"/>
                    <a:pt x="633567" y="379256"/>
                  </a:cubicBezTo>
                  <a:cubicBezTo>
                    <a:pt x="633655" y="381104"/>
                    <a:pt x="638426" y="382582"/>
                    <a:pt x="638337" y="378978"/>
                  </a:cubicBezTo>
                  <a:cubicBezTo>
                    <a:pt x="638337" y="378054"/>
                    <a:pt x="636924" y="377407"/>
                    <a:pt x="635776" y="377223"/>
                  </a:cubicBezTo>
                  <a:close/>
                  <a:moveTo>
                    <a:pt x="309540" y="348021"/>
                  </a:moveTo>
                  <a:cubicBezTo>
                    <a:pt x="308392" y="347928"/>
                    <a:pt x="307331" y="348483"/>
                    <a:pt x="307331" y="350239"/>
                  </a:cubicBezTo>
                  <a:cubicBezTo>
                    <a:pt x="307420" y="352179"/>
                    <a:pt x="312013" y="353565"/>
                    <a:pt x="311925" y="350054"/>
                  </a:cubicBezTo>
                  <a:cubicBezTo>
                    <a:pt x="311925" y="349130"/>
                    <a:pt x="310777" y="348205"/>
                    <a:pt x="309540" y="348021"/>
                  </a:cubicBezTo>
                  <a:close/>
                  <a:moveTo>
                    <a:pt x="322437" y="349222"/>
                  </a:moveTo>
                  <a:cubicBezTo>
                    <a:pt x="321554" y="348298"/>
                    <a:pt x="319699" y="348483"/>
                    <a:pt x="316695" y="350054"/>
                  </a:cubicBezTo>
                  <a:cubicBezTo>
                    <a:pt x="319787" y="350978"/>
                    <a:pt x="315105" y="363638"/>
                    <a:pt x="317049" y="363546"/>
                  </a:cubicBezTo>
                  <a:cubicBezTo>
                    <a:pt x="319787" y="363453"/>
                    <a:pt x="325088" y="352179"/>
                    <a:pt x="322437" y="349222"/>
                  </a:cubicBezTo>
                  <a:close/>
                  <a:moveTo>
                    <a:pt x="302826" y="357169"/>
                  </a:moveTo>
                  <a:cubicBezTo>
                    <a:pt x="294434" y="366595"/>
                    <a:pt x="296289" y="375744"/>
                    <a:pt x="298409" y="384800"/>
                  </a:cubicBezTo>
                  <a:cubicBezTo>
                    <a:pt x="303003" y="375652"/>
                    <a:pt x="307862" y="371770"/>
                    <a:pt x="312543" y="370477"/>
                  </a:cubicBezTo>
                  <a:cubicBezTo>
                    <a:pt x="309275" y="366041"/>
                    <a:pt x="306006" y="361605"/>
                    <a:pt x="302826" y="357169"/>
                  </a:cubicBezTo>
                  <a:close/>
                  <a:moveTo>
                    <a:pt x="338338" y="374265"/>
                  </a:moveTo>
                  <a:cubicBezTo>
                    <a:pt x="337102" y="374081"/>
                    <a:pt x="336130" y="374912"/>
                    <a:pt x="336130" y="376668"/>
                  </a:cubicBezTo>
                  <a:cubicBezTo>
                    <a:pt x="336130" y="378516"/>
                    <a:pt x="340812" y="379995"/>
                    <a:pt x="340724" y="376483"/>
                  </a:cubicBezTo>
                  <a:cubicBezTo>
                    <a:pt x="340724" y="375467"/>
                    <a:pt x="339487" y="374450"/>
                    <a:pt x="338338" y="374265"/>
                  </a:cubicBezTo>
                  <a:close/>
                  <a:moveTo>
                    <a:pt x="489575" y="381196"/>
                  </a:moveTo>
                  <a:cubicBezTo>
                    <a:pt x="486483" y="387018"/>
                    <a:pt x="480211" y="392932"/>
                    <a:pt x="482773" y="398477"/>
                  </a:cubicBezTo>
                  <a:cubicBezTo>
                    <a:pt x="486218" y="398200"/>
                    <a:pt x="499999" y="389698"/>
                    <a:pt x="489575" y="381196"/>
                  </a:cubicBezTo>
                  <a:close/>
                  <a:moveTo>
                    <a:pt x="336130" y="385724"/>
                  </a:moveTo>
                  <a:cubicBezTo>
                    <a:pt x="335335" y="385632"/>
                    <a:pt x="334717" y="385909"/>
                    <a:pt x="333921" y="386741"/>
                  </a:cubicBezTo>
                  <a:cubicBezTo>
                    <a:pt x="337190" y="390068"/>
                    <a:pt x="340370" y="396814"/>
                    <a:pt x="343462" y="393302"/>
                  </a:cubicBezTo>
                  <a:cubicBezTo>
                    <a:pt x="341077" y="390807"/>
                    <a:pt x="338515" y="386279"/>
                    <a:pt x="336130" y="385724"/>
                  </a:cubicBezTo>
                  <a:close/>
                  <a:moveTo>
                    <a:pt x="324646" y="389698"/>
                  </a:moveTo>
                  <a:cubicBezTo>
                    <a:pt x="323851" y="389513"/>
                    <a:pt x="323144" y="389883"/>
                    <a:pt x="322261" y="390715"/>
                  </a:cubicBezTo>
                  <a:cubicBezTo>
                    <a:pt x="325176" y="394134"/>
                    <a:pt x="322614" y="400880"/>
                    <a:pt x="327031" y="397276"/>
                  </a:cubicBezTo>
                  <a:cubicBezTo>
                    <a:pt x="328709" y="394596"/>
                    <a:pt x="327031" y="390253"/>
                    <a:pt x="324646" y="389698"/>
                  </a:cubicBezTo>
                  <a:close/>
                  <a:moveTo>
                    <a:pt x="350618" y="398107"/>
                  </a:moveTo>
                  <a:cubicBezTo>
                    <a:pt x="349557" y="397923"/>
                    <a:pt x="347879" y="399494"/>
                    <a:pt x="345847" y="403467"/>
                  </a:cubicBezTo>
                  <a:cubicBezTo>
                    <a:pt x="347879" y="407903"/>
                    <a:pt x="343109" y="412708"/>
                    <a:pt x="346289" y="417144"/>
                  </a:cubicBezTo>
                  <a:cubicBezTo>
                    <a:pt x="352561" y="413170"/>
                    <a:pt x="353798" y="398477"/>
                    <a:pt x="350618" y="398107"/>
                  </a:cubicBezTo>
                  <a:close/>
                  <a:moveTo>
                    <a:pt x="452384" y="416682"/>
                  </a:moveTo>
                  <a:cubicBezTo>
                    <a:pt x="436571" y="433501"/>
                    <a:pt x="461925" y="432577"/>
                    <a:pt x="452384" y="416682"/>
                  </a:cubicBezTo>
                  <a:close/>
                  <a:moveTo>
                    <a:pt x="576235" y="425461"/>
                  </a:moveTo>
                  <a:cubicBezTo>
                    <a:pt x="575352" y="424445"/>
                    <a:pt x="573673" y="424260"/>
                    <a:pt x="570670" y="425831"/>
                  </a:cubicBezTo>
                  <a:cubicBezTo>
                    <a:pt x="573762" y="426755"/>
                    <a:pt x="568903" y="439600"/>
                    <a:pt x="570935" y="439508"/>
                  </a:cubicBezTo>
                  <a:cubicBezTo>
                    <a:pt x="573673" y="439415"/>
                    <a:pt x="578885" y="428326"/>
                    <a:pt x="576235" y="425461"/>
                  </a:cubicBezTo>
                  <a:close/>
                  <a:moveTo>
                    <a:pt x="298851" y="398477"/>
                  </a:moveTo>
                  <a:cubicBezTo>
                    <a:pt x="291960" y="403282"/>
                    <a:pt x="298233" y="413355"/>
                    <a:pt x="299028" y="418900"/>
                  </a:cubicBezTo>
                  <a:cubicBezTo>
                    <a:pt x="300088" y="426016"/>
                    <a:pt x="296289" y="433409"/>
                    <a:pt x="304151" y="432392"/>
                  </a:cubicBezTo>
                  <a:cubicBezTo>
                    <a:pt x="312720" y="425276"/>
                    <a:pt x="306625" y="418438"/>
                    <a:pt x="313162" y="411322"/>
                  </a:cubicBezTo>
                  <a:cubicBezTo>
                    <a:pt x="316519" y="406702"/>
                    <a:pt x="321377" y="397461"/>
                    <a:pt x="315282" y="401249"/>
                  </a:cubicBezTo>
                  <a:cubicBezTo>
                    <a:pt x="310070" y="416220"/>
                    <a:pt x="304505" y="408088"/>
                    <a:pt x="298851" y="398477"/>
                  </a:cubicBezTo>
                  <a:close/>
                  <a:moveTo>
                    <a:pt x="328444" y="414187"/>
                  </a:moveTo>
                  <a:cubicBezTo>
                    <a:pt x="327208" y="413170"/>
                    <a:pt x="326148" y="412708"/>
                    <a:pt x="324999" y="414372"/>
                  </a:cubicBezTo>
                  <a:cubicBezTo>
                    <a:pt x="327473" y="416128"/>
                    <a:pt x="329858" y="420748"/>
                    <a:pt x="332155" y="417514"/>
                  </a:cubicBezTo>
                  <a:cubicBezTo>
                    <a:pt x="331006" y="416590"/>
                    <a:pt x="329593" y="415111"/>
                    <a:pt x="328444" y="414187"/>
                  </a:cubicBezTo>
                  <a:close/>
                  <a:moveTo>
                    <a:pt x="320847" y="417883"/>
                  </a:moveTo>
                  <a:cubicBezTo>
                    <a:pt x="320494" y="416867"/>
                    <a:pt x="319434" y="416590"/>
                    <a:pt x="317844" y="418345"/>
                  </a:cubicBezTo>
                  <a:cubicBezTo>
                    <a:pt x="316607" y="420286"/>
                    <a:pt x="317225" y="424814"/>
                    <a:pt x="320229" y="421487"/>
                  </a:cubicBezTo>
                  <a:cubicBezTo>
                    <a:pt x="320936" y="420563"/>
                    <a:pt x="321201" y="418900"/>
                    <a:pt x="320847" y="417883"/>
                  </a:cubicBezTo>
                  <a:close/>
                  <a:moveTo>
                    <a:pt x="346289" y="426016"/>
                  </a:moveTo>
                  <a:cubicBezTo>
                    <a:pt x="345847" y="425831"/>
                    <a:pt x="345140" y="426016"/>
                    <a:pt x="344080" y="427217"/>
                  </a:cubicBezTo>
                  <a:cubicBezTo>
                    <a:pt x="341342" y="430451"/>
                    <a:pt x="340105" y="438953"/>
                    <a:pt x="344257" y="434148"/>
                  </a:cubicBezTo>
                  <a:cubicBezTo>
                    <a:pt x="346377" y="431838"/>
                    <a:pt x="347526" y="426570"/>
                    <a:pt x="346289" y="426016"/>
                  </a:cubicBezTo>
                  <a:close/>
                  <a:moveTo>
                    <a:pt x="558744" y="431006"/>
                  </a:moveTo>
                  <a:cubicBezTo>
                    <a:pt x="557596" y="430821"/>
                    <a:pt x="556536" y="431653"/>
                    <a:pt x="556624" y="433409"/>
                  </a:cubicBezTo>
                  <a:cubicBezTo>
                    <a:pt x="556624" y="435257"/>
                    <a:pt x="561218" y="436735"/>
                    <a:pt x="561129" y="433224"/>
                  </a:cubicBezTo>
                  <a:cubicBezTo>
                    <a:pt x="561129" y="432207"/>
                    <a:pt x="559981" y="431191"/>
                    <a:pt x="558744" y="431006"/>
                  </a:cubicBezTo>
                  <a:close/>
                  <a:moveTo>
                    <a:pt x="544698" y="431560"/>
                  </a:moveTo>
                  <a:cubicBezTo>
                    <a:pt x="543550" y="431468"/>
                    <a:pt x="542313" y="432022"/>
                    <a:pt x="542313" y="433778"/>
                  </a:cubicBezTo>
                  <a:cubicBezTo>
                    <a:pt x="542313" y="435626"/>
                    <a:pt x="547172" y="437105"/>
                    <a:pt x="547083" y="433593"/>
                  </a:cubicBezTo>
                  <a:cubicBezTo>
                    <a:pt x="547083" y="432669"/>
                    <a:pt x="545847" y="431745"/>
                    <a:pt x="544698" y="431560"/>
                  </a:cubicBezTo>
                  <a:close/>
                  <a:moveTo>
                    <a:pt x="284982" y="419270"/>
                  </a:moveTo>
                  <a:cubicBezTo>
                    <a:pt x="268021" y="430544"/>
                    <a:pt x="267049" y="448656"/>
                    <a:pt x="262102" y="468155"/>
                  </a:cubicBezTo>
                  <a:cubicBezTo>
                    <a:pt x="263604" y="470096"/>
                    <a:pt x="265194" y="472036"/>
                    <a:pt x="266696" y="474069"/>
                  </a:cubicBezTo>
                  <a:cubicBezTo>
                    <a:pt x="267314" y="473238"/>
                    <a:pt x="267932" y="472868"/>
                    <a:pt x="268639" y="472868"/>
                  </a:cubicBezTo>
                  <a:cubicBezTo>
                    <a:pt x="270936" y="473053"/>
                    <a:pt x="273321" y="476842"/>
                    <a:pt x="271643" y="480815"/>
                  </a:cubicBezTo>
                  <a:cubicBezTo>
                    <a:pt x="270141" y="478782"/>
                    <a:pt x="268551" y="476749"/>
                    <a:pt x="267049" y="474624"/>
                  </a:cubicBezTo>
                  <a:cubicBezTo>
                    <a:pt x="266254" y="475825"/>
                    <a:pt x="265635" y="476842"/>
                    <a:pt x="264929" y="478043"/>
                  </a:cubicBezTo>
                  <a:cubicBezTo>
                    <a:pt x="267932" y="492736"/>
                    <a:pt x="281536" y="483957"/>
                    <a:pt x="276413" y="474254"/>
                  </a:cubicBezTo>
                  <a:cubicBezTo>
                    <a:pt x="283215" y="466122"/>
                    <a:pt x="268904" y="458637"/>
                    <a:pt x="278356" y="450227"/>
                  </a:cubicBezTo>
                  <a:cubicBezTo>
                    <a:pt x="280830" y="453647"/>
                    <a:pt x="283303" y="456881"/>
                    <a:pt x="285777" y="460208"/>
                  </a:cubicBezTo>
                  <a:cubicBezTo>
                    <a:pt x="294699" y="446254"/>
                    <a:pt x="294346" y="432577"/>
                    <a:pt x="284982" y="419270"/>
                  </a:cubicBezTo>
                  <a:close/>
                  <a:moveTo>
                    <a:pt x="434009" y="439138"/>
                  </a:moveTo>
                  <a:cubicBezTo>
                    <a:pt x="432773" y="438953"/>
                    <a:pt x="431536" y="439508"/>
                    <a:pt x="431624" y="441356"/>
                  </a:cubicBezTo>
                  <a:cubicBezTo>
                    <a:pt x="431624" y="443204"/>
                    <a:pt x="436395" y="444498"/>
                    <a:pt x="436395" y="440894"/>
                  </a:cubicBezTo>
                  <a:cubicBezTo>
                    <a:pt x="436306" y="439970"/>
                    <a:pt x="435158" y="439323"/>
                    <a:pt x="434009" y="439138"/>
                  </a:cubicBezTo>
                  <a:close/>
                  <a:moveTo>
                    <a:pt x="532949" y="440894"/>
                  </a:moveTo>
                  <a:cubicBezTo>
                    <a:pt x="525175" y="445792"/>
                    <a:pt x="525264" y="459746"/>
                    <a:pt x="521642" y="465106"/>
                  </a:cubicBezTo>
                  <a:cubicBezTo>
                    <a:pt x="515723" y="474162"/>
                    <a:pt x="513780" y="466399"/>
                    <a:pt x="512543" y="479244"/>
                  </a:cubicBezTo>
                  <a:cubicBezTo>
                    <a:pt x="510953" y="477027"/>
                    <a:pt x="509451" y="474716"/>
                    <a:pt x="507772" y="472498"/>
                  </a:cubicBezTo>
                  <a:cubicBezTo>
                    <a:pt x="503002" y="482941"/>
                    <a:pt x="500617" y="493383"/>
                    <a:pt x="501235" y="503641"/>
                  </a:cubicBezTo>
                  <a:cubicBezTo>
                    <a:pt x="509981" y="495324"/>
                    <a:pt x="507066" y="487377"/>
                    <a:pt x="512543" y="479244"/>
                  </a:cubicBezTo>
                  <a:cubicBezTo>
                    <a:pt x="525970" y="488948"/>
                    <a:pt x="504681" y="499945"/>
                    <a:pt x="515546" y="509833"/>
                  </a:cubicBezTo>
                  <a:cubicBezTo>
                    <a:pt x="521642" y="497080"/>
                    <a:pt x="527914" y="503641"/>
                    <a:pt x="534009" y="488763"/>
                  </a:cubicBezTo>
                  <a:cubicBezTo>
                    <a:pt x="526765" y="477673"/>
                    <a:pt x="536571" y="465845"/>
                    <a:pt x="542931" y="454201"/>
                  </a:cubicBezTo>
                  <a:cubicBezTo>
                    <a:pt x="539663" y="449765"/>
                    <a:pt x="536218" y="445422"/>
                    <a:pt x="532949" y="440894"/>
                  </a:cubicBezTo>
                  <a:close/>
                  <a:moveTo>
                    <a:pt x="520052" y="509555"/>
                  </a:moveTo>
                  <a:cubicBezTo>
                    <a:pt x="515546" y="519443"/>
                    <a:pt x="510688" y="511311"/>
                    <a:pt x="506182" y="523879"/>
                  </a:cubicBezTo>
                  <a:cubicBezTo>
                    <a:pt x="513073" y="538110"/>
                    <a:pt x="515811" y="523325"/>
                    <a:pt x="517931" y="519905"/>
                  </a:cubicBezTo>
                  <a:cubicBezTo>
                    <a:pt x="518020" y="519721"/>
                    <a:pt x="520052" y="523325"/>
                    <a:pt x="520317" y="523325"/>
                  </a:cubicBezTo>
                  <a:cubicBezTo>
                    <a:pt x="522878" y="523232"/>
                    <a:pt x="524999" y="510479"/>
                    <a:pt x="520052" y="509555"/>
                  </a:cubicBezTo>
                  <a:close/>
                  <a:moveTo>
                    <a:pt x="1689659" y="522678"/>
                  </a:moveTo>
                  <a:cubicBezTo>
                    <a:pt x="1688510" y="523140"/>
                    <a:pt x="1687450" y="524618"/>
                    <a:pt x="1686302" y="528038"/>
                  </a:cubicBezTo>
                  <a:cubicBezTo>
                    <a:pt x="1691161" y="536539"/>
                    <a:pt x="1696019" y="539774"/>
                    <a:pt x="1700613" y="534414"/>
                  </a:cubicBezTo>
                  <a:cubicBezTo>
                    <a:pt x="1696991" y="530533"/>
                    <a:pt x="1693192" y="521291"/>
                    <a:pt x="1689659" y="522678"/>
                  </a:cubicBezTo>
                  <a:close/>
                  <a:moveTo>
                    <a:pt x="1707503" y="530810"/>
                  </a:moveTo>
                  <a:cubicBezTo>
                    <a:pt x="1705207" y="535430"/>
                    <a:pt x="1700701" y="540236"/>
                    <a:pt x="1703175" y="544672"/>
                  </a:cubicBezTo>
                  <a:cubicBezTo>
                    <a:pt x="1707062" y="540513"/>
                    <a:pt x="1710949" y="544117"/>
                    <a:pt x="1714924" y="540698"/>
                  </a:cubicBezTo>
                  <a:cubicBezTo>
                    <a:pt x="1712450" y="537463"/>
                    <a:pt x="1709977" y="534044"/>
                    <a:pt x="1707503" y="530810"/>
                  </a:cubicBezTo>
                  <a:close/>
                  <a:moveTo>
                    <a:pt x="1722256" y="532566"/>
                  </a:moveTo>
                  <a:cubicBezTo>
                    <a:pt x="1720489" y="532381"/>
                    <a:pt x="1718811" y="533490"/>
                    <a:pt x="1717044" y="537186"/>
                  </a:cubicBezTo>
                  <a:cubicBezTo>
                    <a:pt x="1717662" y="551787"/>
                    <a:pt x="1725260" y="542361"/>
                    <a:pt x="1728970" y="546889"/>
                  </a:cubicBezTo>
                  <a:cubicBezTo>
                    <a:pt x="1733033" y="551880"/>
                    <a:pt x="1743811" y="547998"/>
                    <a:pt x="1738510" y="539959"/>
                  </a:cubicBezTo>
                  <a:cubicBezTo>
                    <a:pt x="1733298" y="546612"/>
                    <a:pt x="1727556" y="533305"/>
                    <a:pt x="1722256" y="532566"/>
                  </a:cubicBezTo>
                  <a:close/>
                  <a:moveTo>
                    <a:pt x="1751761" y="542731"/>
                  </a:moveTo>
                  <a:cubicBezTo>
                    <a:pt x="1750171" y="543101"/>
                    <a:pt x="1749464" y="545134"/>
                    <a:pt x="1750436" y="549662"/>
                  </a:cubicBezTo>
                  <a:cubicBezTo>
                    <a:pt x="1754588" y="545503"/>
                    <a:pt x="1758122" y="567405"/>
                    <a:pt x="1767044" y="559180"/>
                  </a:cubicBezTo>
                  <a:cubicBezTo>
                    <a:pt x="1768987" y="554837"/>
                    <a:pt x="1756532" y="541530"/>
                    <a:pt x="1751761" y="542731"/>
                  </a:cubicBezTo>
                  <a:close/>
                  <a:moveTo>
                    <a:pt x="292667" y="456604"/>
                  </a:moveTo>
                  <a:cubicBezTo>
                    <a:pt x="276766" y="473423"/>
                    <a:pt x="302208" y="472498"/>
                    <a:pt x="292667" y="456604"/>
                  </a:cubicBezTo>
                  <a:close/>
                  <a:moveTo>
                    <a:pt x="283745" y="478875"/>
                  </a:moveTo>
                  <a:cubicBezTo>
                    <a:pt x="282597" y="478690"/>
                    <a:pt x="281360" y="479244"/>
                    <a:pt x="281360" y="481000"/>
                  </a:cubicBezTo>
                  <a:cubicBezTo>
                    <a:pt x="281360" y="482941"/>
                    <a:pt x="286218" y="484235"/>
                    <a:pt x="286130" y="480815"/>
                  </a:cubicBezTo>
                  <a:cubicBezTo>
                    <a:pt x="286130" y="479891"/>
                    <a:pt x="284893" y="478967"/>
                    <a:pt x="283745" y="478875"/>
                  </a:cubicBezTo>
                  <a:close/>
                  <a:moveTo>
                    <a:pt x="491341" y="483403"/>
                  </a:moveTo>
                  <a:cubicBezTo>
                    <a:pt x="485246" y="491535"/>
                    <a:pt x="479857" y="499852"/>
                    <a:pt x="484804" y="507615"/>
                  </a:cubicBezTo>
                  <a:cubicBezTo>
                    <a:pt x="490811" y="499390"/>
                    <a:pt x="496288" y="491165"/>
                    <a:pt x="491341" y="483403"/>
                  </a:cubicBezTo>
                  <a:close/>
                  <a:moveTo>
                    <a:pt x="503444" y="506783"/>
                  </a:moveTo>
                  <a:cubicBezTo>
                    <a:pt x="499645" y="514915"/>
                    <a:pt x="495935" y="517041"/>
                    <a:pt x="491871" y="510572"/>
                  </a:cubicBezTo>
                  <a:cubicBezTo>
                    <a:pt x="481801" y="525820"/>
                    <a:pt x="470228" y="541067"/>
                    <a:pt x="471465" y="555853"/>
                  </a:cubicBezTo>
                  <a:cubicBezTo>
                    <a:pt x="482331" y="546242"/>
                    <a:pt x="493462" y="548368"/>
                    <a:pt x="504239" y="534229"/>
                  </a:cubicBezTo>
                  <a:cubicBezTo>
                    <a:pt x="502560" y="531919"/>
                    <a:pt x="500882" y="529608"/>
                    <a:pt x="499292" y="527483"/>
                  </a:cubicBezTo>
                  <a:cubicBezTo>
                    <a:pt x="499292" y="527298"/>
                    <a:pt x="499380" y="527391"/>
                    <a:pt x="499469" y="527206"/>
                  </a:cubicBezTo>
                  <a:cubicBezTo>
                    <a:pt x="498409" y="527113"/>
                    <a:pt x="497525" y="526189"/>
                    <a:pt x="498850" y="523325"/>
                  </a:cubicBezTo>
                  <a:cubicBezTo>
                    <a:pt x="499292" y="523879"/>
                    <a:pt x="499822" y="524433"/>
                    <a:pt x="500264" y="525080"/>
                  </a:cubicBezTo>
                  <a:cubicBezTo>
                    <a:pt x="503356" y="518889"/>
                    <a:pt x="504946" y="512790"/>
                    <a:pt x="503444" y="506783"/>
                  </a:cubicBezTo>
                  <a:close/>
                  <a:moveTo>
                    <a:pt x="472437" y="484235"/>
                  </a:moveTo>
                  <a:cubicBezTo>
                    <a:pt x="470405" y="491073"/>
                    <a:pt x="457684" y="498374"/>
                    <a:pt x="463338" y="505027"/>
                  </a:cubicBezTo>
                  <a:cubicBezTo>
                    <a:pt x="469345" y="492367"/>
                    <a:pt x="478444" y="498558"/>
                    <a:pt x="472437" y="484235"/>
                  </a:cubicBezTo>
                  <a:close/>
                  <a:moveTo>
                    <a:pt x="468108" y="504842"/>
                  </a:moveTo>
                  <a:cubicBezTo>
                    <a:pt x="465193" y="515839"/>
                    <a:pt x="457331" y="513714"/>
                    <a:pt x="452031" y="522493"/>
                  </a:cubicBezTo>
                  <a:cubicBezTo>
                    <a:pt x="448055" y="529146"/>
                    <a:pt x="449557" y="538480"/>
                    <a:pt x="443903" y="530995"/>
                  </a:cubicBezTo>
                  <a:cubicBezTo>
                    <a:pt x="438515" y="535338"/>
                    <a:pt x="433214" y="555299"/>
                    <a:pt x="427649" y="548460"/>
                  </a:cubicBezTo>
                  <a:cubicBezTo>
                    <a:pt x="427296" y="539589"/>
                    <a:pt x="437013" y="522493"/>
                    <a:pt x="443727" y="530625"/>
                  </a:cubicBezTo>
                  <a:cubicBezTo>
                    <a:pt x="443285" y="530071"/>
                    <a:pt x="443108" y="530255"/>
                    <a:pt x="442667" y="529608"/>
                  </a:cubicBezTo>
                  <a:cubicBezTo>
                    <a:pt x="443462" y="528500"/>
                    <a:pt x="444080" y="527206"/>
                    <a:pt x="444875" y="526097"/>
                  </a:cubicBezTo>
                  <a:cubicBezTo>
                    <a:pt x="440016" y="514453"/>
                    <a:pt x="435600" y="526282"/>
                    <a:pt x="430829" y="519721"/>
                  </a:cubicBezTo>
                  <a:cubicBezTo>
                    <a:pt x="426059" y="534137"/>
                    <a:pt x="412720" y="546889"/>
                    <a:pt x="412543" y="568144"/>
                  </a:cubicBezTo>
                  <a:cubicBezTo>
                    <a:pt x="408568" y="565649"/>
                    <a:pt x="404681" y="565926"/>
                    <a:pt x="400794" y="572118"/>
                  </a:cubicBezTo>
                  <a:cubicBezTo>
                    <a:pt x="403091" y="578864"/>
                    <a:pt x="416165" y="585148"/>
                    <a:pt x="410776" y="592171"/>
                  </a:cubicBezTo>
                  <a:cubicBezTo>
                    <a:pt x="405034" y="583392"/>
                    <a:pt x="399469" y="575444"/>
                    <a:pt x="394080" y="582652"/>
                  </a:cubicBezTo>
                  <a:cubicBezTo>
                    <a:pt x="403621" y="585332"/>
                    <a:pt x="393285" y="604184"/>
                    <a:pt x="389487" y="596329"/>
                  </a:cubicBezTo>
                  <a:cubicBezTo>
                    <a:pt x="388515" y="590230"/>
                    <a:pt x="385511" y="585794"/>
                    <a:pt x="386748" y="579418"/>
                  </a:cubicBezTo>
                  <a:cubicBezTo>
                    <a:pt x="387897" y="573781"/>
                    <a:pt x="395494" y="570916"/>
                    <a:pt x="391342" y="565741"/>
                  </a:cubicBezTo>
                  <a:cubicBezTo>
                    <a:pt x="378974" y="568421"/>
                    <a:pt x="378798" y="558626"/>
                    <a:pt x="391077" y="552064"/>
                  </a:cubicBezTo>
                  <a:cubicBezTo>
                    <a:pt x="388338" y="539496"/>
                    <a:pt x="373851" y="556593"/>
                    <a:pt x="372437" y="566296"/>
                  </a:cubicBezTo>
                  <a:cubicBezTo>
                    <a:pt x="372172" y="568606"/>
                    <a:pt x="379151" y="573873"/>
                    <a:pt x="374999" y="576461"/>
                  </a:cubicBezTo>
                  <a:cubicBezTo>
                    <a:pt x="368374" y="560936"/>
                    <a:pt x="354151" y="580435"/>
                    <a:pt x="361130" y="590507"/>
                  </a:cubicBezTo>
                  <a:cubicBezTo>
                    <a:pt x="364928" y="582375"/>
                    <a:pt x="368815" y="580250"/>
                    <a:pt x="372879" y="586811"/>
                  </a:cubicBezTo>
                  <a:cubicBezTo>
                    <a:pt x="369345" y="593742"/>
                    <a:pt x="358921" y="600950"/>
                    <a:pt x="368462" y="607419"/>
                  </a:cubicBezTo>
                  <a:cubicBezTo>
                    <a:pt x="373851" y="598270"/>
                    <a:pt x="379151" y="589768"/>
                    <a:pt x="384716" y="596514"/>
                  </a:cubicBezTo>
                  <a:cubicBezTo>
                    <a:pt x="381359" y="602336"/>
                    <a:pt x="374822" y="608158"/>
                    <a:pt x="378003" y="613795"/>
                  </a:cubicBezTo>
                  <a:cubicBezTo>
                    <a:pt x="384098" y="605570"/>
                    <a:pt x="386925" y="624237"/>
                    <a:pt x="387720" y="627287"/>
                  </a:cubicBezTo>
                  <a:cubicBezTo>
                    <a:pt x="395494" y="621280"/>
                    <a:pt x="401412" y="609359"/>
                    <a:pt x="408568" y="602428"/>
                  </a:cubicBezTo>
                  <a:cubicBezTo>
                    <a:pt x="408833" y="602151"/>
                    <a:pt x="410600" y="605940"/>
                    <a:pt x="410953" y="605848"/>
                  </a:cubicBezTo>
                  <a:cubicBezTo>
                    <a:pt x="414222" y="604924"/>
                    <a:pt x="417225" y="594296"/>
                    <a:pt x="420052" y="591709"/>
                  </a:cubicBezTo>
                  <a:cubicBezTo>
                    <a:pt x="420317" y="591524"/>
                    <a:pt x="422260" y="595313"/>
                    <a:pt x="422437" y="595128"/>
                  </a:cubicBezTo>
                  <a:cubicBezTo>
                    <a:pt x="429946" y="588290"/>
                    <a:pt x="436041" y="577108"/>
                    <a:pt x="443285" y="570547"/>
                  </a:cubicBezTo>
                  <a:cubicBezTo>
                    <a:pt x="443550" y="570269"/>
                    <a:pt x="445670" y="574151"/>
                    <a:pt x="445847" y="573873"/>
                  </a:cubicBezTo>
                  <a:cubicBezTo>
                    <a:pt x="449557" y="570731"/>
                    <a:pt x="451412" y="563061"/>
                    <a:pt x="455034" y="559827"/>
                  </a:cubicBezTo>
                  <a:cubicBezTo>
                    <a:pt x="455741" y="559088"/>
                    <a:pt x="457331" y="562784"/>
                    <a:pt x="459539" y="559827"/>
                  </a:cubicBezTo>
                  <a:cubicBezTo>
                    <a:pt x="464398" y="553266"/>
                    <a:pt x="460688" y="549292"/>
                    <a:pt x="464133" y="538942"/>
                  </a:cubicBezTo>
                  <a:cubicBezTo>
                    <a:pt x="467313" y="529608"/>
                    <a:pt x="476147" y="528407"/>
                    <a:pt x="473055" y="518150"/>
                  </a:cubicBezTo>
                  <a:cubicBezTo>
                    <a:pt x="463073" y="526467"/>
                    <a:pt x="470847" y="507799"/>
                    <a:pt x="468108" y="504842"/>
                  </a:cubicBezTo>
                  <a:close/>
                  <a:moveTo>
                    <a:pt x="478444" y="512605"/>
                  </a:moveTo>
                  <a:cubicBezTo>
                    <a:pt x="476942" y="513529"/>
                    <a:pt x="476500" y="521384"/>
                    <a:pt x="480211" y="521291"/>
                  </a:cubicBezTo>
                  <a:cubicBezTo>
                    <a:pt x="482861" y="521199"/>
                    <a:pt x="484804" y="508262"/>
                    <a:pt x="480034" y="514545"/>
                  </a:cubicBezTo>
                  <a:cubicBezTo>
                    <a:pt x="479327" y="512697"/>
                    <a:pt x="478886" y="512235"/>
                    <a:pt x="478444" y="512605"/>
                  </a:cubicBezTo>
                  <a:close/>
                  <a:moveTo>
                    <a:pt x="1708298" y="573042"/>
                  </a:moveTo>
                  <a:cubicBezTo>
                    <a:pt x="1707150" y="572949"/>
                    <a:pt x="1705913" y="573504"/>
                    <a:pt x="1705913" y="575260"/>
                  </a:cubicBezTo>
                  <a:cubicBezTo>
                    <a:pt x="1706002" y="577108"/>
                    <a:pt x="1710772" y="578586"/>
                    <a:pt x="1710684" y="575075"/>
                  </a:cubicBezTo>
                  <a:cubicBezTo>
                    <a:pt x="1710684" y="574151"/>
                    <a:pt x="1709535" y="573227"/>
                    <a:pt x="1708298" y="573042"/>
                  </a:cubicBezTo>
                  <a:close/>
                  <a:moveTo>
                    <a:pt x="1715719" y="588567"/>
                  </a:moveTo>
                  <a:cubicBezTo>
                    <a:pt x="1714129" y="590877"/>
                    <a:pt x="1712627" y="593187"/>
                    <a:pt x="1711125" y="595498"/>
                  </a:cubicBezTo>
                  <a:cubicBezTo>
                    <a:pt x="1715896" y="600580"/>
                    <a:pt x="1720754" y="615551"/>
                    <a:pt x="1725171" y="601689"/>
                  </a:cubicBezTo>
                  <a:cubicBezTo>
                    <a:pt x="1721991" y="597253"/>
                    <a:pt x="1718899" y="593003"/>
                    <a:pt x="1715719" y="588567"/>
                  </a:cubicBezTo>
                  <a:close/>
                  <a:moveTo>
                    <a:pt x="1729942" y="603075"/>
                  </a:moveTo>
                  <a:cubicBezTo>
                    <a:pt x="1728793" y="602891"/>
                    <a:pt x="1727733" y="603445"/>
                    <a:pt x="1727821" y="605201"/>
                  </a:cubicBezTo>
                  <a:cubicBezTo>
                    <a:pt x="1727821" y="607141"/>
                    <a:pt x="1732592" y="608528"/>
                    <a:pt x="1732503" y="605016"/>
                  </a:cubicBezTo>
                  <a:cubicBezTo>
                    <a:pt x="1732503" y="604092"/>
                    <a:pt x="1731178" y="603260"/>
                    <a:pt x="1729942" y="603075"/>
                  </a:cubicBezTo>
                  <a:close/>
                  <a:moveTo>
                    <a:pt x="161131" y="556777"/>
                  </a:moveTo>
                  <a:cubicBezTo>
                    <a:pt x="159894" y="555853"/>
                    <a:pt x="158657" y="555576"/>
                    <a:pt x="157509" y="557239"/>
                  </a:cubicBezTo>
                  <a:cubicBezTo>
                    <a:pt x="159894" y="558995"/>
                    <a:pt x="162367" y="563708"/>
                    <a:pt x="164664" y="560381"/>
                  </a:cubicBezTo>
                  <a:cubicBezTo>
                    <a:pt x="163516" y="559457"/>
                    <a:pt x="162279" y="557794"/>
                    <a:pt x="161131" y="556777"/>
                  </a:cubicBezTo>
                  <a:close/>
                  <a:moveTo>
                    <a:pt x="447437" y="512143"/>
                  </a:moveTo>
                  <a:cubicBezTo>
                    <a:pt x="447084" y="511126"/>
                    <a:pt x="446200" y="510664"/>
                    <a:pt x="444698" y="512328"/>
                  </a:cubicBezTo>
                  <a:cubicBezTo>
                    <a:pt x="443462" y="514268"/>
                    <a:pt x="443992" y="519074"/>
                    <a:pt x="447084" y="515747"/>
                  </a:cubicBezTo>
                  <a:cubicBezTo>
                    <a:pt x="447702" y="514823"/>
                    <a:pt x="447879" y="513159"/>
                    <a:pt x="447437" y="512143"/>
                  </a:cubicBezTo>
                  <a:close/>
                  <a:moveTo>
                    <a:pt x="399204" y="544672"/>
                  </a:moveTo>
                  <a:cubicBezTo>
                    <a:pt x="398056" y="543747"/>
                    <a:pt x="396819" y="543285"/>
                    <a:pt x="395670" y="544949"/>
                  </a:cubicBezTo>
                  <a:cubicBezTo>
                    <a:pt x="398056" y="546705"/>
                    <a:pt x="400529" y="551325"/>
                    <a:pt x="402826" y="548091"/>
                  </a:cubicBezTo>
                  <a:cubicBezTo>
                    <a:pt x="401589" y="547167"/>
                    <a:pt x="400441" y="545688"/>
                    <a:pt x="399204" y="544672"/>
                  </a:cubicBezTo>
                  <a:close/>
                  <a:moveTo>
                    <a:pt x="340900" y="612779"/>
                  </a:moveTo>
                  <a:cubicBezTo>
                    <a:pt x="338692" y="613056"/>
                    <a:pt x="336748" y="613980"/>
                    <a:pt x="335512" y="615551"/>
                  </a:cubicBezTo>
                  <a:cubicBezTo>
                    <a:pt x="336837" y="619432"/>
                    <a:pt x="341872" y="621373"/>
                    <a:pt x="342844" y="625439"/>
                  </a:cubicBezTo>
                  <a:cubicBezTo>
                    <a:pt x="343197" y="626825"/>
                    <a:pt x="338427" y="630891"/>
                    <a:pt x="338338" y="632462"/>
                  </a:cubicBezTo>
                  <a:cubicBezTo>
                    <a:pt x="337985" y="635881"/>
                    <a:pt x="345052" y="642165"/>
                    <a:pt x="338515" y="646139"/>
                  </a:cubicBezTo>
                  <a:cubicBezTo>
                    <a:pt x="328621" y="658892"/>
                    <a:pt x="332685" y="633201"/>
                    <a:pt x="324204" y="639763"/>
                  </a:cubicBezTo>
                  <a:cubicBezTo>
                    <a:pt x="332243" y="656397"/>
                    <a:pt x="311925" y="646139"/>
                    <a:pt x="312720" y="664159"/>
                  </a:cubicBezTo>
                  <a:cubicBezTo>
                    <a:pt x="312808" y="666839"/>
                    <a:pt x="314134" y="682826"/>
                    <a:pt x="322437" y="677281"/>
                  </a:cubicBezTo>
                  <a:cubicBezTo>
                    <a:pt x="321996" y="675156"/>
                    <a:pt x="322437" y="672753"/>
                    <a:pt x="324999" y="675248"/>
                  </a:cubicBezTo>
                  <a:cubicBezTo>
                    <a:pt x="324381" y="676357"/>
                    <a:pt x="323939" y="677281"/>
                    <a:pt x="323232" y="678298"/>
                  </a:cubicBezTo>
                  <a:cubicBezTo>
                    <a:pt x="324558" y="679777"/>
                    <a:pt x="326236" y="684305"/>
                    <a:pt x="327384" y="684027"/>
                  </a:cubicBezTo>
                  <a:cubicBezTo>
                    <a:pt x="325706" y="684397"/>
                    <a:pt x="343285" y="668595"/>
                    <a:pt x="343639" y="666377"/>
                  </a:cubicBezTo>
                  <a:cubicBezTo>
                    <a:pt x="344080" y="664436"/>
                    <a:pt x="337013" y="658522"/>
                    <a:pt x="341077" y="656212"/>
                  </a:cubicBezTo>
                  <a:cubicBezTo>
                    <a:pt x="352649" y="677281"/>
                    <a:pt x="352031" y="639208"/>
                    <a:pt x="359981" y="655472"/>
                  </a:cubicBezTo>
                  <a:lnTo>
                    <a:pt x="367083" y="640964"/>
                  </a:lnTo>
                  <a:lnTo>
                    <a:pt x="367137" y="640964"/>
                  </a:lnTo>
                  <a:lnTo>
                    <a:pt x="367099" y="640931"/>
                  </a:lnTo>
                  <a:lnTo>
                    <a:pt x="368683" y="637695"/>
                  </a:lnTo>
                  <a:cubicBezTo>
                    <a:pt x="370582" y="632046"/>
                    <a:pt x="372658" y="627657"/>
                    <a:pt x="378444" y="627472"/>
                  </a:cubicBezTo>
                  <a:cubicBezTo>
                    <a:pt x="370317" y="616383"/>
                    <a:pt x="362720" y="632832"/>
                    <a:pt x="354769" y="628488"/>
                  </a:cubicBezTo>
                  <a:cubicBezTo>
                    <a:pt x="356713" y="617399"/>
                    <a:pt x="347526" y="612039"/>
                    <a:pt x="340900" y="612779"/>
                  </a:cubicBezTo>
                  <a:close/>
                  <a:moveTo>
                    <a:pt x="1754765" y="638007"/>
                  </a:moveTo>
                  <a:cubicBezTo>
                    <a:pt x="1754411" y="636990"/>
                    <a:pt x="1753351" y="636713"/>
                    <a:pt x="1751761" y="638376"/>
                  </a:cubicBezTo>
                  <a:cubicBezTo>
                    <a:pt x="1750524" y="640317"/>
                    <a:pt x="1751320" y="645122"/>
                    <a:pt x="1754411" y="641703"/>
                  </a:cubicBezTo>
                  <a:cubicBezTo>
                    <a:pt x="1755030" y="640779"/>
                    <a:pt x="1755118" y="639023"/>
                    <a:pt x="1754765" y="638007"/>
                  </a:cubicBezTo>
                  <a:close/>
                  <a:moveTo>
                    <a:pt x="1761478" y="646139"/>
                  </a:moveTo>
                  <a:cubicBezTo>
                    <a:pt x="1760330" y="645954"/>
                    <a:pt x="1759093" y="646509"/>
                    <a:pt x="1759093" y="648264"/>
                  </a:cubicBezTo>
                  <a:cubicBezTo>
                    <a:pt x="1759182" y="650205"/>
                    <a:pt x="1763952" y="651684"/>
                    <a:pt x="1763864" y="648080"/>
                  </a:cubicBezTo>
                  <a:cubicBezTo>
                    <a:pt x="1763864" y="647155"/>
                    <a:pt x="1762715" y="646324"/>
                    <a:pt x="1761478" y="646139"/>
                  </a:cubicBezTo>
                  <a:close/>
                  <a:moveTo>
                    <a:pt x="308745" y="692899"/>
                  </a:moveTo>
                  <a:cubicBezTo>
                    <a:pt x="307596" y="692807"/>
                    <a:pt x="306360" y="693176"/>
                    <a:pt x="306360" y="694932"/>
                  </a:cubicBezTo>
                  <a:cubicBezTo>
                    <a:pt x="306360" y="696780"/>
                    <a:pt x="311218" y="698259"/>
                    <a:pt x="311130" y="694747"/>
                  </a:cubicBezTo>
                  <a:cubicBezTo>
                    <a:pt x="311130" y="693731"/>
                    <a:pt x="309982" y="693084"/>
                    <a:pt x="308745" y="692899"/>
                  </a:cubicBezTo>
                  <a:close/>
                  <a:moveTo>
                    <a:pt x="1779588" y="753059"/>
                  </a:moveTo>
                  <a:cubicBezTo>
                    <a:pt x="1778528" y="753151"/>
                    <a:pt x="1777203" y="754352"/>
                    <a:pt x="1775171" y="757032"/>
                  </a:cubicBezTo>
                  <a:cubicBezTo>
                    <a:pt x="1775524" y="762669"/>
                    <a:pt x="1778351" y="768214"/>
                    <a:pt x="1782768" y="773666"/>
                  </a:cubicBezTo>
                  <a:cubicBezTo>
                    <a:pt x="1777910" y="778379"/>
                    <a:pt x="1780030" y="782907"/>
                    <a:pt x="1782768" y="787436"/>
                  </a:cubicBezTo>
                  <a:cubicBezTo>
                    <a:pt x="1789305" y="780320"/>
                    <a:pt x="1783386" y="773666"/>
                    <a:pt x="1791867" y="766551"/>
                  </a:cubicBezTo>
                  <a:cubicBezTo>
                    <a:pt x="1783740" y="761745"/>
                    <a:pt x="1782856" y="752781"/>
                    <a:pt x="1779588" y="753059"/>
                  </a:cubicBezTo>
                  <a:close/>
                  <a:moveTo>
                    <a:pt x="196643" y="758418"/>
                  </a:moveTo>
                  <a:cubicBezTo>
                    <a:pt x="195494" y="758234"/>
                    <a:pt x="194258" y="758788"/>
                    <a:pt x="194258" y="760636"/>
                  </a:cubicBezTo>
                  <a:cubicBezTo>
                    <a:pt x="194258" y="762485"/>
                    <a:pt x="199116" y="763963"/>
                    <a:pt x="199028" y="760451"/>
                  </a:cubicBezTo>
                  <a:cubicBezTo>
                    <a:pt x="199028" y="759435"/>
                    <a:pt x="197791" y="758603"/>
                    <a:pt x="196643" y="758418"/>
                  </a:cubicBezTo>
                  <a:close/>
                  <a:moveTo>
                    <a:pt x="1749994" y="790208"/>
                  </a:moveTo>
                  <a:cubicBezTo>
                    <a:pt x="1748846" y="790023"/>
                    <a:pt x="1747609" y="790393"/>
                    <a:pt x="1747609" y="792148"/>
                  </a:cubicBezTo>
                  <a:cubicBezTo>
                    <a:pt x="1747609" y="793997"/>
                    <a:pt x="1752468" y="795383"/>
                    <a:pt x="1752380" y="791964"/>
                  </a:cubicBezTo>
                  <a:cubicBezTo>
                    <a:pt x="1752380" y="791040"/>
                    <a:pt x="1751231" y="790300"/>
                    <a:pt x="1749994" y="790208"/>
                  </a:cubicBezTo>
                  <a:close/>
                  <a:moveTo>
                    <a:pt x="1823227" y="803053"/>
                  </a:moveTo>
                  <a:cubicBezTo>
                    <a:pt x="1817132" y="810169"/>
                    <a:pt x="1814924" y="816822"/>
                    <a:pt x="1814305" y="823753"/>
                  </a:cubicBezTo>
                  <a:cubicBezTo>
                    <a:pt x="1818280" y="828096"/>
                    <a:pt x="1822344" y="837153"/>
                    <a:pt x="1826231" y="833456"/>
                  </a:cubicBezTo>
                  <a:cubicBezTo>
                    <a:pt x="1823051" y="826341"/>
                    <a:pt x="1829764" y="829852"/>
                    <a:pt x="1833121" y="823106"/>
                  </a:cubicBezTo>
                  <a:cubicBezTo>
                    <a:pt x="1826408" y="816545"/>
                    <a:pt x="1831973" y="809614"/>
                    <a:pt x="1823227" y="803053"/>
                  </a:cubicBezTo>
                  <a:close/>
                  <a:moveTo>
                    <a:pt x="1780736" y="804439"/>
                  </a:moveTo>
                  <a:cubicBezTo>
                    <a:pt x="1779235" y="806842"/>
                    <a:pt x="1777733" y="809060"/>
                    <a:pt x="1776231" y="811370"/>
                  </a:cubicBezTo>
                  <a:cubicBezTo>
                    <a:pt x="1778616" y="814789"/>
                    <a:pt x="1781090" y="818208"/>
                    <a:pt x="1783563" y="821535"/>
                  </a:cubicBezTo>
                  <a:cubicBezTo>
                    <a:pt x="1787980" y="815621"/>
                    <a:pt x="1786390" y="809984"/>
                    <a:pt x="1780736" y="804439"/>
                  </a:cubicBezTo>
                  <a:close/>
                  <a:moveTo>
                    <a:pt x="1799818" y="813218"/>
                  </a:moveTo>
                  <a:cubicBezTo>
                    <a:pt x="1799022" y="813033"/>
                    <a:pt x="1798228" y="813311"/>
                    <a:pt x="1797432" y="814142"/>
                  </a:cubicBezTo>
                  <a:cubicBezTo>
                    <a:pt x="1801054" y="819687"/>
                    <a:pt x="1793546" y="825694"/>
                    <a:pt x="1800171" y="831054"/>
                  </a:cubicBezTo>
                  <a:cubicBezTo>
                    <a:pt x="1802556" y="827634"/>
                    <a:pt x="1804676" y="824030"/>
                    <a:pt x="1806973" y="820519"/>
                  </a:cubicBezTo>
                  <a:cubicBezTo>
                    <a:pt x="1804500" y="818024"/>
                    <a:pt x="1802203" y="813773"/>
                    <a:pt x="1799818" y="813218"/>
                  </a:cubicBezTo>
                  <a:close/>
                  <a:moveTo>
                    <a:pt x="92845" y="838354"/>
                  </a:moveTo>
                  <a:cubicBezTo>
                    <a:pt x="92050" y="837430"/>
                    <a:pt x="90106" y="837522"/>
                    <a:pt x="86926" y="839555"/>
                  </a:cubicBezTo>
                  <a:cubicBezTo>
                    <a:pt x="95141" y="846117"/>
                    <a:pt x="74470" y="853787"/>
                    <a:pt x="82774" y="860255"/>
                  </a:cubicBezTo>
                  <a:cubicBezTo>
                    <a:pt x="79240" y="867186"/>
                    <a:pt x="81537" y="873840"/>
                    <a:pt x="87721" y="880494"/>
                  </a:cubicBezTo>
                  <a:cubicBezTo>
                    <a:pt x="94435" y="877536"/>
                    <a:pt x="89576" y="865523"/>
                    <a:pt x="89664" y="856651"/>
                  </a:cubicBezTo>
                  <a:cubicBezTo>
                    <a:pt x="89753" y="853972"/>
                    <a:pt x="95406" y="841219"/>
                    <a:pt x="92845" y="838354"/>
                  </a:cubicBezTo>
                  <a:close/>
                  <a:moveTo>
                    <a:pt x="1786125" y="840017"/>
                  </a:moveTo>
                  <a:cubicBezTo>
                    <a:pt x="1784977" y="839833"/>
                    <a:pt x="1783916" y="840202"/>
                    <a:pt x="1783916" y="841958"/>
                  </a:cubicBezTo>
                  <a:cubicBezTo>
                    <a:pt x="1784005" y="843806"/>
                    <a:pt x="1788598" y="845285"/>
                    <a:pt x="1788510" y="841773"/>
                  </a:cubicBezTo>
                  <a:cubicBezTo>
                    <a:pt x="1788510" y="840849"/>
                    <a:pt x="1787273" y="840110"/>
                    <a:pt x="1786125" y="840017"/>
                  </a:cubicBezTo>
                  <a:close/>
                  <a:moveTo>
                    <a:pt x="1064219" y="851476"/>
                  </a:moveTo>
                  <a:cubicBezTo>
                    <a:pt x="1060332" y="857298"/>
                    <a:pt x="1056534" y="863120"/>
                    <a:pt x="1052735" y="868942"/>
                  </a:cubicBezTo>
                  <a:cubicBezTo>
                    <a:pt x="1051145" y="856374"/>
                    <a:pt x="1044785" y="870421"/>
                    <a:pt x="1038601" y="869589"/>
                  </a:cubicBezTo>
                  <a:cubicBezTo>
                    <a:pt x="1034714" y="868942"/>
                    <a:pt x="1032947" y="861457"/>
                    <a:pt x="1029060" y="862843"/>
                  </a:cubicBezTo>
                  <a:cubicBezTo>
                    <a:pt x="1026322" y="863860"/>
                    <a:pt x="1024820" y="871807"/>
                    <a:pt x="1022170" y="873285"/>
                  </a:cubicBezTo>
                  <a:cubicBezTo>
                    <a:pt x="1015721" y="866724"/>
                    <a:pt x="1009538" y="862751"/>
                    <a:pt x="1003266" y="867371"/>
                  </a:cubicBezTo>
                  <a:cubicBezTo>
                    <a:pt x="1004414" y="876427"/>
                    <a:pt x="1002559" y="885484"/>
                    <a:pt x="1003707" y="894540"/>
                  </a:cubicBezTo>
                  <a:cubicBezTo>
                    <a:pt x="1012629" y="894078"/>
                    <a:pt x="1009714" y="886131"/>
                    <a:pt x="1015191" y="877074"/>
                  </a:cubicBezTo>
                  <a:cubicBezTo>
                    <a:pt x="1018371" y="881787"/>
                    <a:pt x="1021552" y="882804"/>
                    <a:pt x="1024732" y="883635"/>
                  </a:cubicBezTo>
                  <a:cubicBezTo>
                    <a:pt x="1022347" y="888256"/>
                    <a:pt x="1017665" y="893061"/>
                    <a:pt x="1020138" y="897497"/>
                  </a:cubicBezTo>
                  <a:cubicBezTo>
                    <a:pt x="1024378" y="896850"/>
                    <a:pt x="1028707" y="890659"/>
                    <a:pt x="1034272" y="890012"/>
                  </a:cubicBezTo>
                  <a:cubicBezTo>
                    <a:pt x="1038954" y="889457"/>
                    <a:pt x="1041163" y="899992"/>
                    <a:pt x="1046110" y="893154"/>
                  </a:cubicBezTo>
                  <a:cubicBezTo>
                    <a:pt x="1054149" y="882157"/>
                    <a:pt x="1061039" y="895094"/>
                    <a:pt x="1062806" y="902672"/>
                  </a:cubicBezTo>
                  <a:cubicBezTo>
                    <a:pt x="1071375" y="901286"/>
                    <a:pt x="1065456" y="897867"/>
                    <a:pt x="1071905" y="888626"/>
                  </a:cubicBezTo>
                  <a:cubicBezTo>
                    <a:pt x="1078354" y="901471"/>
                    <a:pt x="1084979" y="883173"/>
                    <a:pt x="1090633" y="881048"/>
                  </a:cubicBezTo>
                  <a:cubicBezTo>
                    <a:pt x="1093724" y="879939"/>
                    <a:pt x="1097081" y="887609"/>
                    <a:pt x="1100350" y="887794"/>
                  </a:cubicBezTo>
                  <a:cubicBezTo>
                    <a:pt x="1103530" y="887979"/>
                    <a:pt x="1111216" y="873563"/>
                    <a:pt x="1114396" y="887055"/>
                  </a:cubicBezTo>
                  <a:cubicBezTo>
                    <a:pt x="1111392" y="892784"/>
                    <a:pt x="1105120" y="898791"/>
                    <a:pt x="1107682" y="904428"/>
                  </a:cubicBezTo>
                  <a:cubicBezTo>
                    <a:pt x="1113866" y="900547"/>
                    <a:pt x="1120138" y="897035"/>
                    <a:pt x="1126322" y="890012"/>
                  </a:cubicBezTo>
                  <a:cubicBezTo>
                    <a:pt x="1121905" y="884467"/>
                    <a:pt x="1119343" y="879015"/>
                    <a:pt x="1118990" y="873285"/>
                  </a:cubicBezTo>
                  <a:cubicBezTo>
                    <a:pt x="1111216" y="879569"/>
                    <a:pt x="1103000" y="868480"/>
                    <a:pt x="1095138" y="867371"/>
                  </a:cubicBezTo>
                  <a:cubicBezTo>
                    <a:pt x="1092134" y="871992"/>
                    <a:pt x="1089131" y="876612"/>
                    <a:pt x="1086039" y="881233"/>
                  </a:cubicBezTo>
                  <a:cubicBezTo>
                    <a:pt x="1081269" y="878183"/>
                    <a:pt x="1076498" y="877998"/>
                    <a:pt x="1071728" y="874949"/>
                  </a:cubicBezTo>
                  <a:cubicBezTo>
                    <a:pt x="1073142" y="866817"/>
                    <a:pt x="1065279" y="867833"/>
                    <a:pt x="1064573" y="864968"/>
                  </a:cubicBezTo>
                  <a:cubicBezTo>
                    <a:pt x="1063866" y="861919"/>
                    <a:pt x="1071640" y="854618"/>
                    <a:pt x="1064219" y="851476"/>
                  </a:cubicBezTo>
                  <a:close/>
                  <a:moveTo>
                    <a:pt x="1799376" y="853509"/>
                  </a:moveTo>
                  <a:cubicBezTo>
                    <a:pt x="1797432" y="853140"/>
                    <a:pt x="1795401" y="853787"/>
                    <a:pt x="1793457" y="855265"/>
                  </a:cubicBezTo>
                  <a:cubicBezTo>
                    <a:pt x="1797521" y="861180"/>
                    <a:pt x="1801496" y="861087"/>
                    <a:pt x="1805383" y="858222"/>
                  </a:cubicBezTo>
                  <a:cubicBezTo>
                    <a:pt x="1803351" y="855265"/>
                    <a:pt x="1801408" y="853879"/>
                    <a:pt x="1799376" y="853509"/>
                  </a:cubicBezTo>
                  <a:close/>
                  <a:moveTo>
                    <a:pt x="1131445" y="884467"/>
                  </a:moveTo>
                  <a:cubicBezTo>
                    <a:pt x="1129944" y="885391"/>
                    <a:pt x="1129767" y="893246"/>
                    <a:pt x="1133477" y="893154"/>
                  </a:cubicBezTo>
                  <a:cubicBezTo>
                    <a:pt x="1136039" y="892969"/>
                    <a:pt x="1138071" y="880031"/>
                    <a:pt x="1133300" y="886408"/>
                  </a:cubicBezTo>
                  <a:cubicBezTo>
                    <a:pt x="1132594" y="884560"/>
                    <a:pt x="1131975" y="884098"/>
                    <a:pt x="1131445" y="884467"/>
                  </a:cubicBezTo>
                  <a:close/>
                  <a:moveTo>
                    <a:pt x="1144608" y="891398"/>
                  </a:moveTo>
                  <a:cubicBezTo>
                    <a:pt x="1144078" y="891398"/>
                    <a:pt x="1143459" y="891860"/>
                    <a:pt x="1142753" y="892969"/>
                  </a:cubicBezTo>
                  <a:cubicBezTo>
                    <a:pt x="1146463" y="895002"/>
                    <a:pt x="1146110" y="891398"/>
                    <a:pt x="1144608" y="891398"/>
                  </a:cubicBezTo>
                  <a:close/>
                  <a:moveTo>
                    <a:pt x="1803970" y="892137"/>
                  </a:moveTo>
                  <a:cubicBezTo>
                    <a:pt x="1803616" y="891121"/>
                    <a:pt x="1802733" y="890936"/>
                    <a:pt x="1801231" y="892599"/>
                  </a:cubicBezTo>
                  <a:cubicBezTo>
                    <a:pt x="1799906" y="894540"/>
                    <a:pt x="1800701" y="899253"/>
                    <a:pt x="1803793" y="895926"/>
                  </a:cubicBezTo>
                  <a:cubicBezTo>
                    <a:pt x="1804411" y="895002"/>
                    <a:pt x="1804323" y="893154"/>
                    <a:pt x="1803970" y="892137"/>
                  </a:cubicBezTo>
                  <a:close/>
                  <a:moveTo>
                    <a:pt x="1171374" y="898514"/>
                  </a:moveTo>
                  <a:cubicBezTo>
                    <a:pt x="1162364" y="904982"/>
                    <a:pt x="1159360" y="928085"/>
                    <a:pt x="1155120" y="923095"/>
                  </a:cubicBezTo>
                  <a:cubicBezTo>
                    <a:pt x="1148406" y="917735"/>
                    <a:pt x="1156092" y="911636"/>
                    <a:pt x="1152470" y="906091"/>
                  </a:cubicBezTo>
                  <a:cubicBezTo>
                    <a:pt x="1141869" y="912560"/>
                    <a:pt x="1144254" y="917181"/>
                    <a:pt x="1136481" y="930673"/>
                  </a:cubicBezTo>
                  <a:cubicBezTo>
                    <a:pt x="1130032" y="926422"/>
                    <a:pt x="1124378" y="953591"/>
                    <a:pt x="1117753" y="938250"/>
                  </a:cubicBezTo>
                  <a:cubicBezTo>
                    <a:pt x="1112717" y="948693"/>
                    <a:pt x="1106180" y="959135"/>
                    <a:pt x="1106269" y="969393"/>
                  </a:cubicBezTo>
                  <a:cubicBezTo>
                    <a:pt x="1110774" y="972350"/>
                    <a:pt x="1113336" y="960337"/>
                    <a:pt x="1118018" y="958673"/>
                  </a:cubicBezTo>
                  <a:cubicBezTo>
                    <a:pt x="1121463" y="957472"/>
                    <a:pt x="1124290" y="965419"/>
                    <a:pt x="1127470" y="964957"/>
                  </a:cubicBezTo>
                  <a:cubicBezTo>
                    <a:pt x="1135420" y="963941"/>
                    <a:pt x="1141251" y="944350"/>
                    <a:pt x="1148760" y="954053"/>
                  </a:cubicBezTo>
                  <a:cubicBezTo>
                    <a:pt x="1145668" y="957564"/>
                    <a:pt x="1145138" y="960984"/>
                    <a:pt x="1146551" y="964403"/>
                  </a:cubicBezTo>
                  <a:cubicBezTo>
                    <a:pt x="1148848" y="961168"/>
                    <a:pt x="1151145" y="965789"/>
                    <a:pt x="1153530" y="967545"/>
                  </a:cubicBezTo>
                  <a:cubicBezTo>
                    <a:pt x="1165721" y="959228"/>
                    <a:pt x="1151322" y="951650"/>
                    <a:pt x="1160244" y="943333"/>
                  </a:cubicBezTo>
                  <a:cubicBezTo>
                    <a:pt x="1169519" y="935108"/>
                    <a:pt x="1178972" y="935201"/>
                    <a:pt x="1188424" y="935386"/>
                  </a:cubicBezTo>
                  <a:cubicBezTo>
                    <a:pt x="1185332" y="938897"/>
                    <a:pt x="1184890" y="942594"/>
                    <a:pt x="1186215" y="945921"/>
                  </a:cubicBezTo>
                  <a:cubicBezTo>
                    <a:pt x="1190809" y="940468"/>
                    <a:pt x="1195403" y="925036"/>
                    <a:pt x="1200350" y="938620"/>
                  </a:cubicBezTo>
                  <a:cubicBezTo>
                    <a:pt x="1192576" y="943610"/>
                    <a:pt x="1184625" y="949802"/>
                    <a:pt x="1176940" y="959875"/>
                  </a:cubicBezTo>
                  <a:cubicBezTo>
                    <a:pt x="1179943" y="972812"/>
                    <a:pt x="1193724" y="956363"/>
                    <a:pt x="1189042" y="969578"/>
                  </a:cubicBezTo>
                  <a:cubicBezTo>
                    <a:pt x="1182858" y="970964"/>
                    <a:pt x="1180473" y="974660"/>
                    <a:pt x="1179855" y="983624"/>
                  </a:cubicBezTo>
                  <a:cubicBezTo>
                    <a:pt x="1186392" y="999149"/>
                    <a:pt x="1192134" y="968192"/>
                    <a:pt x="1198760" y="989816"/>
                  </a:cubicBezTo>
                  <a:cubicBezTo>
                    <a:pt x="1190897" y="989816"/>
                    <a:pt x="1184802" y="1004879"/>
                    <a:pt x="1187452" y="1014212"/>
                  </a:cubicBezTo>
                  <a:cubicBezTo>
                    <a:pt x="1191251" y="1005988"/>
                    <a:pt x="1195138" y="1004047"/>
                    <a:pt x="1199113" y="1010424"/>
                  </a:cubicBezTo>
                  <a:cubicBezTo>
                    <a:pt x="1204590" y="1009222"/>
                    <a:pt x="1209979" y="1000536"/>
                    <a:pt x="1215456" y="999334"/>
                  </a:cubicBezTo>
                  <a:cubicBezTo>
                    <a:pt x="1208918" y="984548"/>
                    <a:pt x="1197169" y="991202"/>
                    <a:pt x="1203353" y="975862"/>
                  </a:cubicBezTo>
                  <a:cubicBezTo>
                    <a:pt x="1206180" y="966528"/>
                    <a:pt x="1212275" y="973736"/>
                    <a:pt x="1215014" y="972165"/>
                  </a:cubicBezTo>
                  <a:cubicBezTo>
                    <a:pt x="1220138" y="969023"/>
                    <a:pt x="1224201" y="951280"/>
                    <a:pt x="1231268" y="961261"/>
                  </a:cubicBezTo>
                  <a:cubicBezTo>
                    <a:pt x="1231092" y="966898"/>
                    <a:pt x="1228706" y="972812"/>
                    <a:pt x="1224554" y="978727"/>
                  </a:cubicBezTo>
                  <a:cubicBezTo>
                    <a:pt x="1228176" y="985103"/>
                    <a:pt x="1234802" y="981314"/>
                    <a:pt x="1231887" y="988615"/>
                  </a:cubicBezTo>
                  <a:cubicBezTo>
                    <a:pt x="1229236" y="996654"/>
                    <a:pt x="1215544" y="1004971"/>
                    <a:pt x="1220579" y="1012826"/>
                  </a:cubicBezTo>
                  <a:cubicBezTo>
                    <a:pt x="1229325" y="1004324"/>
                    <a:pt x="1226675" y="1008390"/>
                    <a:pt x="1232063" y="995361"/>
                  </a:cubicBezTo>
                  <a:cubicBezTo>
                    <a:pt x="1242487" y="1007559"/>
                    <a:pt x="1233477" y="991941"/>
                    <a:pt x="1243636" y="991572"/>
                  </a:cubicBezTo>
                  <a:cubicBezTo>
                    <a:pt x="1241869" y="991664"/>
                    <a:pt x="1251321" y="974291"/>
                    <a:pt x="1247964" y="970964"/>
                  </a:cubicBezTo>
                  <a:cubicBezTo>
                    <a:pt x="1243371" y="976971"/>
                    <a:pt x="1238865" y="980482"/>
                    <a:pt x="1234095" y="978264"/>
                  </a:cubicBezTo>
                  <a:cubicBezTo>
                    <a:pt x="1241516" y="966621"/>
                    <a:pt x="1241427" y="955347"/>
                    <a:pt x="1252293" y="943518"/>
                  </a:cubicBezTo>
                  <a:cubicBezTo>
                    <a:pt x="1243547" y="936033"/>
                    <a:pt x="1234625" y="927346"/>
                    <a:pt x="1226145" y="934277"/>
                  </a:cubicBezTo>
                  <a:cubicBezTo>
                    <a:pt x="1228706" y="939821"/>
                    <a:pt x="1222434" y="945643"/>
                    <a:pt x="1219342" y="951465"/>
                  </a:cubicBezTo>
                  <a:cubicBezTo>
                    <a:pt x="1213777" y="947861"/>
                    <a:pt x="1208742" y="968376"/>
                    <a:pt x="1203088" y="962370"/>
                  </a:cubicBezTo>
                  <a:cubicBezTo>
                    <a:pt x="1206975" y="956548"/>
                    <a:pt x="1210774" y="950634"/>
                    <a:pt x="1214660" y="944719"/>
                  </a:cubicBezTo>
                  <a:cubicBezTo>
                    <a:pt x="1209625" y="929656"/>
                    <a:pt x="1205297" y="953683"/>
                    <a:pt x="1200350" y="938620"/>
                  </a:cubicBezTo>
                  <a:cubicBezTo>
                    <a:pt x="1204148" y="929841"/>
                    <a:pt x="1207947" y="931504"/>
                    <a:pt x="1211834" y="927900"/>
                  </a:cubicBezTo>
                  <a:cubicBezTo>
                    <a:pt x="1206975" y="918474"/>
                    <a:pt x="1202293" y="927069"/>
                    <a:pt x="1197346" y="914778"/>
                  </a:cubicBezTo>
                  <a:cubicBezTo>
                    <a:pt x="1191074" y="916072"/>
                    <a:pt x="1185067" y="925036"/>
                    <a:pt x="1178707" y="922356"/>
                  </a:cubicBezTo>
                  <a:cubicBezTo>
                    <a:pt x="1176763" y="915610"/>
                    <a:pt x="1187187" y="908217"/>
                    <a:pt x="1183035" y="901471"/>
                  </a:cubicBezTo>
                  <a:cubicBezTo>
                    <a:pt x="1179325" y="910527"/>
                    <a:pt x="1175350" y="903504"/>
                    <a:pt x="1171374" y="898514"/>
                  </a:cubicBezTo>
                  <a:close/>
                  <a:moveTo>
                    <a:pt x="1261657" y="943148"/>
                  </a:moveTo>
                  <a:cubicBezTo>
                    <a:pt x="1252911" y="952389"/>
                    <a:pt x="1259272" y="960152"/>
                    <a:pt x="1250350" y="960614"/>
                  </a:cubicBezTo>
                  <a:cubicBezTo>
                    <a:pt x="1252735" y="963941"/>
                    <a:pt x="1255031" y="967175"/>
                    <a:pt x="1257505" y="970594"/>
                  </a:cubicBezTo>
                  <a:cubicBezTo>
                    <a:pt x="1259272" y="961353"/>
                    <a:pt x="1269872" y="952020"/>
                    <a:pt x="1261657" y="943148"/>
                  </a:cubicBezTo>
                  <a:close/>
                  <a:moveTo>
                    <a:pt x="1809182" y="944719"/>
                  </a:moveTo>
                  <a:cubicBezTo>
                    <a:pt x="1807945" y="944627"/>
                    <a:pt x="1806885" y="945181"/>
                    <a:pt x="1806973" y="946937"/>
                  </a:cubicBezTo>
                  <a:cubicBezTo>
                    <a:pt x="1806973" y="948785"/>
                    <a:pt x="1811567" y="950449"/>
                    <a:pt x="1811567" y="946937"/>
                  </a:cubicBezTo>
                  <a:cubicBezTo>
                    <a:pt x="1811478" y="946013"/>
                    <a:pt x="1810330" y="944904"/>
                    <a:pt x="1809182" y="944719"/>
                  </a:cubicBezTo>
                  <a:close/>
                  <a:moveTo>
                    <a:pt x="1814128" y="951465"/>
                  </a:moveTo>
                  <a:cubicBezTo>
                    <a:pt x="1812892" y="951373"/>
                    <a:pt x="1811655" y="951927"/>
                    <a:pt x="1811743" y="953683"/>
                  </a:cubicBezTo>
                  <a:cubicBezTo>
                    <a:pt x="1811743" y="955531"/>
                    <a:pt x="1816514" y="957010"/>
                    <a:pt x="1816514" y="953498"/>
                  </a:cubicBezTo>
                  <a:cubicBezTo>
                    <a:pt x="1816514" y="952482"/>
                    <a:pt x="1815277" y="951650"/>
                    <a:pt x="1814128" y="951465"/>
                  </a:cubicBezTo>
                  <a:close/>
                  <a:moveTo>
                    <a:pt x="1297964" y="995176"/>
                  </a:moveTo>
                  <a:cubicBezTo>
                    <a:pt x="1297522" y="994991"/>
                    <a:pt x="1296816" y="995361"/>
                    <a:pt x="1295756" y="996562"/>
                  </a:cubicBezTo>
                  <a:cubicBezTo>
                    <a:pt x="1293017" y="999704"/>
                    <a:pt x="1291604" y="1008021"/>
                    <a:pt x="1295756" y="1003308"/>
                  </a:cubicBezTo>
                  <a:cubicBezTo>
                    <a:pt x="1297876" y="1000905"/>
                    <a:pt x="1299201" y="995638"/>
                    <a:pt x="1297964" y="995176"/>
                  </a:cubicBezTo>
                  <a:close/>
                  <a:moveTo>
                    <a:pt x="1338070" y="997763"/>
                  </a:moveTo>
                  <a:cubicBezTo>
                    <a:pt x="1335066" y="996747"/>
                    <a:pt x="1331798" y="997763"/>
                    <a:pt x="1329324" y="1001460"/>
                  </a:cubicBezTo>
                  <a:cubicBezTo>
                    <a:pt x="1344519" y="1003400"/>
                    <a:pt x="1327646" y="1019018"/>
                    <a:pt x="1328706" y="1001737"/>
                  </a:cubicBezTo>
                  <a:cubicBezTo>
                    <a:pt x="1327999" y="1000720"/>
                    <a:pt x="1327116" y="999704"/>
                    <a:pt x="1326321" y="998687"/>
                  </a:cubicBezTo>
                  <a:cubicBezTo>
                    <a:pt x="1314748" y="1011625"/>
                    <a:pt x="1315102" y="1024285"/>
                    <a:pt x="1315455" y="1036853"/>
                  </a:cubicBezTo>
                  <a:cubicBezTo>
                    <a:pt x="1319960" y="1025117"/>
                    <a:pt x="1324819" y="1036853"/>
                    <a:pt x="1329501" y="1036206"/>
                  </a:cubicBezTo>
                  <a:cubicBezTo>
                    <a:pt x="1334006" y="1023546"/>
                    <a:pt x="1338865" y="1031771"/>
                    <a:pt x="1343370" y="1021975"/>
                  </a:cubicBezTo>
                  <a:cubicBezTo>
                    <a:pt x="1348229" y="1030569"/>
                    <a:pt x="1353088" y="1033619"/>
                    <a:pt x="1357681" y="1028259"/>
                  </a:cubicBezTo>
                  <a:cubicBezTo>
                    <a:pt x="1356798" y="1024100"/>
                    <a:pt x="1356180" y="1018925"/>
                    <a:pt x="1352558" y="1015044"/>
                  </a:cubicBezTo>
                  <a:cubicBezTo>
                    <a:pt x="1347434" y="1009684"/>
                    <a:pt x="1349024" y="1013196"/>
                    <a:pt x="1345402" y="1004879"/>
                  </a:cubicBezTo>
                  <a:cubicBezTo>
                    <a:pt x="1343989" y="1001737"/>
                    <a:pt x="1341250" y="998780"/>
                    <a:pt x="1338070" y="997763"/>
                  </a:cubicBezTo>
                  <a:close/>
                  <a:moveTo>
                    <a:pt x="1829146" y="1004509"/>
                  </a:moveTo>
                  <a:cubicBezTo>
                    <a:pt x="1826408" y="1004232"/>
                    <a:pt x="1823316" y="1005988"/>
                    <a:pt x="1819870" y="1011255"/>
                  </a:cubicBezTo>
                  <a:cubicBezTo>
                    <a:pt x="1827468" y="1021698"/>
                    <a:pt x="1840895" y="1018278"/>
                    <a:pt x="1841514" y="1034450"/>
                  </a:cubicBezTo>
                  <a:cubicBezTo>
                    <a:pt x="1844517" y="1029460"/>
                    <a:pt x="1847697" y="1028167"/>
                    <a:pt x="1850789" y="1027058"/>
                  </a:cubicBezTo>
                  <a:cubicBezTo>
                    <a:pt x="1843457" y="1024562"/>
                    <a:pt x="1837538" y="1005156"/>
                    <a:pt x="1829146" y="1004509"/>
                  </a:cubicBezTo>
                  <a:close/>
                  <a:moveTo>
                    <a:pt x="1836743" y="1034635"/>
                  </a:moveTo>
                  <a:cubicBezTo>
                    <a:pt x="1833651" y="1038239"/>
                    <a:pt x="1827291" y="1036668"/>
                    <a:pt x="1829941" y="1045170"/>
                  </a:cubicBezTo>
                  <a:cubicBezTo>
                    <a:pt x="1833033" y="1041474"/>
                    <a:pt x="1839305" y="1043137"/>
                    <a:pt x="1836743" y="1034635"/>
                  </a:cubicBezTo>
                  <a:close/>
                  <a:moveTo>
                    <a:pt x="1846284" y="1035467"/>
                  </a:moveTo>
                  <a:cubicBezTo>
                    <a:pt x="1845047" y="1035282"/>
                    <a:pt x="1844075" y="1036021"/>
                    <a:pt x="1844075" y="1037777"/>
                  </a:cubicBezTo>
                  <a:cubicBezTo>
                    <a:pt x="1844075" y="1039718"/>
                    <a:pt x="1848669" y="1041104"/>
                    <a:pt x="1848669" y="1037592"/>
                  </a:cubicBezTo>
                  <a:cubicBezTo>
                    <a:pt x="1848581" y="1036668"/>
                    <a:pt x="1847432" y="1035559"/>
                    <a:pt x="1846284" y="1035467"/>
                  </a:cubicBezTo>
                  <a:close/>
                  <a:moveTo>
                    <a:pt x="1276763" y="997116"/>
                  </a:moveTo>
                  <a:cubicBezTo>
                    <a:pt x="1268017" y="1005433"/>
                    <a:pt x="1274201" y="1013288"/>
                    <a:pt x="1265455" y="1021513"/>
                  </a:cubicBezTo>
                  <a:cubicBezTo>
                    <a:pt x="1272964" y="1035282"/>
                    <a:pt x="1293547" y="1013566"/>
                    <a:pt x="1286480" y="1003678"/>
                  </a:cubicBezTo>
                  <a:cubicBezTo>
                    <a:pt x="1283388" y="1007189"/>
                    <a:pt x="1279943" y="1002107"/>
                    <a:pt x="1276763" y="997116"/>
                  </a:cubicBezTo>
                  <a:close/>
                  <a:moveTo>
                    <a:pt x="989396" y="877259"/>
                  </a:moveTo>
                  <a:cubicBezTo>
                    <a:pt x="988601" y="877074"/>
                    <a:pt x="987718" y="877167"/>
                    <a:pt x="986834" y="878091"/>
                  </a:cubicBezTo>
                  <a:cubicBezTo>
                    <a:pt x="984538" y="882989"/>
                    <a:pt x="988160" y="884005"/>
                    <a:pt x="991781" y="884837"/>
                  </a:cubicBezTo>
                  <a:cubicBezTo>
                    <a:pt x="993460" y="882157"/>
                    <a:pt x="991781" y="877814"/>
                    <a:pt x="989396" y="877259"/>
                  </a:cubicBezTo>
                  <a:close/>
                  <a:moveTo>
                    <a:pt x="996905" y="887794"/>
                  </a:moveTo>
                  <a:cubicBezTo>
                    <a:pt x="996552" y="886777"/>
                    <a:pt x="995668" y="886500"/>
                    <a:pt x="994167" y="888164"/>
                  </a:cubicBezTo>
                  <a:cubicBezTo>
                    <a:pt x="992930" y="890104"/>
                    <a:pt x="993460" y="895002"/>
                    <a:pt x="996552" y="891583"/>
                  </a:cubicBezTo>
                  <a:cubicBezTo>
                    <a:pt x="997170" y="890659"/>
                    <a:pt x="997347" y="888811"/>
                    <a:pt x="996905" y="887794"/>
                  </a:cubicBezTo>
                  <a:close/>
                  <a:moveTo>
                    <a:pt x="83922" y="904428"/>
                  </a:moveTo>
                  <a:cubicBezTo>
                    <a:pt x="83569" y="903504"/>
                    <a:pt x="82686" y="902949"/>
                    <a:pt x="81184" y="904705"/>
                  </a:cubicBezTo>
                  <a:cubicBezTo>
                    <a:pt x="79859" y="906646"/>
                    <a:pt x="80477" y="911359"/>
                    <a:pt x="83569" y="908032"/>
                  </a:cubicBezTo>
                  <a:cubicBezTo>
                    <a:pt x="84187" y="907108"/>
                    <a:pt x="84276" y="905445"/>
                    <a:pt x="83922" y="904428"/>
                  </a:cubicBezTo>
                  <a:close/>
                  <a:moveTo>
                    <a:pt x="30124" y="926884"/>
                  </a:moveTo>
                  <a:cubicBezTo>
                    <a:pt x="30654" y="927716"/>
                    <a:pt x="29682" y="934739"/>
                    <a:pt x="29771" y="934000"/>
                  </a:cubicBezTo>
                  <a:cubicBezTo>
                    <a:pt x="28534" y="953221"/>
                    <a:pt x="37456" y="933815"/>
                    <a:pt x="36661" y="930303"/>
                  </a:cubicBezTo>
                  <a:cubicBezTo>
                    <a:pt x="36131" y="927346"/>
                    <a:pt x="31626" y="925498"/>
                    <a:pt x="30124" y="926884"/>
                  </a:cubicBezTo>
                  <a:close/>
                  <a:moveTo>
                    <a:pt x="43816" y="934831"/>
                  </a:moveTo>
                  <a:cubicBezTo>
                    <a:pt x="42668" y="934646"/>
                    <a:pt x="41431" y="935108"/>
                    <a:pt x="41431" y="936772"/>
                  </a:cubicBezTo>
                  <a:cubicBezTo>
                    <a:pt x="41520" y="938713"/>
                    <a:pt x="46290" y="940191"/>
                    <a:pt x="46202" y="936587"/>
                  </a:cubicBezTo>
                  <a:cubicBezTo>
                    <a:pt x="46202" y="935663"/>
                    <a:pt x="45053" y="935016"/>
                    <a:pt x="43816" y="934831"/>
                  </a:cubicBezTo>
                  <a:close/>
                  <a:moveTo>
                    <a:pt x="121820" y="942132"/>
                  </a:moveTo>
                  <a:cubicBezTo>
                    <a:pt x="120671" y="942039"/>
                    <a:pt x="119435" y="942409"/>
                    <a:pt x="119435" y="944165"/>
                  </a:cubicBezTo>
                  <a:cubicBezTo>
                    <a:pt x="119523" y="946105"/>
                    <a:pt x="124293" y="947584"/>
                    <a:pt x="124205" y="943980"/>
                  </a:cubicBezTo>
                  <a:cubicBezTo>
                    <a:pt x="124205" y="943056"/>
                    <a:pt x="122968" y="942317"/>
                    <a:pt x="121820" y="942132"/>
                  </a:cubicBezTo>
                  <a:close/>
                  <a:moveTo>
                    <a:pt x="126767" y="947492"/>
                  </a:moveTo>
                  <a:cubicBezTo>
                    <a:pt x="124470" y="949432"/>
                    <a:pt x="122085" y="954238"/>
                    <a:pt x="119611" y="951096"/>
                  </a:cubicBezTo>
                  <a:cubicBezTo>
                    <a:pt x="115989" y="961630"/>
                    <a:pt x="112897" y="976047"/>
                    <a:pt x="113074" y="982053"/>
                  </a:cubicBezTo>
                  <a:cubicBezTo>
                    <a:pt x="116431" y="978542"/>
                    <a:pt x="117049" y="983532"/>
                    <a:pt x="117844" y="988615"/>
                  </a:cubicBezTo>
                  <a:cubicBezTo>
                    <a:pt x="122880" y="978172"/>
                    <a:pt x="129505" y="967637"/>
                    <a:pt x="129329" y="957472"/>
                  </a:cubicBezTo>
                  <a:cubicBezTo>
                    <a:pt x="128092" y="959413"/>
                    <a:pt x="124647" y="958858"/>
                    <a:pt x="126767" y="954238"/>
                  </a:cubicBezTo>
                  <a:cubicBezTo>
                    <a:pt x="128092" y="951927"/>
                    <a:pt x="129240" y="949709"/>
                    <a:pt x="126767" y="947492"/>
                  </a:cubicBezTo>
                  <a:close/>
                  <a:moveTo>
                    <a:pt x="1170138" y="970317"/>
                  </a:moveTo>
                  <a:cubicBezTo>
                    <a:pt x="1165279" y="995361"/>
                    <a:pt x="1147258" y="982423"/>
                    <a:pt x="1135244" y="1002291"/>
                  </a:cubicBezTo>
                  <a:cubicBezTo>
                    <a:pt x="1135597" y="1007282"/>
                    <a:pt x="1145403" y="1002938"/>
                    <a:pt x="1149555" y="1001922"/>
                  </a:cubicBezTo>
                  <a:cubicBezTo>
                    <a:pt x="1151322" y="1001460"/>
                    <a:pt x="1158035" y="1002107"/>
                    <a:pt x="1158830" y="1001460"/>
                  </a:cubicBezTo>
                  <a:cubicBezTo>
                    <a:pt x="1161480" y="999889"/>
                    <a:pt x="1163071" y="992034"/>
                    <a:pt x="1165809" y="991017"/>
                  </a:cubicBezTo>
                  <a:cubicBezTo>
                    <a:pt x="1167576" y="990278"/>
                    <a:pt x="1173406" y="1000536"/>
                    <a:pt x="1175350" y="990832"/>
                  </a:cubicBezTo>
                  <a:cubicBezTo>
                    <a:pt x="1178795" y="983809"/>
                    <a:pt x="1176322" y="976971"/>
                    <a:pt x="1170138" y="970317"/>
                  </a:cubicBezTo>
                  <a:close/>
                  <a:moveTo>
                    <a:pt x="1177558" y="996192"/>
                  </a:moveTo>
                  <a:cubicBezTo>
                    <a:pt x="1177116" y="996007"/>
                    <a:pt x="1176410" y="996377"/>
                    <a:pt x="1175350" y="997578"/>
                  </a:cubicBezTo>
                  <a:cubicBezTo>
                    <a:pt x="1172523" y="1000720"/>
                    <a:pt x="1171374" y="1009222"/>
                    <a:pt x="1175526" y="1004509"/>
                  </a:cubicBezTo>
                  <a:cubicBezTo>
                    <a:pt x="1177646" y="1002107"/>
                    <a:pt x="1178795" y="996654"/>
                    <a:pt x="1177558" y="996192"/>
                  </a:cubicBezTo>
                  <a:close/>
                  <a:moveTo>
                    <a:pt x="39841" y="969578"/>
                  </a:moveTo>
                  <a:cubicBezTo>
                    <a:pt x="39046" y="969578"/>
                    <a:pt x="38251" y="970040"/>
                    <a:pt x="37456" y="971149"/>
                  </a:cubicBezTo>
                  <a:cubicBezTo>
                    <a:pt x="39930" y="974476"/>
                    <a:pt x="42226" y="977802"/>
                    <a:pt x="44611" y="981037"/>
                  </a:cubicBezTo>
                  <a:cubicBezTo>
                    <a:pt x="38163" y="990370"/>
                    <a:pt x="44081" y="993697"/>
                    <a:pt x="35513" y="995176"/>
                  </a:cubicBezTo>
                  <a:cubicBezTo>
                    <a:pt x="41961" y="1010516"/>
                    <a:pt x="50442" y="985842"/>
                    <a:pt x="44611" y="981037"/>
                  </a:cubicBezTo>
                  <a:cubicBezTo>
                    <a:pt x="47703" y="977618"/>
                    <a:pt x="48233" y="974291"/>
                    <a:pt x="46820" y="970964"/>
                  </a:cubicBezTo>
                  <a:cubicBezTo>
                    <a:pt x="44523" y="973182"/>
                    <a:pt x="42226" y="969485"/>
                    <a:pt x="39841" y="969578"/>
                  </a:cubicBezTo>
                  <a:close/>
                  <a:moveTo>
                    <a:pt x="45230" y="1004047"/>
                  </a:moveTo>
                  <a:cubicBezTo>
                    <a:pt x="44435" y="1003955"/>
                    <a:pt x="43728" y="1004140"/>
                    <a:pt x="42845" y="1005064"/>
                  </a:cubicBezTo>
                  <a:cubicBezTo>
                    <a:pt x="45760" y="1008483"/>
                    <a:pt x="43021" y="1015414"/>
                    <a:pt x="47438" y="1011810"/>
                  </a:cubicBezTo>
                  <a:cubicBezTo>
                    <a:pt x="49117" y="1009130"/>
                    <a:pt x="47615" y="1004602"/>
                    <a:pt x="45230" y="1004047"/>
                  </a:cubicBezTo>
                  <a:close/>
                  <a:moveTo>
                    <a:pt x="1189837" y="1017354"/>
                  </a:moveTo>
                  <a:cubicBezTo>
                    <a:pt x="1189572" y="1017170"/>
                    <a:pt x="1187717" y="1020958"/>
                    <a:pt x="1187452" y="1020958"/>
                  </a:cubicBezTo>
                  <a:cubicBezTo>
                    <a:pt x="1186922" y="1021051"/>
                    <a:pt x="1180473" y="1025117"/>
                    <a:pt x="1180473" y="1024747"/>
                  </a:cubicBezTo>
                  <a:cubicBezTo>
                    <a:pt x="1179855" y="1033434"/>
                    <a:pt x="1199820" y="1026965"/>
                    <a:pt x="1189837" y="1017354"/>
                  </a:cubicBezTo>
                  <a:close/>
                  <a:moveTo>
                    <a:pt x="1300968" y="1030477"/>
                  </a:moveTo>
                  <a:cubicBezTo>
                    <a:pt x="1293106" y="1046279"/>
                    <a:pt x="1295579" y="1042767"/>
                    <a:pt x="1285067" y="1054873"/>
                  </a:cubicBezTo>
                  <a:cubicBezTo>
                    <a:pt x="1296286" y="1068920"/>
                    <a:pt x="1306180" y="1042767"/>
                    <a:pt x="1300968" y="1030477"/>
                  </a:cubicBezTo>
                  <a:close/>
                  <a:moveTo>
                    <a:pt x="1306268" y="1057461"/>
                  </a:moveTo>
                  <a:cubicBezTo>
                    <a:pt x="1304678" y="1056259"/>
                    <a:pt x="1303088" y="1056075"/>
                    <a:pt x="1301498" y="1057646"/>
                  </a:cubicBezTo>
                  <a:cubicBezTo>
                    <a:pt x="1302911" y="1059864"/>
                    <a:pt x="1304148" y="1062081"/>
                    <a:pt x="1301763" y="1064392"/>
                  </a:cubicBezTo>
                  <a:cubicBezTo>
                    <a:pt x="1287628" y="1080102"/>
                    <a:pt x="1278264" y="1091376"/>
                    <a:pt x="1271816" y="1109858"/>
                  </a:cubicBezTo>
                  <a:cubicBezTo>
                    <a:pt x="1266869" y="1102003"/>
                    <a:pt x="1262275" y="1102188"/>
                    <a:pt x="1257682" y="1110412"/>
                  </a:cubicBezTo>
                  <a:cubicBezTo>
                    <a:pt x="1271198" y="1125475"/>
                    <a:pt x="1249378" y="1122980"/>
                    <a:pt x="1260243" y="1134254"/>
                  </a:cubicBezTo>
                  <a:cubicBezTo>
                    <a:pt x="1265367" y="1142017"/>
                    <a:pt x="1266074" y="1124274"/>
                    <a:pt x="1267222" y="1123720"/>
                  </a:cubicBezTo>
                  <a:cubicBezTo>
                    <a:pt x="1271109" y="1121964"/>
                    <a:pt x="1275173" y="1133700"/>
                    <a:pt x="1274554" y="1133885"/>
                  </a:cubicBezTo>
                  <a:cubicBezTo>
                    <a:pt x="1278088" y="1132868"/>
                    <a:pt x="1280208" y="1121687"/>
                    <a:pt x="1283653" y="1119746"/>
                  </a:cubicBezTo>
                  <a:cubicBezTo>
                    <a:pt x="1297257" y="1131205"/>
                    <a:pt x="1310597" y="1118822"/>
                    <a:pt x="1323759" y="1108102"/>
                  </a:cubicBezTo>
                  <a:cubicBezTo>
                    <a:pt x="1323759" y="1094980"/>
                    <a:pt x="1315455" y="1094703"/>
                    <a:pt x="1309095" y="1088049"/>
                  </a:cubicBezTo>
                  <a:cubicBezTo>
                    <a:pt x="1312893" y="1081673"/>
                    <a:pt x="1316692" y="1078069"/>
                    <a:pt x="1320579" y="1077514"/>
                  </a:cubicBezTo>
                  <a:cubicBezTo>
                    <a:pt x="1315809" y="1073910"/>
                    <a:pt x="1311038" y="1060972"/>
                    <a:pt x="1306268" y="1057461"/>
                  </a:cubicBezTo>
                  <a:close/>
                  <a:moveTo>
                    <a:pt x="1325526" y="1060048"/>
                  </a:moveTo>
                  <a:cubicBezTo>
                    <a:pt x="1325172" y="1059032"/>
                    <a:pt x="1324289" y="1058755"/>
                    <a:pt x="1322787" y="1060418"/>
                  </a:cubicBezTo>
                  <a:cubicBezTo>
                    <a:pt x="1321462" y="1062359"/>
                    <a:pt x="1322081" y="1066979"/>
                    <a:pt x="1325172" y="1063652"/>
                  </a:cubicBezTo>
                  <a:cubicBezTo>
                    <a:pt x="1325791" y="1062636"/>
                    <a:pt x="1325968" y="1061065"/>
                    <a:pt x="1325526" y="1060048"/>
                  </a:cubicBezTo>
                  <a:close/>
                  <a:moveTo>
                    <a:pt x="1332063" y="1060048"/>
                  </a:moveTo>
                  <a:cubicBezTo>
                    <a:pt x="1329766" y="1064669"/>
                    <a:pt x="1325261" y="1069289"/>
                    <a:pt x="1327734" y="1073725"/>
                  </a:cubicBezTo>
                  <a:cubicBezTo>
                    <a:pt x="1329236" y="1071785"/>
                    <a:pt x="1330826" y="1070121"/>
                    <a:pt x="1332505" y="1073540"/>
                  </a:cubicBezTo>
                  <a:cubicBezTo>
                    <a:pt x="1334978" y="1068920"/>
                    <a:pt x="1337010" y="1064392"/>
                    <a:pt x="1332063" y="1060048"/>
                  </a:cubicBezTo>
                  <a:close/>
                  <a:moveTo>
                    <a:pt x="1350172" y="1071507"/>
                  </a:moveTo>
                  <a:cubicBezTo>
                    <a:pt x="1346550" y="1070121"/>
                    <a:pt x="1343194" y="1076960"/>
                    <a:pt x="1339660" y="1076682"/>
                  </a:cubicBezTo>
                  <a:cubicBezTo>
                    <a:pt x="1344519" y="1084630"/>
                    <a:pt x="1349112" y="1084537"/>
                    <a:pt x="1353706" y="1076313"/>
                  </a:cubicBezTo>
                  <a:cubicBezTo>
                    <a:pt x="1352469" y="1073448"/>
                    <a:pt x="1351321" y="1071969"/>
                    <a:pt x="1350172" y="1071507"/>
                  </a:cubicBezTo>
                  <a:close/>
                  <a:moveTo>
                    <a:pt x="1814128" y="1089990"/>
                  </a:moveTo>
                  <a:cubicBezTo>
                    <a:pt x="1808210" y="1097013"/>
                    <a:pt x="1806178" y="1103944"/>
                    <a:pt x="1809976" y="1110597"/>
                  </a:cubicBezTo>
                  <a:cubicBezTo>
                    <a:pt x="1812980" y="1105699"/>
                    <a:pt x="1815895" y="1104590"/>
                    <a:pt x="1819076" y="1103482"/>
                  </a:cubicBezTo>
                  <a:cubicBezTo>
                    <a:pt x="1816072" y="1099046"/>
                    <a:pt x="1818634" y="1094425"/>
                    <a:pt x="1814128" y="1089990"/>
                  </a:cubicBezTo>
                  <a:close/>
                  <a:moveTo>
                    <a:pt x="1330120" y="1109673"/>
                  </a:moveTo>
                  <a:cubicBezTo>
                    <a:pt x="1329324" y="1109026"/>
                    <a:pt x="1328088" y="1109396"/>
                    <a:pt x="1325968" y="1111429"/>
                  </a:cubicBezTo>
                  <a:cubicBezTo>
                    <a:pt x="1334183" y="1117898"/>
                    <a:pt x="1313335" y="1125568"/>
                    <a:pt x="1321551" y="1132037"/>
                  </a:cubicBezTo>
                  <a:cubicBezTo>
                    <a:pt x="1326144" y="1120023"/>
                    <a:pt x="1331268" y="1131667"/>
                    <a:pt x="1335862" y="1124736"/>
                  </a:cubicBezTo>
                  <a:cubicBezTo>
                    <a:pt x="1330826" y="1122611"/>
                    <a:pt x="1332416" y="1111521"/>
                    <a:pt x="1330120" y="1109673"/>
                  </a:cubicBezTo>
                  <a:close/>
                  <a:moveTo>
                    <a:pt x="1347964" y="1129726"/>
                  </a:moveTo>
                  <a:cubicBezTo>
                    <a:pt x="1345667" y="1129819"/>
                    <a:pt x="1343989" y="1132591"/>
                    <a:pt x="1350172" y="1137858"/>
                  </a:cubicBezTo>
                  <a:cubicBezTo>
                    <a:pt x="1335332" y="1152737"/>
                    <a:pt x="1354766" y="1152090"/>
                    <a:pt x="1350172" y="1137858"/>
                  </a:cubicBezTo>
                  <a:cubicBezTo>
                    <a:pt x="1353353" y="1132221"/>
                    <a:pt x="1350261" y="1129634"/>
                    <a:pt x="1347964" y="1129726"/>
                  </a:cubicBezTo>
                  <a:close/>
                  <a:moveTo>
                    <a:pt x="1362098" y="1140816"/>
                  </a:moveTo>
                  <a:cubicBezTo>
                    <a:pt x="1354236" y="1147931"/>
                    <a:pt x="1362452" y="1154400"/>
                    <a:pt x="1362275" y="1161239"/>
                  </a:cubicBezTo>
                  <a:cubicBezTo>
                    <a:pt x="1364395" y="1160037"/>
                    <a:pt x="1377028" y="1156156"/>
                    <a:pt x="1371374" y="1147377"/>
                  </a:cubicBezTo>
                  <a:cubicBezTo>
                    <a:pt x="1368370" y="1150888"/>
                    <a:pt x="1365278" y="1145806"/>
                    <a:pt x="1362098" y="1140816"/>
                  </a:cubicBezTo>
                  <a:close/>
                  <a:moveTo>
                    <a:pt x="1778616" y="1149133"/>
                  </a:moveTo>
                  <a:cubicBezTo>
                    <a:pt x="1777380" y="1148209"/>
                    <a:pt x="1776319" y="1147839"/>
                    <a:pt x="1775171" y="1149502"/>
                  </a:cubicBezTo>
                  <a:cubicBezTo>
                    <a:pt x="1777556" y="1151351"/>
                    <a:pt x="1779853" y="1156063"/>
                    <a:pt x="1782150" y="1152737"/>
                  </a:cubicBezTo>
                  <a:cubicBezTo>
                    <a:pt x="1780913" y="1151813"/>
                    <a:pt x="1779765" y="1150149"/>
                    <a:pt x="1778616" y="1149133"/>
                  </a:cubicBezTo>
                  <a:close/>
                  <a:moveTo>
                    <a:pt x="1785153" y="1159021"/>
                  </a:moveTo>
                  <a:cubicBezTo>
                    <a:pt x="1784712" y="1158097"/>
                    <a:pt x="1783916" y="1157819"/>
                    <a:pt x="1782326" y="1159483"/>
                  </a:cubicBezTo>
                  <a:cubicBezTo>
                    <a:pt x="1781090" y="1161331"/>
                    <a:pt x="1781620" y="1166136"/>
                    <a:pt x="1784712" y="1162809"/>
                  </a:cubicBezTo>
                  <a:cubicBezTo>
                    <a:pt x="1785330" y="1161885"/>
                    <a:pt x="1785507" y="1160037"/>
                    <a:pt x="1785153" y="1159021"/>
                  </a:cubicBezTo>
                  <a:close/>
                  <a:moveTo>
                    <a:pt x="1286833" y="1030846"/>
                  </a:moveTo>
                  <a:cubicBezTo>
                    <a:pt x="1279943" y="1032140"/>
                    <a:pt x="1261392" y="1054596"/>
                    <a:pt x="1268636" y="1065778"/>
                  </a:cubicBezTo>
                  <a:cubicBezTo>
                    <a:pt x="1273494" y="1059956"/>
                    <a:pt x="1270932" y="1054134"/>
                    <a:pt x="1275349" y="1048312"/>
                  </a:cubicBezTo>
                  <a:cubicBezTo>
                    <a:pt x="1278176" y="1048127"/>
                    <a:pt x="1291957" y="1039625"/>
                    <a:pt x="1286833" y="1030846"/>
                  </a:cubicBezTo>
                  <a:close/>
                  <a:moveTo>
                    <a:pt x="1258830" y="1052471"/>
                  </a:moveTo>
                  <a:cubicBezTo>
                    <a:pt x="1249731" y="1050622"/>
                    <a:pt x="1255120" y="1067718"/>
                    <a:pt x="1247346" y="1069936"/>
                  </a:cubicBezTo>
                  <a:cubicBezTo>
                    <a:pt x="1243901" y="1070953"/>
                    <a:pt x="1241604" y="1059494"/>
                    <a:pt x="1242576" y="1070121"/>
                  </a:cubicBezTo>
                  <a:cubicBezTo>
                    <a:pt x="1243282" y="1077699"/>
                    <a:pt x="1229148" y="1085369"/>
                    <a:pt x="1238247" y="1090821"/>
                  </a:cubicBezTo>
                  <a:cubicBezTo>
                    <a:pt x="1245668" y="1068643"/>
                    <a:pt x="1253971" y="1087310"/>
                    <a:pt x="1261657" y="1076313"/>
                  </a:cubicBezTo>
                  <a:cubicBezTo>
                    <a:pt x="1262894" y="1068365"/>
                    <a:pt x="1265279" y="1060233"/>
                    <a:pt x="1258830" y="1052471"/>
                  </a:cubicBezTo>
                  <a:close/>
                  <a:moveTo>
                    <a:pt x="1264395" y="1088603"/>
                  </a:moveTo>
                  <a:cubicBezTo>
                    <a:pt x="1264130" y="1088234"/>
                    <a:pt x="1263159" y="1088696"/>
                    <a:pt x="1261834" y="1089990"/>
                  </a:cubicBezTo>
                  <a:cubicBezTo>
                    <a:pt x="1258035" y="1093871"/>
                    <a:pt x="1254590" y="1105607"/>
                    <a:pt x="1259890" y="1100155"/>
                  </a:cubicBezTo>
                  <a:cubicBezTo>
                    <a:pt x="1262717" y="1097290"/>
                    <a:pt x="1265455" y="1089897"/>
                    <a:pt x="1264395" y="1088603"/>
                  </a:cubicBezTo>
                  <a:close/>
                  <a:moveTo>
                    <a:pt x="1228706" y="1077514"/>
                  </a:moveTo>
                  <a:cubicBezTo>
                    <a:pt x="1225614" y="1081765"/>
                    <a:pt x="1222434" y="1078069"/>
                    <a:pt x="1219342" y="1084630"/>
                  </a:cubicBezTo>
                  <a:cubicBezTo>
                    <a:pt x="1221021" y="1086848"/>
                    <a:pt x="1222523" y="1088973"/>
                    <a:pt x="1224113" y="1091191"/>
                  </a:cubicBezTo>
                  <a:cubicBezTo>
                    <a:pt x="1230120" y="1089897"/>
                    <a:pt x="1232505" y="1086386"/>
                    <a:pt x="1228706" y="1077514"/>
                  </a:cubicBezTo>
                  <a:close/>
                  <a:moveTo>
                    <a:pt x="57156" y="1079455"/>
                  </a:moveTo>
                  <a:cubicBezTo>
                    <a:pt x="55919" y="1078531"/>
                    <a:pt x="54682" y="1078069"/>
                    <a:pt x="53534" y="1079732"/>
                  </a:cubicBezTo>
                  <a:cubicBezTo>
                    <a:pt x="55919" y="1081488"/>
                    <a:pt x="58216" y="1086201"/>
                    <a:pt x="60512" y="1082874"/>
                  </a:cubicBezTo>
                  <a:cubicBezTo>
                    <a:pt x="59364" y="1081950"/>
                    <a:pt x="58304" y="1080471"/>
                    <a:pt x="57156" y="1079455"/>
                  </a:cubicBezTo>
                  <a:close/>
                  <a:moveTo>
                    <a:pt x="1231887" y="1097567"/>
                  </a:moveTo>
                  <a:cubicBezTo>
                    <a:pt x="1231533" y="1096551"/>
                    <a:pt x="1230650" y="1096273"/>
                    <a:pt x="1229148" y="1097937"/>
                  </a:cubicBezTo>
                  <a:cubicBezTo>
                    <a:pt x="1227823" y="1099878"/>
                    <a:pt x="1228441" y="1104683"/>
                    <a:pt x="1231533" y="1101356"/>
                  </a:cubicBezTo>
                  <a:cubicBezTo>
                    <a:pt x="1232152" y="1100340"/>
                    <a:pt x="1232240" y="1098584"/>
                    <a:pt x="1231887" y="1097567"/>
                  </a:cubicBezTo>
                  <a:close/>
                  <a:moveTo>
                    <a:pt x="1207858" y="1102095"/>
                  </a:moveTo>
                  <a:cubicBezTo>
                    <a:pt x="1201675" y="1107548"/>
                    <a:pt x="1193548" y="1104036"/>
                    <a:pt x="1193989" y="1116419"/>
                  </a:cubicBezTo>
                  <a:cubicBezTo>
                    <a:pt x="1197611" y="1124644"/>
                    <a:pt x="1212275" y="1110967"/>
                    <a:pt x="1207858" y="1102095"/>
                  </a:cubicBezTo>
                  <a:close/>
                  <a:moveTo>
                    <a:pt x="1238600" y="1105884"/>
                  </a:moveTo>
                  <a:cubicBezTo>
                    <a:pt x="1237452" y="1105699"/>
                    <a:pt x="1236215" y="1106069"/>
                    <a:pt x="1236215" y="1107825"/>
                  </a:cubicBezTo>
                  <a:cubicBezTo>
                    <a:pt x="1236304" y="1109673"/>
                    <a:pt x="1241074" y="1111152"/>
                    <a:pt x="1240986" y="1107640"/>
                  </a:cubicBezTo>
                  <a:cubicBezTo>
                    <a:pt x="1240986" y="1106716"/>
                    <a:pt x="1239837" y="1106069"/>
                    <a:pt x="1238600" y="1105884"/>
                  </a:cubicBezTo>
                  <a:close/>
                  <a:moveTo>
                    <a:pt x="1184272" y="1102927"/>
                  </a:moveTo>
                  <a:cubicBezTo>
                    <a:pt x="1182682" y="1105237"/>
                    <a:pt x="1181268" y="1107455"/>
                    <a:pt x="1179678" y="1109858"/>
                  </a:cubicBezTo>
                  <a:cubicBezTo>
                    <a:pt x="1181268" y="1111983"/>
                    <a:pt x="1182858" y="1114386"/>
                    <a:pt x="1184449" y="1116604"/>
                  </a:cubicBezTo>
                  <a:cubicBezTo>
                    <a:pt x="1185950" y="1114294"/>
                    <a:pt x="1187452" y="1111983"/>
                    <a:pt x="1189042" y="1109673"/>
                  </a:cubicBezTo>
                  <a:cubicBezTo>
                    <a:pt x="1187452" y="1107455"/>
                    <a:pt x="1185862" y="1105145"/>
                    <a:pt x="1184272" y="1102927"/>
                  </a:cubicBezTo>
                  <a:close/>
                  <a:moveTo>
                    <a:pt x="61131" y="1103482"/>
                  </a:moveTo>
                  <a:cubicBezTo>
                    <a:pt x="58127" y="1109303"/>
                    <a:pt x="51767" y="1115125"/>
                    <a:pt x="54329" y="1120762"/>
                  </a:cubicBezTo>
                  <a:cubicBezTo>
                    <a:pt x="56714" y="1118729"/>
                    <a:pt x="58834" y="1119469"/>
                    <a:pt x="61308" y="1123904"/>
                  </a:cubicBezTo>
                  <a:cubicBezTo>
                    <a:pt x="52650" y="1137951"/>
                    <a:pt x="63516" y="1151073"/>
                    <a:pt x="71643" y="1164380"/>
                  </a:cubicBezTo>
                  <a:cubicBezTo>
                    <a:pt x="64134" y="1175377"/>
                    <a:pt x="74823" y="1173252"/>
                    <a:pt x="76414" y="1177873"/>
                  </a:cubicBezTo>
                  <a:cubicBezTo>
                    <a:pt x="77827" y="1182216"/>
                    <a:pt x="73233" y="1196909"/>
                    <a:pt x="83922" y="1201530"/>
                  </a:cubicBezTo>
                  <a:cubicBezTo>
                    <a:pt x="94965" y="1190902"/>
                    <a:pt x="77120" y="1181292"/>
                    <a:pt x="90459" y="1170572"/>
                  </a:cubicBezTo>
                  <a:cubicBezTo>
                    <a:pt x="89134" y="1167245"/>
                    <a:pt x="85777" y="1163918"/>
                    <a:pt x="87898" y="1160407"/>
                  </a:cubicBezTo>
                  <a:cubicBezTo>
                    <a:pt x="82951" y="1148209"/>
                    <a:pt x="78534" y="1156803"/>
                    <a:pt x="73587" y="1147377"/>
                  </a:cubicBezTo>
                  <a:cubicBezTo>
                    <a:pt x="80389" y="1137119"/>
                    <a:pt x="68375" y="1131112"/>
                    <a:pt x="66078" y="1123720"/>
                  </a:cubicBezTo>
                  <a:cubicBezTo>
                    <a:pt x="64399" y="1118452"/>
                    <a:pt x="70495" y="1105977"/>
                    <a:pt x="61131" y="1103482"/>
                  </a:cubicBezTo>
                  <a:close/>
                  <a:moveTo>
                    <a:pt x="1248936" y="1127693"/>
                  </a:moveTo>
                  <a:cubicBezTo>
                    <a:pt x="1248583" y="1126677"/>
                    <a:pt x="1247699" y="1126215"/>
                    <a:pt x="1246198" y="1127878"/>
                  </a:cubicBezTo>
                  <a:cubicBezTo>
                    <a:pt x="1244872" y="1129911"/>
                    <a:pt x="1245491" y="1134624"/>
                    <a:pt x="1248583" y="1131297"/>
                  </a:cubicBezTo>
                  <a:cubicBezTo>
                    <a:pt x="1249201" y="1130281"/>
                    <a:pt x="1249289" y="1128710"/>
                    <a:pt x="1248936" y="1127693"/>
                  </a:cubicBezTo>
                  <a:close/>
                  <a:moveTo>
                    <a:pt x="1236657" y="1130466"/>
                  </a:moveTo>
                  <a:cubicBezTo>
                    <a:pt x="1236215" y="1130281"/>
                    <a:pt x="1235332" y="1130650"/>
                    <a:pt x="1234272" y="1131852"/>
                  </a:cubicBezTo>
                  <a:cubicBezTo>
                    <a:pt x="1231533" y="1134994"/>
                    <a:pt x="1230208" y="1143403"/>
                    <a:pt x="1234448" y="1138598"/>
                  </a:cubicBezTo>
                  <a:cubicBezTo>
                    <a:pt x="1236569" y="1136195"/>
                    <a:pt x="1237894" y="1131020"/>
                    <a:pt x="1236657" y="1130466"/>
                  </a:cubicBezTo>
                  <a:close/>
                  <a:moveTo>
                    <a:pt x="1279678" y="1136842"/>
                  </a:moveTo>
                  <a:cubicBezTo>
                    <a:pt x="1279325" y="1135825"/>
                    <a:pt x="1278441" y="1135363"/>
                    <a:pt x="1276940" y="1137027"/>
                  </a:cubicBezTo>
                  <a:cubicBezTo>
                    <a:pt x="1275614" y="1138967"/>
                    <a:pt x="1276233" y="1143773"/>
                    <a:pt x="1279325" y="1140446"/>
                  </a:cubicBezTo>
                  <a:cubicBezTo>
                    <a:pt x="1279943" y="1139429"/>
                    <a:pt x="1280120" y="1137858"/>
                    <a:pt x="1279678" y="1136842"/>
                  </a:cubicBezTo>
                  <a:close/>
                  <a:moveTo>
                    <a:pt x="1310862" y="1139245"/>
                  </a:moveTo>
                  <a:cubicBezTo>
                    <a:pt x="1298494" y="1138228"/>
                    <a:pt x="1284802" y="1152367"/>
                    <a:pt x="1291780" y="1170572"/>
                  </a:cubicBezTo>
                  <a:cubicBezTo>
                    <a:pt x="1297346" y="1170295"/>
                    <a:pt x="1302558" y="1161978"/>
                    <a:pt x="1307858" y="1152922"/>
                  </a:cubicBezTo>
                  <a:cubicBezTo>
                    <a:pt x="1312893" y="1166414"/>
                    <a:pt x="1317310" y="1151166"/>
                    <a:pt x="1321992" y="1145806"/>
                  </a:cubicBezTo>
                  <a:cubicBezTo>
                    <a:pt x="1318989" y="1141555"/>
                    <a:pt x="1315014" y="1139522"/>
                    <a:pt x="1310862" y="1139245"/>
                  </a:cubicBezTo>
                  <a:close/>
                  <a:moveTo>
                    <a:pt x="1327293" y="1165027"/>
                  </a:moveTo>
                  <a:cubicBezTo>
                    <a:pt x="1322787" y="1162625"/>
                    <a:pt x="1318194" y="1173806"/>
                    <a:pt x="1315455" y="1176764"/>
                  </a:cubicBezTo>
                  <a:cubicBezTo>
                    <a:pt x="1313512" y="1178704"/>
                    <a:pt x="1311568" y="1173806"/>
                    <a:pt x="1308476" y="1180275"/>
                  </a:cubicBezTo>
                  <a:cubicBezTo>
                    <a:pt x="1308123" y="1181292"/>
                    <a:pt x="1309183" y="1192196"/>
                    <a:pt x="1308476" y="1193952"/>
                  </a:cubicBezTo>
                  <a:cubicBezTo>
                    <a:pt x="1316074" y="1177873"/>
                    <a:pt x="1324289" y="1188592"/>
                    <a:pt x="1331886" y="1172513"/>
                  </a:cubicBezTo>
                  <a:cubicBezTo>
                    <a:pt x="1330473" y="1167985"/>
                    <a:pt x="1328883" y="1165767"/>
                    <a:pt x="1327293" y="1165027"/>
                  </a:cubicBezTo>
                  <a:close/>
                  <a:moveTo>
                    <a:pt x="1754411" y="1180922"/>
                  </a:moveTo>
                  <a:cubicBezTo>
                    <a:pt x="1747168" y="1180830"/>
                    <a:pt x="1741514" y="1192843"/>
                    <a:pt x="1750171" y="1201530"/>
                  </a:cubicBezTo>
                  <a:cubicBezTo>
                    <a:pt x="1754146" y="1194599"/>
                    <a:pt x="1756090" y="1187668"/>
                    <a:pt x="1754411" y="1180922"/>
                  </a:cubicBezTo>
                  <a:close/>
                  <a:moveTo>
                    <a:pt x="1339042" y="1182493"/>
                  </a:moveTo>
                  <a:cubicBezTo>
                    <a:pt x="1332505" y="1188223"/>
                    <a:pt x="1315720" y="1200236"/>
                    <a:pt x="1322964" y="1213820"/>
                  </a:cubicBezTo>
                  <a:cubicBezTo>
                    <a:pt x="1330120" y="1202546"/>
                    <a:pt x="1352204" y="1199682"/>
                    <a:pt x="1339042" y="1182493"/>
                  </a:cubicBezTo>
                  <a:close/>
                  <a:moveTo>
                    <a:pt x="1760153" y="1204117"/>
                  </a:moveTo>
                  <a:cubicBezTo>
                    <a:pt x="1759182" y="1203748"/>
                    <a:pt x="1758122" y="1203748"/>
                    <a:pt x="1757150" y="1204672"/>
                  </a:cubicBezTo>
                  <a:cubicBezTo>
                    <a:pt x="1757326" y="1213636"/>
                    <a:pt x="1763069" y="1221583"/>
                    <a:pt x="1769076" y="1214467"/>
                  </a:cubicBezTo>
                  <a:cubicBezTo>
                    <a:pt x="1766072" y="1211141"/>
                    <a:pt x="1763069" y="1205319"/>
                    <a:pt x="1760153" y="1204117"/>
                  </a:cubicBezTo>
                  <a:close/>
                  <a:moveTo>
                    <a:pt x="1248759" y="1138228"/>
                  </a:moveTo>
                  <a:cubicBezTo>
                    <a:pt x="1243901" y="1143958"/>
                    <a:pt x="1227205" y="1152829"/>
                    <a:pt x="1230296" y="1166229"/>
                  </a:cubicBezTo>
                  <a:cubicBezTo>
                    <a:pt x="1240102" y="1159483"/>
                    <a:pt x="1249908" y="1157542"/>
                    <a:pt x="1248759" y="1138228"/>
                  </a:cubicBezTo>
                  <a:close/>
                  <a:moveTo>
                    <a:pt x="1274908" y="1149964"/>
                  </a:moveTo>
                  <a:cubicBezTo>
                    <a:pt x="1274113" y="1149780"/>
                    <a:pt x="1273229" y="1150057"/>
                    <a:pt x="1272346" y="1150888"/>
                  </a:cubicBezTo>
                  <a:cubicBezTo>
                    <a:pt x="1270049" y="1155879"/>
                    <a:pt x="1273759" y="1156618"/>
                    <a:pt x="1277293" y="1157450"/>
                  </a:cubicBezTo>
                  <a:cubicBezTo>
                    <a:pt x="1279060" y="1154770"/>
                    <a:pt x="1277293" y="1150426"/>
                    <a:pt x="1274908" y="1149964"/>
                  </a:cubicBezTo>
                  <a:close/>
                  <a:moveTo>
                    <a:pt x="1208830" y="1158097"/>
                  </a:moveTo>
                  <a:cubicBezTo>
                    <a:pt x="1207682" y="1157912"/>
                    <a:pt x="1206445" y="1158466"/>
                    <a:pt x="1206445" y="1160222"/>
                  </a:cubicBezTo>
                  <a:cubicBezTo>
                    <a:pt x="1206533" y="1162163"/>
                    <a:pt x="1211304" y="1163641"/>
                    <a:pt x="1211215" y="1160037"/>
                  </a:cubicBezTo>
                  <a:cubicBezTo>
                    <a:pt x="1211215" y="1159113"/>
                    <a:pt x="1210067" y="1158189"/>
                    <a:pt x="1208830" y="1158097"/>
                  </a:cubicBezTo>
                  <a:close/>
                  <a:moveTo>
                    <a:pt x="1287452" y="1191365"/>
                  </a:moveTo>
                  <a:cubicBezTo>
                    <a:pt x="1283476" y="1202916"/>
                    <a:pt x="1267399" y="1194229"/>
                    <a:pt x="1271198" y="1208830"/>
                  </a:cubicBezTo>
                  <a:cubicBezTo>
                    <a:pt x="1275349" y="1204210"/>
                    <a:pt x="1291250" y="1205503"/>
                    <a:pt x="1287452" y="1191365"/>
                  </a:cubicBezTo>
                  <a:close/>
                  <a:moveTo>
                    <a:pt x="28180" y="1111429"/>
                  </a:moveTo>
                  <a:cubicBezTo>
                    <a:pt x="22703" y="1118452"/>
                    <a:pt x="22880" y="1125291"/>
                    <a:pt x="28534" y="1131852"/>
                  </a:cubicBezTo>
                  <a:cubicBezTo>
                    <a:pt x="36396" y="1124736"/>
                    <a:pt x="28004" y="1118267"/>
                    <a:pt x="28180" y="1111429"/>
                  </a:cubicBezTo>
                  <a:close/>
                  <a:moveTo>
                    <a:pt x="86307" y="1204857"/>
                  </a:moveTo>
                  <a:cubicBezTo>
                    <a:pt x="94965" y="1209662"/>
                    <a:pt x="90901" y="1231286"/>
                    <a:pt x="100795" y="1224725"/>
                  </a:cubicBezTo>
                  <a:cubicBezTo>
                    <a:pt x="99382" y="1221398"/>
                    <a:pt x="99912" y="1217887"/>
                    <a:pt x="103004" y="1214467"/>
                  </a:cubicBezTo>
                  <a:cubicBezTo>
                    <a:pt x="97350" y="1205688"/>
                    <a:pt x="91784" y="1202546"/>
                    <a:pt x="86307" y="1204857"/>
                  </a:cubicBezTo>
                  <a:close/>
                  <a:moveTo>
                    <a:pt x="438161" y="1210494"/>
                  </a:moveTo>
                  <a:cubicBezTo>
                    <a:pt x="436925" y="1210309"/>
                    <a:pt x="435688" y="1210678"/>
                    <a:pt x="435776" y="1212434"/>
                  </a:cubicBezTo>
                  <a:cubicBezTo>
                    <a:pt x="435776" y="1214282"/>
                    <a:pt x="440547" y="1215761"/>
                    <a:pt x="440547" y="1212249"/>
                  </a:cubicBezTo>
                  <a:cubicBezTo>
                    <a:pt x="440547" y="1211325"/>
                    <a:pt x="439310" y="1210586"/>
                    <a:pt x="438161" y="1210494"/>
                  </a:cubicBezTo>
                  <a:close/>
                  <a:moveTo>
                    <a:pt x="1294961" y="1210494"/>
                  </a:moveTo>
                  <a:cubicBezTo>
                    <a:pt x="1294607" y="1210032"/>
                    <a:pt x="1293724" y="1210309"/>
                    <a:pt x="1292399" y="1211603"/>
                  </a:cubicBezTo>
                  <a:cubicBezTo>
                    <a:pt x="1288600" y="1215484"/>
                    <a:pt x="1284890" y="1227312"/>
                    <a:pt x="1290190" y="1221953"/>
                  </a:cubicBezTo>
                  <a:cubicBezTo>
                    <a:pt x="1293017" y="1219088"/>
                    <a:pt x="1296021" y="1211695"/>
                    <a:pt x="1294961" y="1210494"/>
                  </a:cubicBezTo>
                  <a:close/>
                  <a:moveTo>
                    <a:pt x="1318989" y="1217240"/>
                  </a:moveTo>
                  <a:cubicBezTo>
                    <a:pt x="1318636" y="1216223"/>
                    <a:pt x="1317752" y="1215946"/>
                    <a:pt x="1316250" y="1217609"/>
                  </a:cubicBezTo>
                  <a:cubicBezTo>
                    <a:pt x="1314925" y="1219550"/>
                    <a:pt x="1315367" y="1224263"/>
                    <a:pt x="1318370" y="1220936"/>
                  </a:cubicBezTo>
                  <a:cubicBezTo>
                    <a:pt x="1319077" y="1220012"/>
                    <a:pt x="1319342" y="1218256"/>
                    <a:pt x="1318989" y="1217240"/>
                  </a:cubicBezTo>
                  <a:close/>
                  <a:moveTo>
                    <a:pt x="1245579" y="1215853"/>
                  </a:moveTo>
                  <a:cubicBezTo>
                    <a:pt x="1244784" y="1215669"/>
                    <a:pt x="1243636" y="1215946"/>
                    <a:pt x="1242841" y="1216778"/>
                  </a:cubicBezTo>
                  <a:cubicBezTo>
                    <a:pt x="1240544" y="1221768"/>
                    <a:pt x="1244254" y="1222599"/>
                    <a:pt x="1247788" y="1223339"/>
                  </a:cubicBezTo>
                  <a:cubicBezTo>
                    <a:pt x="1249466" y="1220659"/>
                    <a:pt x="1247964" y="1216316"/>
                    <a:pt x="1245579" y="1215853"/>
                  </a:cubicBezTo>
                  <a:close/>
                  <a:moveTo>
                    <a:pt x="447702" y="1216778"/>
                  </a:moveTo>
                  <a:cubicBezTo>
                    <a:pt x="446465" y="1216685"/>
                    <a:pt x="445228" y="1217055"/>
                    <a:pt x="445317" y="1218811"/>
                  </a:cubicBezTo>
                  <a:cubicBezTo>
                    <a:pt x="445317" y="1220659"/>
                    <a:pt x="450087" y="1222322"/>
                    <a:pt x="449999" y="1218811"/>
                  </a:cubicBezTo>
                  <a:cubicBezTo>
                    <a:pt x="449999" y="1217794"/>
                    <a:pt x="448850" y="1216962"/>
                    <a:pt x="447702" y="1216778"/>
                  </a:cubicBezTo>
                  <a:close/>
                  <a:moveTo>
                    <a:pt x="105742" y="1224725"/>
                  </a:moveTo>
                  <a:cubicBezTo>
                    <a:pt x="104240" y="1227128"/>
                    <a:pt x="102473" y="1229346"/>
                    <a:pt x="100972" y="1231656"/>
                  </a:cubicBezTo>
                  <a:cubicBezTo>
                    <a:pt x="102562" y="1233874"/>
                    <a:pt x="104152" y="1235999"/>
                    <a:pt x="105742" y="1238217"/>
                  </a:cubicBezTo>
                  <a:cubicBezTo>
                    <a:pt x="107244" y="1235814"/>
                    <a:pt x="108746" y="1233596"/>
                    <a:pt x="110336" y="1231286"/>
                  </a:cubicBezTo>
                  <a:cubicBezTo>
                    <a:pt x="108657" y="1229068"/>
                    <a:pt x="107332" y="1226943"/>
                    <a:pt x="105742" y="1224725"/>
                  </a:cubicBezTo>
                  <a:close/>
                  <a:moveTo>
                    <a:pt x="1236038" y="1227312"/>
                  </a:moveTo>
                  <a:cubicBezTo>
                    <a:pt x="1235508" y="1239880"/>
                    <a:pt x="1232770" y="1231563"/>
                    <a:pt x="1226763" y="1241451"/>
                  </a:cubicBezTo>
                  <a:cubicBezTo>
                    <a:pt x="1226321" y="1232857"/>
                    <a:pt x="1223936" y="1234890"/>
                    <a:pt x="1219608" y="1231471"/>
                  </a:cubicBezTo>
                  <a:cubicBezTo>
                    <a:pt x="1215014" y="1242006"/>
                    <a:pt x="1208918" y="1241359"/>
                    <a:pt x="1203353" y="1242191"/>
                  </a:cubicBezTo>
                  <a:cubicBezTo>
                    <a:pt x="1201763" y="1242375"/>
                    <a:pt x="1199908" y="1235629"/>
                    <a:pt x="1198318" y="1235445"/>
                  </a:cubicBezTo>
                  <a:cubicBezTo>
                    <a:pt x="1196904" y="1235352"/>
                    <a:pt x="1195226" y="1242560"/>
                    <a:pt x="1193812" y="1242375"/>
                  </a:cubicBezTo>
                  <a:cubicBezTo>
                    <a:pt x="1190986" y="1242191"/>
                    <a:pt x="1182417" y="1237755"/>
                    <a:pt x="1177293" y="1239788"/>
                  </a:cubicBezTo>
                  <a:cubicBezTo>
                    <a:pt x="1173583" y="1241359"/>
                    <a:pt x="1171728" y="1252910"/>
                    <a:pt x="1168018" y="1246811"/>
                  </a:cubicBezTo>
                  <a:cubicBezTo>
                    <a:pt x="1161569" y="1236831"/>
                    <a:pt x="1155385" y="1249676"/>
                    <a:pt x="1148936" y="1240804"/>
                  </a:cubicBezTo>
                  <a:cubicBezTo>
                    <a:pt x="1145491" y="1261043"/>
                    <a:pt x="1137541" y="1244963"/>
                    <a:pt x="1128265" y="1265386"/>
                  </a:cubicBezTo>
                  <a:cubicBezTo>
                    <a:pt x="1120226" y="1254851"/>
                    <a:pt x="1112629" y="1274350"/>
                    <a:pt x="1104855" y="1280079"/>
                  </a:cubicBezTo>
                  <a:cubicBezTo>
                    <a:pt x="1109802" y="1291723"/>
                    <a:pt x="1114308" y="1279710"/>
                    <a:pt x="1119166" y="1286271"/>
                  </a:cubicBezTo>
                  <a:cubicBezTo>
                    <a:pt x="1104325" y="1301149"/>
                    <a:pt x="1123760" y="1300502"/>
                    <a:pt x="1119166" y="1286271"/>
                  </a:cubicBezTo>
                  <a:cubicBezTo>
                    <a:pt x="1123760" y="1277307"/>
                    <a:pt x="1128265" y="1273888"/>
                    <a:pt x="1133035" y="1278878"/>
                  </a:cubicBezTo>
                  <a:cubicBezTo>
                    <a:pt x="1131092" y="1285809"/>
                    <a:pt x="1118283" y="1293109"/>
                    <a:pt x="1123936" y="1299763"/>
                  </a:cubicBezTo>
                  <a:cubicBezTo>
                    <a:pt x="1127382" y="1298007"/>
                    <a:pt x="1133212" y="1300594"/>
                    <a:pt x="1138247" y="1299116"/>
                  </a:cubicBezTo>
                  <a:cubicBezTo>
                    <a:pt x="1139661" y="1298746"/>
                    <a:pt x="1141339" y="1292093"/>
                    <a:pt x="1142753" y="1292185"/>
                  </a:cubicBezTo>
                  <a:cubicBezTo>
                    <a:pt x="1143548" y="1292277"/>
                    <a:pt x="1149466" y="1295697"/>
                    <a:pt x="1149908" y="1295419"/>
                  </a:cubicBezTo>
                  <a:cubicBezTo>
                    <a:pt x="1152470" y="1293664"/>
                    <a:pt x="1154148" y="1285994"/>
                    <a:pt x="1156887" y="1284885"/>
                  </a:cubicBezTo>
                  <a:cubicBezTo>
                    <a:pt x="1159714" y="1283683"/>
                    <a:pt x="1159890" y="1291446"/>
                    <a:pt x="1163866" y="1288027"/>
                  </a:cubicBezTo>
                  <a:cubicBezTo>
                    <a:pt x="1163159" y="1288581"/>
                    <a:pt x="1163689" y="1278046"/>
                    <a:pt x="1166162" y="1277769"/>
                  </a:cubicBezTo>
                  <a:cubicBezTo>
                    <a:pt x="1177293" y="1278508"/>
                    <a:pt x="1187099" y="1268620"/>
                    <a:pt x="1201145" y="1259287"/>
                  </a:cubicBezTo>
                  <a:cubicBezTo>
                    <a:pt x="1202293" y="1258547"/>
                    <a:pt x="1204502" y="1252171"/>
                    <a:pt x="1205650" y="1252356"/>
                  </a:cubicBezTo>
                  <a:cubicBezTo>
                    <a:pt x="1206887" y="1252448"/>
                    <a:pt x="1206445" y="1262983"/>
                    <a:pt x="1208477" y="1262429"/>
                  </a:cubicBezTo>
                  <a:cubicBezTo>
                    <a:pt x="1213159" y="1261135"/>
                    <a:pt x="1215191" y="1247088"/>
                    <a:pt x="1219961" y="1258640"/>
                  </a:cubicBezTo>
                  <a:cubicBezTo>
                    <a:pt x="1227028" y="1242468"/>
                    <a:pt x="1240720" y="1250138"/>
                    <a:pt x="1241250" y="1261227"/>
                  </a:cubicBezTo>
                  <a:cubicBezTo>
                    <a:pt x="1229325" y="1272594"/>
                    <a:pt x="1247964" y="1271947"/>
                    <a:pt x="1241250" y="1261227"/>
                  </a:cubicBezTo>
                  <a:cubicBezTo>
                    <a:pt x="1250438" y="1245980"/>
                    <a:pt x="1248494" y="1266310"/>
                    <a:pt x="1248759" y="1271208"/>
                  </a:cubicBezTo>
                  <a:cubicBezTo>
                    <a:pt x="1257240" y="1264369"/>
                    <a:pt x="1256622" y="1252726"/>
                    <a:pt x="1260067" y="1246996"/>
                  </a:cubicBezTo>
                  <a:cubicBezTo>
                    <a:pt x="1260332" y="1246534"/>
                    <a:pt x="1265279" y="1247273"/>
                    <a:pt x="1266780" y="1243207"/>
                  </a:cubicBezTo>
                  <a:cubicBezTo>
                    <a:pt x="1268106" y="1239973"/>
                    <a:pt x="1268989" y="1239326"/>
                    <a:pt x="1266780" y="1236461"/>
                  </a:cubicBezTo>
                  <a:cubicBezTo>
                    <a:pt x="1260597" y="1239511"/>
                    <a:pt x="1254148" y="1229900"/>
                    <a:pt x="1247964" y="1237016"/>
                  </a:cubicBezTo>
                  <a:cubicBezTo>
                    <a:pt x="1250438" y="1242006"/>
                    <a:pt x="1245844" y="1247550"/>
                    <a:pt x="1243371" y="1244224"/>
                  </a:cubicBezTo>
                  <a:cubicBezTo>
                    <a:pt x="1243017" y="1238494"/>
                    <a:pt x="1240367" y="1232857"/>
                    <a:pt x="1236038" y="1227312"/>
                  </a:cubicBezTo>
                  <a:close/>
                  <a:moveTo>
                    <a:pt x="1213070" y="1270561"/>
                  </a:moveTo>
                  <a:cubicBezTo>
                    <a:pt x="1211834" y="1270376"/>
                    <a:pt x="1210862" y="1270838"/>
                    <a:pt x="1210862" y="1272594"/>
                  </a:cubicBezTo>
                  <a:cubicBezTo>
                    <a:pt x="1210862" y="1274442"/>
                    <a:pt x="1215632" y="1276106"/>
                    <a:pt x="1215632" y="1272594"/>
                  </a:cubicBezTo>
                  <a:cubicBezTo>
                    <a:pt x="1215632" y="1271670"/>
                    <a:pt x="1214219" y="1270746"/>
                    <a:pt x="1213070" y="1270561"/>
                  </a:cubicBezTo>
                  <a:close/>
                  <a:moveTo>
                    <a:pt x="1761478" y="1277769"/>
                  </a:moveTo>
                  <a:cubicBezTo>
                    <a:pt x="1760065" y="1278693"/>
                    <a:pt x="1759623" y="1286640"/>
                    <a:pt x="1763334" y="1286456"/>
                  </a:cubicBezTo>
                  <a:cubicBezTo>
                    <a:pt x="1765895" y="1286363"/>
                    <a:pt x="1767927" y="1273148"/>
                    <a:pt x="1763069" y="1279525"/>
                  </a:cubicBezTo>
                  <a:cubicBezTo>
                    <a:pt x="1762450" y="1277677"/>
                    <a:pt x="1762008" y="1277399"/>
                    <a:pt x="1761478" y="1277769"/>
                  </a:cubicBezTo>
                  <a:close/>
                  <a:moveTo>
                    <a:pt x="480829" y="1227959"/>
                  </a:moveTo>
                  <a:cubicBezTo>
                    <a:pt x="482154" y="1231286"/>
                    <a:pt x="481624" y="1234705"/>
                    <a:pt x="478621" y="1238217"/>
                  </a:cubicBezTo>
                  <a:cubicBezTo>
                    <a:pt x="484981" y="1247550"/>
                    <a:pt x="487366" y="1238956"/>
                    <a:pt x="488338" y="1251339"/>
                  </a:cubicBezTo>
                  <a:cubicBezTo>
                    <a:pt x="490370" y="1241636"/>
                    <a:pt x="503179" y="1249676"/>
                    <a:pt x="497437" y="1237478"/>
                  </a:cubicBezTo>
                  <a:cubicBezTo>
                    <a:pt x="486924" y="1245610"/>
                    <a:pt x="488780" y="1223524"/>
                    <a:pt x="480829" y="1227959"/>
                  </a:cubicBezTo>
                  <a:close/>
                  <a:moveTo>
                    <a:pt x="91431" y="1231841"/>
                  </a:moveTo>
                  <a:cubicBezTo>
                    <a:pt x="89929" y="1234243"/>
                    <a:pt x="88428" y="1236646"/>
                    <a:pt x="86926" y="1239049"/>
                  </a:cubicBezTo>
                  <a:cubicBezTo>
                    <a:pt x="88516" y="1241267"/>
                    <a:pt x="90283" y="1243392"/>
                    <a:pt x="91873" y="1245610"/>
                  </a:cubicBezTo>
                  <a:cubicBezTo>
                    <a:pt x="93375" y="1243300"/>
                    <a:pt x="94876" y="1240989"/>
                    <a:pt x="96466" y="1238587"/>
                  </a:cubicBezTo>
                  <a:cubicBezTo>
                    <a:pt x="94788" y="1236369"/>
                    <a:pt x="93110" y="1234151"/>
                    <a:pt x="91431" y="1231841"/>
                  </a:cubicBezTo>
                  <a:close/>
                  <a:moveTo>
                    <a:pt x="464486" y="1238587"/>
                  </a:moveTo>
                  <a:cubicBezTo>
                    <a:pt x="462985" y="1240989"/>
                    <a:pt x="461483" y="1243484"/>
                    <a:pt x="459981" y="1245795"/>
                  </a:cubicBezTo>
                  <a:cubicBezTo>
                    <a:pt x="461571" y="1248013"/>
                    <a:pt x="463073" y="1250138"/>
                    <a:pt x="464751" y="1252356"/>
                  </a:cubicBezTo>
                  <a:cubicBezTo>
                    <a:pt x="466253" y="1250046"/>
                    <a:pt x="467755" y="1247643"/>
                    <a:pt x="469257" y="1245425"/>
                  </a:cubicBezTo>
                  <a:cubicBezTo>
                    <a:pt x="467667" y="1243115"/>
                    <a:pt x="466165" y="1240804"/>
                    <a:pt x="464486" y="1238587"/>
                  </a:cubicBezTo>
                  <a:close/>
                  <a:moveTo>
                    <a:pt x="483744" y="1252910"/>
                  </a:moveTo>
                  <a:cubicBezTo>
                    <a:pt x="482596" y="1252726"/>
                    <a:pt x="481359" y="1253372"/>
                    <a:pt x="481359" y="1255128"/>
                  </a:cubicBezTo>
                  <a:cubicBezTo>
                    <a:pt x="481447" y="1256976"/>
                    <a:pt x="486041" y="1258640"/>
                    <a:pt x="485953" y="1255128"/>
                  </a:cubicBezTo>
                  <a:cubicBezTo>
                    <a:pt x="485953" y="1254204"/>
                    <a:pt x="484981" y="1253095"/>
                    <a:pt x="483744" y="1252910"/>
                  </a:cubicBezTo>
                  <a:close/>
                  <a:moveTo>
                    <a:pt x="493285" y="1259472"/>
                  </a:moveTo>
                  <a:cubicBezTo>
                    <a:pt x="492136" y="1259287"/>
                    <a:pt x="490900" y="1259934"/>
                    <a:pt x="490900" y="1261689"/>
                  </a:cubicBezTo>
                  <a:cubicBezTo>
                    <a:pt x="490988" y="1263538"/>
                    <a:pt x="495758" y="1265016"/>
                    <a:pt x="495670" y="1261412"/>
                  </a:cubicBezTo>
                  <a:cubicBezTo>
                    <a:pt x="495670" y="1260488"/>
                    <a:pt x="494522" y="1259656"/>
                    <a:pt x="493285" y="1259472"/>
                  </a:cubicBezTo>
                  <a:close/>
                  <a:moveTo>
                    <a:pt x="500440" y="1262614"/>
                  </a:moveTo>
                  <a:cubicBezTo>
                    <a:pt x="499292" y="1262429"/>
                    <a:pt x="498055" y="1263076"/>
                    <a:pt x="498055" y="1264831"/>
                  </a:cubicBezTo>
                  <a:cubicBezTo>
                    <a:pt x="498055" y="1266772"/>
                    <a:pt x="502649" y="1268158"/>
                    <a:pt x="502649" y="1264647"/>
                  </a:cubicBezTo>
                  <a:cubicBezTo>
                    <a:pt x="502649" y="1263722"/>
                    <a:pt x="501589" y="1262798"/>
                    <a:pt x="500440" y="1262614"/>
                  </a:cubicBezTo>
                  <a:close/>
                  <a:moveTo>
                    <a:pt x="1090368" y="1266772"/>
                  </a:moveTo>
                  <a:cubicBezTo>
                    <a:pt x="1088954" y="1266957"/>
                    <a:pt x="1087276" y="1273148"/>
                    <a:pt x="1085862" y="1273980"/>
                  </a:cubicBezTo>
                  <a:cubicBezTo>
                    <a:pt x="1084714" y="1274627"/>
                    <a:pt x="1080209" y="1270191"/>
                    <a:pt x="1078707" y="1270746"/>
                  </a:cubicBezTo>
                  <a:cubicBezTo>
                    <a:pt x="1074997" y="1272224"/>
                    <a:pt x="1072965" y="1279525"/>
                    <a:pt x="1069343" y="1277954"/>
                  </a:cubicBezTo>
                  <a:cubicBezTo>
                    <a:pt x="1071816" y="1282667"/>
                    <a:pt x="1068195" y="1283776"/>
                    <a:pt x="1064573" y="1284885"/>
                  </a:cubicBezTo>
                  <a:cubicBezTo>
                    <a:pt x="1062718" y="1300410"/>
                    <a:pt x="1081004" y="1317598"/>
                    <a:pt x="1081445" y="1294588"/>
                  </a:cubicBezTo>
                  <a:cubicBezTo>
                    <a:pt x="1079060" y="1298099"/>
                    <a:pt x="1074378" y="1293017"/>
                    <a:pt x="1076675" y="1287842"/>
                  </a:cubicBezTo>
                  <a:cubicBezTo>
                    <a:pt x="1080915" y="1288396"/>
                    <a:pt x="1091428" y="1283683"/>
                    <a:pt x="1093018" y="1283868"/>
                  </a:cubicBezTo>
                  <a:cubicBezTo>
                    <a:pt x="1094166" y="1283960"/>
                    <a:pt x="1096551" y="1277677"/>
                    <a:pt x="1097700" y="1276937"/>
                  </a:cubicBezTo>
                  <a:cubicBezTo>
                    <a:pt x="1099025" y="1276106"/>
                    <a:pt x="1105739" y="1277954"/>
                    <a:pt x="1102293" y="1269822"/>
                  </a:cubicBezTo>
                  <a:cubicBezTo>
                    <a:pt x="1098583" y="1277399"/>
                    <a:pt x="1094255" y="1266587"/>
                    <a:pt x="1090368" y="1266772"/>
                  </a:cubicBezTo>
                  <a:close/>
                  <a:moveTo>
                    <a:pt x="1763687" y="1299948"/>
                  </a:moveTo>
                  <a:cubicBezTo>
                    <a:pt x="1756002" y="1300225"/>
                    <a:pt x="1746372" y="1318060"/>
                    <a:pt x="1754765" y="1327763"/>
                  </a:cubicBezTo>
                  <a:cubicBezTo>
                    <a:pt x="1760860" y="1318430"/>
                    <a:pt x="1769606" y="1308819"/>
                    <a:pt x="1763687" y="1299948"/>
                  </a:cubicBezTo>
                  <a:close/>
                  <a:moveTo>
                    <a:pt x="595140" y="1268805"/>
                  </a:moveTo>
                  <a:cubicBezTo>
                    <a:pt x="593461" y="1268713"/>
                    <a:pt x="591694" y="1269637"/>
                    <a:pt x="590104" y="1271762"/>
                  </a:cubicBezTo>
                  <a:cubicBezTo>
                    <a:pt x="592931" y="1274719"/>
                    <a:pt x="585157" y="1293386"/>
                    <a:pt x="595140" y="1285069"/>
                  </a:cubicBezTo>
                  <a:cubicBezTo>
                    <a:pt x="589309" y="1267789"/>
                    <a:pt x="602648" y="1294311"/>
                    <a:pt x="604592" y="1284700"/>
                  </a:cubicBezTo>
                  <a:cubicBezTo>
                    <a:pt x="604680" y="1277954"/>
                    <a:pt x="599998" y="1269175"/>
                    <a:pt x="595140" y="1268805"/>
                  </a:cubicBezTo>
                  <a:close/>
                  <a:moveTo>
                    <a:pt x="1055297" y="1278508"/>
                  </a:moveTo>
                  <a:cubicBezTo>
                    <a:pt x="1049378" y="1287195"/>
                    <a:pt x="1041958" y="1278139"/>
                    <a:pt x="1038778" y="1282482"/>
                  </a:cubicBezTo>
                  <a:cubicBezTo>
                    <a:pt x="1033831" y="1289320"/>
                    <a:pt x="1011216" y="1277399"/>
                    <a:pt x="1017753" y="1293386"/>
                  </a:cubicBezTo>
                  <a:cubicBezTo>
                    <a:pt x="1020845" y="1289875"/>
                    <a:pt x="1024114" y="1294773"/>
                    <a:pt x="1027294" y="1299763"/>
                  </a:cubicBezTo>
                  <a:cubicBezTo>
                    <a:pt x="1033389" y="1283036"/>
                    <a:pt x="1036923" y="1298284"/>
                    <a:pt x="1041163" y="1292370"/>
                  </a:cubicBezTo>
                  <a:cubicBezTo>
                    <a:pt x="1043371" y="1289320"/>
                    <a:pt x="1050527" y="1287657"/>
                    <a:pt x="1053089" y="1288673"/>
                  </a:cubicBezTo>
                  <a:cubicBezTo>
                    <a:pt x="1056710" y="1289967"/>
                    <a:pt x="1059272" y="1300317"/>
                    <a:pt x="1062629" y="1295142"/>
                  </a:cubicBezTo>
                  <a:cubicBezTo>
                    <a:pt x="1060067" y="1289598"/>
                    <a:pt x="1061304" y="1283960"/>
                    <a:pt x="1055297" y="1278508"/>
                  </a:cubicBezTo>
                  <a:close/>
                  <a:moveTo>
                    <a:pt x="611747" y="1282482"/>
                  </a:moveTo>
                  <a:cubicBezTo>
                    <a:pt x="610599" y="1282297"/>
                    <a:pt x="609362" y="1282944"/>
                    <a:pt x="609362" y="1284700"/>
                  </a:cubicBezTo>
                  <a:cubicBezTo>
                    <a:pt x="609451" y="1286548"/>
                    <a:pt x="614044" y="1288027"/>
                    <a:pt x="613956" y="1284515"/>
                  </a:cubicBezTo>
                  <a:cubicBezTo>
                    <a:pt x="613956" y="1283498"/>
                    <a:pt x="612984" y="1282667"/>
                    <a:pt x="611747" y="1282482"/>
                  </a:cubicBezTo>
                  <a:close/>
                  <a:moveTo>
                    <a:pt x="701235" y="1284700"/>
                  </a:moveTo>
                  <a:cubicBezTo>
                    <a:pt x="697171" y="1285162"/>
                    <a:pt x="693726" y="1293386"/>
                    <a:pt x="689751" y="1295142"/>
                  </a:cubicBezTo>
                  <a:cubicBezTo>
                    <a:pt x="686659" y="1296621"/>
                    <a:pt x="681182" y="1289875"/>
                    <a:pt x="678090" y="1299116"/>
                  </a:cubicBezTo>
                  <a:cubicBezTo>
                    <a:pt x="688691" y="1322588"/>
                    <a:pt x="698496" y="1302628"/>
                    <a:pt x="708832" y="1308080"/>
                  </a:cubicBezTo>
                  <a:cubicBezTo>
                    <a:pt x="709627" y="1313347"/>
                    <a:pt x="712542" y="1328595"/>
                    <a:pt x="718549" y="1314641"/>
                  </a:cubicBezTo>
                  <a:cubicBezTo>
                    <a:pt x="723850" y="1304845"/>
                    <a:pt x="710952" y="1313717"/>
                    <a:pt x="708567" y="1301334"/>
                  </a:cubicBezTo>
                  <a:cubicBezTo>
                    <a:pt x="710952" y="1296713"/>
                    <a:pt x="715634" y="1292093"/>
                    <a:pt x="713160" y="1287657"/>
                  </a:cubicBezTo>
                  <a:cubicBezTo>
                    <a:pt x="709539" y="1295419"/>
                    <a:pt x="704945" y="1284238"/>
                    <a:pt x="701235" y="1284700"/>
                  </a:cubicBezTo>
                  <a:close/>
                  <a:moveTo>
                    <a:pt x="727648" y="1295142"/>
                  </a:moveTo>
                  <a:cubicBezTo>
                    <a:pt x="726500" y="1295050"/>
                    <a:pt x="725263" y="1295604"/>
                    <a:pt x="725263" y="1297360"/>
                  </a:cubicBezTo>
                  <a:cubicBezTo>
                    <a:pt x="725351" y="1299208"/>
                    <a:pt x="729945" y="1300687"/>
                    <a:pt x="729856" y="1297175"/>
                  </a:cubicBezTo>
                  <a:cubicBezTo>
                    <a:pt x="729856" y="1296251"/>
                    <a:pt x="728796" y="1295327"/>
                    <a:pt x="727648" y="1295142"/>
                  </a:cubicBezTo>
                  <a:close/>
                  <a:moveTo>
                    <a:pt x="1003884" y="1296344"/>
                  </a:moveTo>
                  <a:cubicBezTo>
                    <a:pt x="1003089" y="1296159"/>
                    <a:pt x="1002205" y="1296713"/>
                    <a:pt x="1001322" y="1297545"/>
                  </a:cubicBezTo>
                  <a:cubicBezTo>
                    <a:pt x="999025" y="1302535"/>
                    <a:pt x="1002559" y="1303274"/>
                    <a:pt x="1006092" y="1304106"/>
                  </a:cubicBezTo>
                  <a:cubicBezTo>
                    <a:pt x="1007771" y="1301426"/>
                    <a:pt x="1006269" y="1296898"/>
                    <a:pt x="1003884" y="1296344"/>
                  </a:cubicBezTo>
                  <a:close/>
                  <a:moveTo>
                    <a:pt x="1048760" y="1303921"/>
                  </a:moveTo>
                  <a:cubicBezTo>
                    <a:pt x="1047523" y="1303736"/>
                    <a:pt x="1046287" y="1304199"/>
                    <a:pt x="1046375" y="1305862"/>
                  </a:cubicBezTo>
                  <a:cubicBezTo>
                    <a:pt x="1046375" y="1307803"/>
                    <a:pt x="1051234" y="1309466"/>
                    <a:pt x="1051145" y="1305862"/>
                  </a:cubicBezTo>
                  <a:cubicBezTo>
                    <a:pt x="1051057" y="1304938"/>
                    <a:pt x="1049908" y="1304106"/>
                    <a:pt x="1048760" y="1303921"/>
                  </a:cubicBezTo>
                  <a:close/>
                  <a:moveTo>
                    <a:pt x="974909" y="1302720"/>
                  </a:moveTo>
                  <a:cubicBezTo>
                    <a:pt x="973937" y="1302812"/>
                    <a:pt x="972524" y="1304476"/>
                    <a:pt x="970757" y="1308911"/>
                  </a:cubicBezTo>
                  <a:cubicBezTo>
                    <a:pt x="976499" y="1315842"/>
                    <a:pt x="977736" y="1302443"/>
                    <a:pt x="974909" y="1302720"/>
                  </a:cubicBezTo>
                  <a:close/>
                  <a:moveTo>
                    <a:pt x="727648" y="1307525"/>
                  </a:moveTo>
                  <a:cubicBezTo>
                    <a:pt x="726146" y="1309836"/>
                    <a:pt x="724644" y="1312146"/>
                    <a:pt x="723054" y="1314456"/>
                  </a:cubicBezTo>
                  <a:cubicBezTo>
                    <a:pt x="725528" y="1317783"/>
                    <a:pt x="728001" y="1321295"/>
                    <a:pt x="730475" y="1324529"/>
                  </a:cubicBezTo>
                  <a:cubicBezTo>
                    <a:pt x="734892" y="1318707"/>
                    <a:pt x="733302" y="1312978"/>
                    <a:pt x="727648" y="1307525"/>
                  </a:cubicBezTo>
                  <a:close/>
                  <a:moveTo>
                    <a:pt x="742931" y="1307710"/>
                  </a:moveTo>
                  <a:cubicBezTo>
                    <a:pt x="741076" y="1308080"/>
                    <a:pt x="739220" y="1310020"/>
                    <a:pt x="737365" y="1313994"/>
                  </a:cubicBezTo>
                  <a:cubicBezTo>
                    <a:pt x="740634" y="1318430"/>
                    <a:pt x="743726" y="1322773"/>
                    <a:pt x="746906" y="1327116"/>
                  </a:cubicBezTo>
                  <a:cubicBezTo>
                    <a:pt x="752913" y="1319077"/>
                    <a:pt x="748584" y="1306601"/>
                    <a:pt x="742931" y="1307710"/>
                  </a:cubicBezTo>
                  <a:close/>
                  <a:moveTo>
                    <a:pt x="766164" y="1316027"/>
                  </a:moveTo>
                  <a:cubicBezTo>
                    <a:pt x="765810" y="1315011"/>
                    <a:pt x="764750" y="1314733"/>
                    <a:pt x="763160" y="1316397"/>
                  </a:cubicBezTo>
                  <a:cubicBezTo>
                    <a:pt x="761924" y="1318430"/>
                    <a:pt x="762454" y="1323143"/>
                    <a:pt x="765545" y="1319816"/>
                  </a:cubicBezTo>
                  <a:cubicBezTo>
                    <a:pt x="766164" y="1318799"/>
                    <a:pt x="766517" y="1317044"/>
                    <a:pt x="766164" y="1316027"/>
                  </a:cubicBezTo>
                  <a:close/>
                  <a:moveTo>
                    <a:pt x="617136" y="1289043"/>
                  </a:moveTo>
                  <a:cubicBezTo>
                    <a:pt x="615634" y="1289967"/>
                    <a:pt x="615281" y="1297915"/>
                    <a:pt x="618903" y="1297730"/>
                  </a:cubicBezTo>
                  <a:cubicBezTo>
                    <a:pt x="621553" y="1297637"/>
                    <a:pt x="623673" y="1284700"/>
                    <a:pt x="618903" y="1290984"/>
                  </a:cubicBezTo>
                  <a:cubicBezTo>
                    <a:pt x="618196" y="1289228"/>
                    <a:pt x="617666" y="1288766"/>
                    <a:pt x="617136" y="1289043"/>
                  </a:cubicBezTo>
                  <a:close/>
                  <a:moveTo>
                    <a:pt x="661571" y="1297545"/>
                  </a:moveTo>
                  <a:cubicBezTo>
                    <a:pt x="660422" y="1297452"/>
                    <a:pt x="659185" y="1298007"/>
                    <a:pt x="659185" y="1299763"/>
                  </a:cubicBezTo>
                  <a:cubicBezTo>
                    <a:pt x="659274" y="1301703"/>
                    <a:pt x="664044" y="1303274"/>
                    <a:pt x="663956" y="1299763"/>
                  </a:cubicBezTo>
                  <a:cubicBezTo>
                    <a:pt x="663956" y="1298746"/>
                    <a:pt x="662719" y="1297730"/>
                    <a:pt x="661571" y="1297545"/>
                  </a:cubicBezTo>
                  <a:close/>
                  <a:moveTo>
                    <a:pt x="74382" y="1295419"/>
                  </a:moveTo>
                  <a:cubicBezTo>
                    <a:pt x="72880" y="1296344"/>
                    <a:pt x="72527" y="1304476"/>
                    <a:pt x="76148" y="1304291"/>
                  </a:cubicBezTo>
                  <a:cubicBezTo>
                    <a:pt x="78799" y="1304199"/>
                    <a:pt x="80919" y="1291076"/>
                    <a:pt x="76148" y="1297360"/>
                  </a:cubicBezTo>
                  <a:cubicBezTo>
                    <a:pt x="75530" y="1295512"/>
                    <a:pt x="74912" y="1295050"/>
                    <a:pt x="74382" y="1295419"/>
                  </a:cubicBezTo>
                  <a:close/>
                  <a:moveTo>
                    <a:pt x="116696" y="1321202"/>
                  </a:moveTo>
                  <a:cubicBezTo>
                    <a:pt x="115459" y="1321017"/>
                    <a:pt x="114488" y="1321572"/>
                    <a:pt x="114488" y="1323328"/>
                  </a:cubicBezTo>
                  <a:cubicBezTo>
                    <a:pt x="114576" y="1325176"/>
                    <a:pt x="119258" y="1326654"/>
                    <a:pt x="119258" y="1323143"/>
                  </a:cubicBezTo>
                  <a:cubicBezTo>
                    <a:pt x="119258" y="1322219"/>
                    <a:pt x="117844" y="1321387"/>
                    <a:pt x="116696" y="1321202"/>
                  </a:cubicBezTo>
                  <a:close/>
                  <a:moveTo>
                    <a:pt x="1582504" y="1470631"/>
                  </a:moveTo>
                  <a:cubicBezTo>
                    <a:pt x="1581002" y="1472572"/>
                    <a:pt x="1579412" y="1474235"/>
                    <a:pt x="1577734" y="1470816"/>
                  </a:cubicBezTo>
                  <a:cubicBezTo>
                    <a:pt x="1576232" y="1473126"/>
                    <a:pt x="1574730" y="1475344"/>
                    <a:pt x="1573228" y="1477747"/>
                  </a:cubicBezTo>
                  <a:cubicBezTo>
                    <a:pt x="1575613" y="1491331"/>
                    <a:pt x="1588158" y="1475714"/>
                    <a:pt x="1582504" y="1470631"/>
                  </a:cubicBezTo>
                  <a:close/>
                  <a:moveTo>
                    <a:pt x="1568988" y="1474143"/>
                  </a:moveTo>
                  <a:cubicBezTo>
                    <a:pt x="1568635" y="1473126"/>
                    <a:pt x="1567574" y="1472941"/>
                    <a:pt x="1566073" y="1474605"/>
                  </a:cubicBezTo>
                  <a:cubicBezTo>
                    <a:pt x="1564748" y="1476545"/>
                    <a:pt x="1565366" y="1481166"/>
                    <a:pt x="1568458" y="1477747"/>
                  </a:cubicBezTo>
                  <a:cubicBezTo>
                    <a:pt x="1569076" y="1476822"/>
                    <a:pt x="1569430" y="1475159"/>
                    <a:pt x="1568988" y="1474143"/>
                  </a:cubicBezTo>
                  <a:close/>
                  <a:moveTo>
                    <a:pt x="166696" y="1474974"/>
                  </a:moveTo>
                  <a:cubicBezTo>
                    <a:pt x="156449" y="1485509"/>
                    <a:pt x="160247" y="1495674"/>
                    <a:pt x="169434" y="1505562"/>
                  </a:cubicBezTo>
                  <a:cubicBezTo>
                    <a:pt x="172880" y="1505655"/>
                    <a:pt x="187809" y="1493641"/>
                    <a:pt x="183304" y="1484677"/>
                  </a:cubicBezTo>
                  <a:cubicBezTo>
                    <a:pt x="174470" y="1499278"/>
                    <a:pt x="171024" y="1485324"/>
                    <a:pt x="166696" y="1474974"/>
                  </a:cubicBezTo>
                  <a:close/>
                  <a:moveTo>
                    <a:pt x="1557327" y="1484862"/>
                  </a:moveTo>
                  <a:cubicBezTo>
                    <a:pt x="1556974" y="1483846"/>
                    <a:pt x="1556090" y="1483568"/>
                    <a:pt x="1554589" y="1485324"/>
                  </a:cubicBezTo>
                  <a:cubicBezTo>
                    <a:pt x="1553264" y="1487173"/>
                    <a:pt x="1553882" y="1491793"/>
                    <a:pt x="1556886" y="1488466"/>
                  </a:cubicBezTo>
                  <a:cubicBezTo>
                    <a:pt x="1557592" y="1487450"/>
                    <a:pt x="1557681" y="1485879"/>
                    <a:pt x="1557327" y="1484862"/>
                  </a:cubicBezTo>
                  <a:close/>
                  <a:moveTo>
                    <a:pt x="188339" y="1497985"/>
                  </a:moveTo>
                  <a:cubicBezTo>
                    <a:pt x="185954" y="1501496"/>
                    <a:pt x="183657" y="1499556"/>
                    <a:pt x="181360" y="1501773"/>
                  </a:cubicBezTo>
                  <a:cubicBezTo>
                    <a:pt x="184275" y="1506209"/>
                    <a:pt x="181537" y="1510830"/>
                    <a:pt x="186130" y="1515265"/>
                  </a:cubicBezTo>
                  <a:cubicBezTo>
                    <a:pt x="190194" y="1509351"/>
                    <a:pt x="190282" y="1503622"/>
                    <a:pt x="188339" y="1497985"/>
                  </a:cubicBezTo>
                  <a:close/>
                  <a:moveTo>
                    <a:pt x="1561921" y="1501958"/>
                  </a:moveTo>
                  <a:cubicBezTo>
                    <a:pt x="1559624" y="1505470"/>
                    <a:pt x="1557239" y="1509166"/>
                    <a:pt x="1554942" y="1512678"/>
                  </a:cubicBezTo>
                  <a:cubicBezTo>
                    <a:pt x="1558652" y="1527556"/>
                    <a:pt x="1572345" y="1506486"/>
                    <a:pt x="1561921" y="1501958"/>
                  </a:cubicBezTo>
                  <a:close/>
                  <a:moveTo>
                    <a:pt x="200795" y="1511107"/>
                  </a:moveTo>
                  <a:cubicBezTo>
                    <a:pt x="200441" y="1510090"/>
                    <a:pt x="199558" y="1509628"/>
                    <a:pt x="198056" y="1511292"/>
                  </a:cubicBezTo>
                  <a:cubicBezTo>
                    <a:pt x="196731" y="1513140"/>
                    <a:pt x="197350" y="1518038"/>
                    <a:pt x="200441" y="1514619"/>
                  </a:cubicBezTo>
                  <a:cubicBezTo>
                    <a:pt x="201060" y="1513695"/>
                    <a:pt x="201148" y="1512124"/>
                    <a:pt x="200795" y="1511107"/>
                  </a:cubicBezTo>
                  <a:close/>
                  <a:moveTo>
                    <a:pt x="152827" y="1482275"/>
                  </a:moveTo>
                  <a:cubicBezTo>
                    <a:pt x="151237" y="1484677"/>
                    <a:pt x="149558" y="1486988"/>
                    <a:pt x="148056" y="1489298"/>
                  </a:cubicBezTo>
                  <a:cubicBezTo>
                    <a:pt x="149646" y="1491516"/>
                    <a:pt x="151148" y="1493734"/>
                    <a:pt x="152827" y="1496044"/>
                  </a:cubicBezTo>
                  <a:cubicBezTo>
                    <a:pt x="154328" y="1493641"/>
                    <a:pt x="155830" y="1491239"/>
                    <a:pt x="157332" y="1488836"/>
                  </a:cubicBezTo>
                  <a:cubicBezTo>
                    <a:pt x="155742" y="1486618"/>
                    <a:pt x="154417" y="1484493"/>
                    <a:pt x="152827" y="1482275"/>
                  </a:cubicBezTo>
                  <a:close/>
                  <a:moveTo>
                    <a:pt x="1546638" y="1528573"/>
                  </a:moveTo>
                  <a:cubicBezTo>
                    <a:pt x="1545402" y="1528388"/>
                    <a:pt x="1543458" y="1529497"/>
                    <a:pt x="1541073" y="1533470"/>
                  </a:cubicBezTo>
                  <a:cubicBezTo>
                    <a:pt x="1533387" y="1524322"/>
                    <a:pt x="1533829" y="1551213"/>
                    <a:pt x="1541073" y="1533470"/>
                  </a:cubicBezTo>
                  <a:cubicBezTo>
                    <a:pt x="1548670" y="1542619"/>
                    <a:pt x="1550348" y="1529127"/>
                    <a:pt x="1546638" y="1528573"/>
                  </a:cubicBezTo>
                  <a:close/>
                  <a:moveTo>
                    <a:pt x="1527204" y="1540863"/>
                  </a:moveTo>
                  <a:cubicBezTo>
                    <a:pt x="1524024" y="1545392"/>
                    <a:pt x="1520755" y="1538276"/>
                    <a:pt x="1517663" y="1541233"/>
                  </a:cubicBezTo>
                  <a:cubicBezTo>
                    <a:pt x="1520578" y="1545669"/>
                    <a:pt x="1518016" y="1550197"/>
                    <a:pt x="1522610" y="1554540"/>
                  </a:cubicBezTo>
                  <a:cubicBezTo>
                    <a:pt x="1524907" y="1549920"/>
                    <a:pt x="1529589" y="1545299"/>
                    <a:pt x="1527204" y="1540863"/>
                  </a:cubicBezTo>
                  <a:close/>
                  <a:moveTo>
                    <a:pt x="1563864" y="1551121"/>
                  </a:moveTo>
                  <a:cubicBezTo>
                    <a:pt x="1559536" y="1552507"/>
                    <a:pt x="1555207" y="1556111"/>
                    <a:pt x="1550967" y="1560270"/>
                  </a:cubicBezTo>
                  <a:cubicBezTo>
                    <a:pt x="1559889" y="1576072"/>
                    <a:pt x="1568370" y="1561933"/>
                    <a:pt x="1576938" y="1556111"/>
                  </a:cubicBezTo>
                  <a:cubicBezTo>
                    <a:pt x="1572522" y="1550844"/>
                    <a:pt x="1568193" y="1549827"/>
                    <a:pt x="1563864" y="1551121"/>
                  </a:cubicBezTo>
                  <a:close/>
                  <a:moveTo>
                    <a:pt x="255211" y="1544652"/>
                  </a:moveTo>
                  <a:cubicBezTo>
                    <a:pt x="253975" y="1544467"/>
                    <a:pt x="252738" y="1545022"/>
                    <a:pt x="252826" y="1546778"/>
                  </a:cubicBezTo>
                  <a:cubicBezTo>
                    <a:pt x="252826" y="1548718"/>
                    <a:pt x="257597" y="1550382"/>
                    <a:pt x="257597" y="1546778"/>
                  </a:cubicBezTo>
                  <a:cubicBezTo>
                    <a:pt x="257508" y="1545854"/>
                    <a:pt x="256360" y="1544745"/>
                    <a:pt x="255211" y="1544652"/>
                  </a:cubicBezTo>
                  <a:close/>
                  <a:moveTo>
                    <a:pt x="242491" y="1560732"/>
                  </a:moveTo>
                  <a:cubicBezTo>
                    <a:pt x="241254" y="1559715"/>
                    <a:pt x="240282" y="1559438"/>
                    <a:pt x="239134" y="1561101"/>
                  </a:cubicBezTo>
                  <a:cubicBezTo>
                    <a:pt x="241431" y="1562857"/>
                    <a:pt x="243727" y="1567385"/>
                    <a:pt x="246024" y="1564059"/>
                  </a:cubicBezTo>
                  <a:cubicBezTo>
                    <a:pt x="244876" y="1563134"/>
                    <a:pt x="243639" y="1561656"/>
                    <a:pt x="242491" y="1560732"/>
                  </a:cubicBezTo>
                  <a:close/>
                  <a:moveTo>
                    <a:pt x="187102" y="1569788"/>
                  </a:moveTo>
                  <a:cubicBezTo>
                    <a:pt x="187544" y="1581524"/>
                    <a:pt x="201590" y="1599267"/>
                    <a:pt x="208745" y="1586052"/>
                  </a:cubicBezTo>
                  <a:cubicBezTo>
                    <a:pt x="201678" y="1584389"/>
                    <a:pt x="194169" y="1567385"/>
                    <a:pt x="187102" y="1569788"/>
                  </a:cubicBezTo>
                  <a:close/>
                  <a:moveTo>
                    <a:pt x="226236" y="1571636"/>
                  </a:moveTo>
                  <a:cubicBezTo>
                    <a:pt x="225000" y="1570620"/>
                    <a:pt x="223763" y="1570158"/>
                    <a:pt x="222614" y="1571821"/>
                  </a:cubicBezTo>
                  <a:cubicBezTo>
                    <a:pt x="225000" y="1573669"/>
                    <a:pt x="227473" y="1578290"/>
                    <a:pt x="229770" y="1574963"/>
                  </a:cubicBezTo>
                  <a:cubicBezTo>
                    <a:pt x="228621" y="1574039"/>
                    <a:pt x="227385" y="1572560"/>
                    <a:pt x="226236" y="1571636"/>
                  </a:cubicBezTo>
                  <a:close/>
                  <a:moveTo>
                    <a:pt x="1412451" y="1596218"/>
                  </a:moveTo>
                  <a:cubicBezTo>
                    <a:pt x="1405649" y="1611188"/>
                    <a:pt x="1398317" y="1602502"/>
                    <a:pt x="1391427" y="1614053"/>
                  </a:cubicBezTo>
                  <a:cubicBezTo>
                    <a:pt x="1397434" y="1630964"/>
                    <a:pt x="1414748" y="1606568"/>
                    <a:pt x="1412451" y="1596218"/>
                  </a:cubicBezTo>
                  <a:close/>
                  <a:moveTo>
                    <a:pt x="1427116" y="1596957"/>
                  </a:moveTo>
                  <a:cubicBezTo>
                    <a:pt x="1421639" y="1594924"/>
                    <a:pt x="1414130" y="1601947"/>
                    <a:pt x="1417398" y="1609710"/>
                  </a:cubicBezTo>
                  <a:cubicBezTo>
                    <a:pt x="1422080" y="1606198"/>
                    <a:pt x="1426674" y="1605828"/>
                    <a:pt x="1431356" y="1602317"/>
                  </a:cubicBezTo>
                  <a:cubicBezTo>
                    <a:pt x="1430384" y="1599360"/>
                    <a:pt x="1428971" y="1597696"/>
                    <a:pt x="1427116" y="1596957"/>
                  </a:cubicBezTo>
                  <a:close/>
                  <a:moveTo>
                    <a:pt x="1436480" y="1615809"/>
                  </a:moveTo>
                  <a:cubicBezTo>
                    <a:pt x="1431091" y="1622000"/>
                    <a:pt x="1425260" y="1613868"/>
                    <a:pt x="1419784" y="1620060"/>
                  </a:cubicBezTo>
                  <a:cubicBezTo>
                    <a:pt x="1423052" y="1624403"/>
                    <a:pt x="1426497" y="1628654"/>
                    <a:pt x="1429766" y="1633090"/>
                  </a:cubicBezTo>
                  <a:cubicBezTo>
                    <a:pt x="1432681" y="1627360"/>
                    <a:pt x="1439041" y="1621446"/>
                    <a:pt x="1436480" y="1615809"/>
                  </a:cubicBezTo>
                  <a:close/>
                  <a:moveTo>
                    <a:pt x="1410508" y="1620245"/>
                  </a:moveTo>
                  <a:cubicBezTo>
                    <a:pt x="1407416" y="1624865"/>
                    <a:pt x="1404412" y="1629670"/>
                    <a:pt x="1401321" y="1634291"/>
                  </a:cubicBezTo>
                  <a:cubicBezTo>
                    <a:pt x="1396550" y="1628562"/>
                    <a:pt x="1391780" y="1625327"/>
                    <a:pt x="1387098" y="1627730"/>
                  </a:cubicBezTo>
                  <a:cubicBezTo>
                    <a:pt x="1389572" y="1631057"/>
                    <a:pt x="1384448" y="1636601"/>
                    <a:pt x="1380119" y="1638265"/>
                  </a:cubicBezTo>
                  <a:cubicBezTo>
                    <a:pt x="1378176" y="1639004"/>
                    <a:pt x="1372080" y="1631149"/>
                    <a:pt x="1370579" y="1631888"/>
                  </a:cubicBezTo>
                  <a:cubicBezTo>
                    <a:pt x="1368017" y="1633274"/>
                    <a:pt x="1368635" y="1646674"/>
                    <a:pt x="1368370" y="1648984"/>
                  </a:cubicBezTo>
                  <a:cubicBezTo>
                    <a:pt x="1372257" y="1642331"/>
                    <a:pt x="1376409" y="1644179"/>
                    <a:pt x="1380473" y="1651942"/>
                  </a:cubicBezTo>
                  <a:cubicBezTo>
                    <a:pt x="1389660" y="1632535"/>
                    <a:pt x="1399289" y="1653975"/>
                    <a:pt x="1408300" y="1630502"/>
                  </a:cubicBezTo>
                  <a:cubicBezTo>
                    <a:pt x="1410685" y="1633921"/>
                    <a:pt x="1413070" y="1631704"/>
                    <a:pt x="1415455" y="1633737"/>
                  </a:cubicBezTo>
                  <a:cubicBezTo>
                    <a:pt x="1418635" y="1638634"/>
                    <a:pt x="1425172" y="1645658"/>
                    <a:pt x="1422610" y="1636879"/>
                  </a:cubicBezTo>
                  <a:cubicBezTo>
                    <a:pt x="1418547" y="1631334"/>
                    <a:pt x="1414483" y="1625789"/>
                    <a:pt x="1410508" y="1620245"/>
                  </a:cubicBezTo>
                  <a:close/>
                  <a:moveTo>
                    <a:pt x="1409713" y="1642608"/>
                  </a:moveTo>
                  <a:cubicBezTo>
                    <a:pt x="1407681" y="1642238"/>
                    <a:pt x="1405914" y="1642978"/>
                    <a:pt x="1403971" y="1644456"/>
                  </a:cubicBezTo>
                  <a:cubicBezTo>
                    <a:pt x="1408034" y="1650371"/>
                    <a:pt x="1411745" y="1650186"/>
                    <a:pt x="1415632" y="1647413"/>
                  </a:cubicBezTo>
                  <a:cubicBezTo>
                    <a:pt x="1413600" y="1644456"/>
                    <a:pt x="1411656" y="1642978"/>
                    <a:pt x="1409713" y="1642608"/>
                  </a:cubicBezTo>
                  <a:close/>
                  <a:moveTo>
                    <a:pt x="1359095" y="1642608"/>
                  </a:moveTo>
                  <a:cubicBezTo>
                    <a:pt x="1353618" y="1643994"/>
                    <a:pt x="1348141" y="1647691"/>
                    <a:pt x="1342575" y="1646582"/>
                  </a:cubicBezTo>
                  <a:cubicBezTo>
                    <a:pt x="1336745" y="1658872"/>
                    <a:pt x="1333300" y="1651202"/>
                    <a:pt x="1333476" y="1660721"/>
                  </a:cubicBezTo>
                  <a:cubicBezTo>
                    <a:pt x="1333388" y="1658041"/>
                    <a:pt x="1320226" y="1670609"/>
                    <a:pt x="1317045" y="1671625"/>
                  </a:cubicBezTo>
                  <a:cubicBezTo>
                    <a:pt x="1311480" y="1673289"/>
                    <a:pt x="1304590" y="1665711"/>
                    <a:pt x="1298141" y="1672180"/>
                  </a:cubicBezTo>
                  <a:cubicBezTo>
                    <a:pt x="1301763" y="1676615"/>
                    <a:pt x="1305385" y="1681051"/>
                    <a:pt x="1303088" y="1685672"/>
                  </a:cubicBezTo>
                  <a:cubicBezTo>
                    <a:pt x="1300791" y="1682345"/>
                    <a:pt x="1298229" y="1678926"/>
                    <a:pt x="1295756" y="1675599"/>
                  </a:cubicBezTo>
                  <a:cubicBezTo>
                    <a:pt x="1291869" y="1676061"/>
                    <a:pt x="1288070" y="1680035"/>
                    <a:pt x="1284272" y="1686318"/>
                  </a:cubicBezTo>
                  <a:cubicBezTo>
                    <a:pt x="1283830" y="1677724"/>
                    <a:pt x="1281268" y="1679757"/>
                    <a:pt x="1276940" y="1676338"/>
                  </a:cubicBezTo>
                  <a:cubicBezTo>
                    <a:pt x="1273848" y="1681051"/>
                    <a:pt x="1270844" y="1685856"/>
                    <a:pt x="1267841" y="1690477"/>
                  </a:cubicBezTo>
                  <a:cubicBezTo>
                    <a:pt x="1253618" y="1688074"/>
                    <a:pt x="1239572" y="1703045"/>
                    <a:pt x="1225350" y="1698794"/>
                  </a:cubicBezTo>
                  <a:cubicBezTo>
                    <a:pt x="1222258" y="1703415"/>
                    <a:pt x="1219254" y="1708035"/>
                    <a:pt x="1216251" y="1712656"/>
                  </a:cubicBezTo>
                  <a:cubicBezTo>
                    <a:pt x="1215721" y="1706649"/>
                    <a:pt x="1213512" y="1702860"/>
                    <a:pt x="1209095" y="1702768"/>
                  </a:cubicBezTo>
                  <a:cubicBezTo>
                    <a:pt x="1202646" y="1702583"/>
                    <a:pt x="1204148" y="1717553"/>
                    <a:pt x="1197346" y="1713303"/>
                  </a:cubicBezTo>
                  <a:cubicBezTo>
                    <a:pt x="1195314" y="1708867"/>
                    <a:pt x="1200350" y="1704246"/>
                    <a:pt x="1197169" y="1699810"/>
                  </a:cubicBezTo>
                  <a:cubicBezTo>
                    <a:pt x="1187187" y="1711824"/>
                    <a:pt x="1177028" y="1714966"/>
                    <a:pt x="1166604" y="1704339"/>
                  </a:cubicBezTo>
                  <a:cubicBezTo>
                    <a:pt x="1163512" y="1709052"/>
                    <a:pt x="1160332" y="1713580"/>
                    <a:pt x="1157240" y="1718200"/>
                  </a:cubicBezTo>
                  <a:cubicBezTo>
                    <a:pt x="1148053" y="1701566"/>
                    <a:pt x="1134184" y="1723468"/>
                    <a:pt x="1121728" y="1709514"/>
                  </a:cubicBezTo>
                  <a:cubicBezTo>
                    <a:pt x="1111834" y="1720973"/>
                    <a:pt x="1107594" y="1721065"/>
                    <a:pt x="1108036" y="1737052"/>
                  </a:cubicBezTo>
                  <a:cubicBezTo>
                    <a:pt x="1098936" y="1737329"/>
                    <a:pt x="1081269" y="1728828"/>
                    <a:pt x="1079855" y="1745277"/>
                  </a:cubicBezTo>
                  <a:cubicBezTo>
                    <a:pt x="1088778" y="1759231"/>
                    <a:pt x="1097170" y="1740102"/>
                    <a:pt x="1106092" y="1754148"/>
                  </a:cubicBezTo>
                  <a:cubicBezTo>
                    <a:pt x="1110597" y="1745000"/>
                    <a:pt x="1115279" y="1741303"/>
                    <a:pt x="1119961" y="1740102"/>
                  </a:cubicBezTo>
                  <a:cubicBezTo>
                    <a:pt x="1120756" y="1740471"/>
                    <a:pt x="1121551" y="1740287"/>
                    <a:pt x="1122346" y="1740471"/>
                  </a:cubicBezTo>
                  <a:cubicBezTo>
                    <a:pt x="1109714" y="1725224"/>
                    <a:pt x="1126057" y="1728735"/>
                    <a:pt x="1127470" y="1727811"/>
                  </a:cubicBezTo>
                  <a:cubicBezTo>
                    <a:pt x="1132417" y="1724484"/>
                    <a:pt x="1125792" y="1720233"/>
                    <a:pt x="1132064" y="1721065"/>
                  </a:cubicBezTo>
                  <a:cubicBezTo>
                    <a:pt x="1135509" y="1721435"/>
                    <a:pt x="1138336" y="1723745"/>
                    <a:pt x="1141781" y="1727349"/>
                  </a:cubicBezTo>
                  <a:cubicBezTo>
                    <a:pt x="1135774" y="1730491"/>
                    <a:pt x="1129590" y="1727626"/>
                    <a:pt x="1123760" y="1740656"/>
                  </a:cubicBezTo>
                  <a:cubicBezTo>
                    <a:pt x="1131092" y="1741026"/>
                    <a:pt x="1138512" y="1734187"/>
                    <a:pt x="1146198" y="1749435"/>
                  </a:cubicBezTo>
                  <a:cubicBezTo>
                    <a:pt x="1153972" y="1745554"/>
                    <a:pt x="1161834" y="1743798"/>
                    <a:pt x="1169343" y="1728181"/>
                  </a:cubicBezTo>
                  <a:cubicBezTo>
                    <a:pt x="1178176" y="1736683"/>
                    <a:pt x="1186657" y="1724115"/>
                    <a:pt x="1195579" y="1737514"/>
                  </a:cubicBezTo>
                  <a:cubicBezTo>
                    <a:pt x="1200880" y="1729197"/>
                    <a:pt x="1206357" y="1732709"/>
                    <a:pt x="1211657" y="1719679"/>
                  </a:cubicBezTo>
                  <a:cubicBezTo>
                    <a:pt x="1222169" y="1739547"/>
                    <a:pt x="1232240" y="1731230"/>
                    <a:pt x="1242222" y="1715243"/>
                  </a:cubicBezTo>
                  <a:cubicBezTo>
                    <a:pt x="1247169" y="1727534"/>
                    <a:pt x="1251763" y="1718940"/>
                    <a:pt x="1256710" y="1728366"/>
                  </a:cubicBezTo>
                  <a:cubicBezTo>
                    <a:pt x="1262098" y="1723191"/>
                    <a:pt x="1267222" y="1702675"/>
                    <a:pt x="1272964" y="1717461"/>
                  </a:cubicBezTo>
                  <a:cubicBezTo>
                    <a:pt x="1269166" y="1726148"/>
                    <a:pt x="1265367" y="1724484"/>
                    <a:pt x="1261480" y="1728181"/>
                  </a:cubicBezTo>
                  <a:cubicBezTo>
                    <a:pt x="1267134" y="1736867"/>
                    <a:pt x="1272699" y="1740102"/>
                    <a:pt x="1278088" y="1737699"/>
                  </a:cubicBezTo>
                  <a:cubicBezTo>
                    <a:pt x="1275879" y="1734372"/>
                    <a:pt x="1279060" y="1730861"/>
                    <a:pt x="1280296" y="1727349"/>
                  </a:cubicBezTo>
                  <a:cubicBezTo>
                    <a:pt x="1293017" y="1735204"/>
                    <a:pt x="1305208" y="1722082"/>
                    <a:pt x="1317575" y="1712471"/>
                  </a:cubicBezTo>
                  <a:cubicBezTo>
                    <a:pt x="1313512" y="1703230"/>
                    <a:pt x="1309978" y="1714504"/>
                    <a:pt x="1305915" y="1709514"/>
                  </a:cubicBezTo>
                  <a:cubicBezTo>
                    <a:pt x="1310332" y="1704801"/>
                    <a:pt x="1307505" y="1700273"/>
                    <a:pt x="1310243" y="1695652"/>
                  </a:cubicBezTo>
                  <a:cubicBezTo>
                    <a:pt x="1316957" y="1717276"/>
                    <a:pt x="1322787" y="1686318"/>
                    <a:pt x="1329324" y="1701751"/>
                  </a:cubicBezTo>
                  <a:cubicBezTo>
                    <a:pt x="1327204" y="1706372"/>
                    <a:pt x="1330473" y="1706926"/>
                    <a:pt x="1331710" y="1704986"/>
                  </a:cubicBezTo>
                  <a:cubicBezTo>
                    <a:pt x="1330914" y="1703877"/>
                    <a:pt x="1330120" y="1702860"/>
                    <a:pt x="1329324" y="1701751"/>
                  </a:cubicBezTo>
                  <a:cubicBezTo>
                    <a:pt x="1342399" y="1684655"/>
                    <a:pt x="1355826" y="1684101"/>
                    <a:pt x="1368812" y="1662661"/>
                  </a:cubicBezTo>
                  <a:cubicBezTo>
                    <a:pt x="1376674" y="1679850"/>
                    <a:pt x="1376144" y="1652866"/>
                    <a:pt x="1368812" y="1662661"/>
                  </a:cubicBezTo>
                  <a:cubicBezTo>
                    <a:pt x="1360243" y="1663308"/>
                    <a:pt x="1362805" y="1651572"/>
                    <a:pt x="1359095" y="1642608"/>
                  </a:cubicBezTo>
                  <a:close/>
                  <a:moveTo>
                    <a:pt x="1349377" y="1697408"/>
                  </a:moveTo>
                  <a:cubicBezTo>
                    <a:pt x="1348141" y="1696391"/>
                    <a:pt x="1346904" y="1696114"/>
                    <a:pt x="1345756" y="1697777"/>
                  </a:cubicBezTo>
                  <a:cubicBezTo>
                    <a:pt x="1348141" y="1699626"/>
                    <a:pt x="1350614" y="1704061"/>
                    <a:pt x="1352911" y="1700827"/>
                  </a:cubicBezTo>
                  <a:cubicBezTo>
                    <a:pt x="1351762" y="1699903"/>
                    <a:pt x="1350526" y="1698424"/>
                    <a:pt x="1349377" y="1697408"/>
                  </a:cubicBezTo>
                  <a:close/>
                  <a:moveTo>
                    <a:pt x="1323582" y="1708497"/>
                  </a:moveTo>
                  <a:cubicBezTo>
                    <a:pt x="1322346" y="1707573"/>
                    <a:pt x="1321109" y="1707019"/>
                    <a:pt x="1319960" y="1708682"/>
                  </a:cubicBezTo>
                  <a:cubicBezTo>
                    <a:pt x="1322346" y="1710530"/>
                    <a:pt x="1324819" y="1715428"/>
                    <a:pt x="1327116" y="1712101"/>
                  </a:cubicBezTo>
                  <a:cubicBezTo>
                    <a:pt x="1325968" y="1711177"/>
                    <a:pt x="1324731" y="1709514"/>
                    <a:pt x="1323582" y="1708497"/>
                  </a:cubicBezTo>
                  <a:close/>
                  <a:moveTo>
                    <a:pt x="1231533" y="1740841"/>
                  </a:moveTo>
                  <a:cubicBezTo>
                    <a:pt x="1230032" y="1741765"/>
                    <a:pt x="1229766" y="1749990"/>
                    <a:pt x="1233477" y="1749805"/>
                  </a:cubicBezTo>
                  <a:cubicBezTo>
                    <a:pt x="1236038" y="1749712"/>
                    <a:pt x="1238070" y="1736498"/>
                    <a:pt x="1233300" y="1742874"/>
                  </a:cubicBezTo>
                  <a:cubicBezTo>
                    <a:pt x="1232593" y="1741026"/>
                    <a:pt x="1231975" y="1740564"/>
                    <a:pt x="1231533" y="1740841"/>
                  </a:cubicBezTo>
                  <a:close/>
                  <a:moveTo>
                    <a:pt x="1219166" y="1743244"/>
                  </a:moveTo>
                  <a:cubicBezTo>
                    <a:pt x="1215721" y="1749990"/>
                    <a:pt x="1209448" y="1749620"/>
                    <a:pt x="1205120" y="1750544"/>
                  </a:cubicBezTo>
                  <a:cubicBezTo>
                    <a:pt x="1199908" y="1751746"/>
                    <a:pt x="1194254" y="1750359"/>
                    <a:pt x="1190986" y="1751191"/>
                  </a:cubicBezTo>
                  <a:cubicBezTo>
                    <a:pt x="1184449" y="1735019"/>
                    <a:pt x="1178442" y="1759231"/>
                    <a:pt x="1171993" y="1745277"/>
                  </a:cubicBezTo>
                  <a:cubicBezTo>
                    <a:pt x="1165191" y="1760155"/>
                    <a:pt x="1158035" y="1751283"/>
                    <a:pt x="1151145" y="1762927"/>
                  </a:cubicBezTo>
                  <a:cubicBezTo>
                    <a:pt x="1145403" y="1750082"/>
                    <a:pt x="1140191" y="1766162"/>
                    <a:pt x="1134449" y="1753409"/>
                  </a:cubicBezTo>
                  <a:cubicBezTo>
                    <a:pt x="1131004" y="1771891"/>
                    <a:pt x="1120845" y="1756274"/>
                    <a:pt x="1118018" y="1757383"/>
                  </a:cubicBezTo>
                  <a:cubicBezTo>
                    <a:pt x="1111039" y="1759970"/>
                    <a:pt x="1110421" y="1764406"/>
                    <a:pt x="1104060" y="1771614"/>
                  </a:cubicBezTo>
                  <a:cubicBezTo>
                    <a:pt x="1102117" y="1754425"/>
                    <a:pt x="1092134" y="1767455"/>
                    <a:pt x="1085067" y="1765515"/>
                  </a:cubicBezTo>
                  <a:cubicBezTo>
                    <a:pt x="1081269" y="1764406"/>
                    <a:pt x="1079060" y="1756921"/>
                    <a:pt x="1075527" y="1758954"/>
                  </a:cubicBezTo>
                  <a:cubicBezTo>
                    <a:pt x="1069520" y="1771522"/>
                    <a:pt x="1061128" y="1765422"/>
                    <a:pt x="1061658" y="1779931"/>
                  </a:cubicBezTo>
                  <a:cubicBezTo>
                    <a:pt x="1073583" y="1790651"/>
                    <a:pt x="1085509" y="1783073"/>
                    <a:pt x="1097170" y="1775218"/>
                  </a:cubicBezTo>
                  <a:cubicBezTo>
                    <a:pt x="1099555" y="1778545"/>
                    <a:pt x="1097965" y="1781964"/>
                    <a:pt x="1099555" y="1785291"/>
                  </a:cubicBezTo>
                  <a:cubicBezTo>
                    <a:pt x="1104060" y="1775495"/>
                    <a:pt x="1108919" y="1783627"/>
                    <a:pt x="1113424" y="1771059"/>
                  </a:cubicBezTo>
                  <a:cubicBezTo>
                    <a:pt x="1120756" y="1786954"/>
                    <a:pt x="1127470" y="1761449"/>
                    <a:pt x="1134890" y="1780763"/>
                  </a:cubicBezTo>
                  <a:cubicBezTo>
                    <a:pt x="1143989" y="1765145"/>
                    <a:pt x="1153883" y="1781502"/>
                    <a:pt x="1163071" y="1765884"/>
                  </a:cubicBezTo>
                  <a:cubicBezTo>
                    <a:pt x="1166251" y="1769858"/>
                    <a:pt x="1169078" y="1766069"/>
                    <a:pt x="1172346" y="1772446"/>
                  </a:cubicBezTo>
                  <a:cubicBezTo>
                    <a:pt x="1176940" y="1762650"/>
                    <a:pt x="1181975" y="1770690"/>
                    <a:pt x="1186480" y="1758122"/>
                  </a:cubicBezTo>
                  <a:cubicBezTo>
                    <a:pt x="1190544" y="1764498"/>
                    <a:pt x="1194166" y="1762465"/>
                    <a:pt x="1197964" y="1754333"/>
                  </a:cubicBezTo>
                  <a:cubicBezTo>
                    <a:pt x="1202823" y="1760894"/>
                    <a:pt x="1207505" y="1749066"/>
                    <a:pt x="1212452" y="1760709"/>
                  </a:cubicBezTo>
                  <a:cubicBezTo>
                    <a:pt x="1214749" y="1757198"/>
                    <a:pt x="1216957" y="1753686"/>
                    <a:pt x="1219166" y="1750175"/>
                  </a:cubicBezTo>
                  <a:cubicBezTo>
                    <a:pt x="1221904" y="1753501"/>
                    <a:pt x="1224201" y="1748234"/>
                    <a:pt x="1219166" y="1743244"/>
                  </a:cubicBezTo>
                  <a:close/>
                  <a:moveTo>
                    <a:pt x="1072523" y="1729567"/>
                  </a:moveTo>
                  <a:cubicBezTo>
                    <a:pt x="1071375" y="1729382"/>
                    <a:pt x="1070315" y="1730029"/>
                    <a:pt x="1070315" y="1731785"/>
                  </a:cubicBezTo>
                  <a:cubicBezTo>
                    <a:pt x="1070403" y="1733633"/>
                    <a:pt x="1075173" y="1735112"/>
                    <a:pt x="1075085" y="1731508"/>
                  </a:cubicBezTo>
                  <a:cubicBezTo>
                    <a:pt x="1075085" y="1730583"/>
                    <a:pt x="1073760" y="1729752"/>
                    <a:pt x="1072523" y="1729567"/>
                  </a:cubicBezTo>
                  <a:close/>
                  <a:moveTo>
                    <a:pt x="1051498" y="1732339"/>
                  </a:moveTo>
                  <a:cubicBezTo>
                    <a:pt x="1048142" y="1737607"/>
                    <a:pt x="1032947" y="1734465"/>
                    <a:pt x="1037453" y="1746663"/>
                  </a:cubicBezTo>
                  <a:cubicBezTo>
                    <a:pt x="1042046" y="1743429"/>
                    <a:pt x="1046905" y="1743244"/>
                    <a:pt x="1051675" y="1746016"/>
                  </a:cubicBezTo>
                  <a:cubicBezTo>
                    <a:pt x="1049732" y="1755719"/>
                    <a:pt x="1036834" y="1747864"/>
                    <a:pt x="1042576" y="1760155"/>
                  </a:cubicBezTo>
                  <a:cubicBezTo>
                    <a:pt x="1044696" y="1758954"/>
                    <a:pt x="1057417" y="1754795"/>
                    <a:pt x="1051675" y="1746016"/>
                  </a:cubicBezTo>
                  <a:cubicBezTo>
                    <a:pt x="1052647" y="1741488"/>
                    <a:pt x="1053707" y="1736867"/>
                    <a:pt x="1051498" y="1732339"/>
                  </a:cubicBezTo>
                  <a:close/>
                  <a:moveTo>
                    <a:pt x="1061392" y="1733541"/>
                  </a:moveTo>
                  <a:cubicBezTo>
                    <a:pt x="1059891" y="1734465"/>
                    <a:pt x="1059714" y="1742412"/>
                    <a:pt x="1063424" y="1742227"/>
                  </a:cubicBezTo>
                  <a:cubicBezTo>
                    <a:pt x="1066074" y="1742135"/>
                    <a:pt x="1068018" y="1729012"/>
                    <a:pt x="1063248" y="1735296"/>
                  </a:cubicBezTo>
                  <a:cubicBezTo>
                    <a:pt x="1062541" y="1733541"/>
                    <a:pt x="1061922" y="1733171"/>
                    <a:pt x="1061392" y="1733541"/>
                  </a:cubicBezTo>
                  <a:close/>
                  <a:moveTo>
                    <a:pt x="1051940" y="1766439"/>
                  </a:moveTo>
                  <a:cubicBezTo>
                    <a:pt x="1050350" y="1768749"/>
                    <a:pt x="1048848" y="1771244"/>
                    <a:pt x="1047347" y="1773647"/>
                  </a:cubicBezTo>
                  <a:cubicBezTo>
                    <a:pt x="1048937" y="1775772"/>
                    <a:pt x="1050704" y="1777990"/>
                    <a:pt x="1052294" y="1780116"/>
                  </a:cubicBezTo>
                  <a:cubicBezTo>
                    <a:pt x="1053795" y="1777898"/>
                    <a:pt x="1055297" y="1775588"/>
                    <a:pt x="1056887" y="1773185"/>
                  </a:cubicBezTo>
                  <a:cubicBezTo>
                    <a:pt x="1055209" y="1771059"/>
                    <a:pt x="1053530" y="1768657"/>
                    <a:pt x="1051940" y="1766439"/>
                  </a:cubicBezTo>
                  <a:close/>
                  <a:moveTo>
                    <a:pt x="1039219" y="1775957"/>
                  </a:moveTo>
                  <a:cubicBezTo>
                    <a:pt x="1035598" y="1774571"/>
                    <a:pt x="1032241" y="1781317"/>
                    <a:pt x="1028707" y="1781132"/>
                  </a:cubicBezTo>
                  <a:cubicBezTo>
                    <a:pt x="1033566" y="1792499"/>
                    <a:pt x="1038071" y="1780301"/>
                    <a:pt x="1042753" y="1780578"/>
                  </a:cubicBezTo>
                  <a:cubicBezTo>
                    <a:pt x="1041516" y="1777713"/>
                    <a:pt x="1040368" y="1776419"/>
                    <a:pt x="1039219" y="1775957"/>
                  </a:cubicBezTo>
                  <a:close/>
                  <a:moveTo>
                    <a:pt x="1010244" y="1776142"/>
                  </a:moveTo>
                  <a:cubicBezTo>
                    <a:pt x="1008742" y="1777159"/>
                    <a:pt x="1008566" y="1785291"/>
                    <a:pt x="1012188" y="1785106"/>
                  </a:cubicBezTo>
                  <a:cubicBezTo>
                    <a:pt x="1014838" y="1785014"/>
                    <a:pt x="1016958" y="1772076"/>
                    <a:pt x="1012188" y="1778360"/>
                  </a:cubicBezTo>
                  <a:cubicBezTo>
                    <a:pt x="1011569" y="1776604"/>
                    <a:pt x="1010686" y="1775865"/>
                    <a:pt x="1010244" y="1776142"/>
                  </a:cubicBezTo>
                  <a:close/>
                  <a:moveTo>
                    <a:pt x="967135" y="1776604"/>
                  </a:moveTo>
                  <a:cubicBezTo>
                    <a:pt x="961128" y="1787786"/>
                    <a:pt x="948937" y="1776234"/>
                    <a:pt x="955651" y="1794070"/>
                  </a:cubicBezTo>
                  <a:cubicBezTo>
                    <a:pt x="960421" y="1796473"/>
                    <a:pt x="964926" y="1781132"/>
                    <a:pt x="969785" y="1786677"/>
                  </a:cubicBezTo>
                  <a:cubicBezTo>
                    <a:pt x="971375" y="1788525"/>
                    <a:pt x="973054" y="1790189"/>
                    <a:pt x="974555" y="1786492"/>
                  </a:cubicBezTo>
                  <a:cubicBezTo>
                    <a:pt x="972082" y="1783165"/>
                    <a:pt x="969608" y="1779931"/>
                    <a:pt x="967135" y="1776604"/>
                  </a:cubicBezTo>
                  <a:close/>
                  <a:moveTo>
                    <a:pt x="996905" y="1784921"/>
                  </a:moveTo>
                  <a:cubicBezTo>
                    <a:pt x="995757" y="1784459"/>
                    <a:pt x="994520" y="1784736"/>
                    <a:pt x="993372" y="1785753"/>
                  </a:cubicBezTo>
                  <a:cubicBezTo>
                    <a:pt x="995845" y="1790189"/>
                    <a:pt x="998142" y="1791113"/>
                    <a:pt x="1000527" y="1789080"/>
                  </a:cubicBezTo>
                  <a:cubicBezTo>
                    <a:pt x="999290" y="1786862"/>
                    <a:pt x="998142" y="1785383"/>
                    <a:pt x="996905" y="1784921"/>
                  </a:cubicBezTo>
                  <a:close/>
                  <a:moveTo>
                    <a:pt x="1290809" y="1804143"/>
                  </a:moveTo>
                  <a:cubicBezTo>
                    <a:pt x="1290367" y="1803958"/>
                    <a:pt x="1289925" y="1804512"/>
                    <a:pt x="1288865" y="1805714"/>
                  </a:cubicBezTo>
                  <a:cubicBezTo>
                    <a:pt x="1286038" y="1808948"/>
                    <a:pt x="1284713" y="1817265"/>
                    <a:pt x="1288865" y="1812460"/>
                  </a:cubicBezTo>
                  <a:cubicBezTo>
                    <a:pt x="1290897" y="1810149"/>
                    <a:pt x="1292134" y="1804697"/>
                    <a:pt x="1290809" y="1804143"/>
                  </a:cubicBezTo>
                  <a:close/>
                  <a:moveTo>
                    <a:pt x="1263424" y="1820037"/>
                  </a:moveTo>
                  <a:cubicBezTo>
                    <a:pt x="1263070" y="1819021"/>
                    <a:pt x="1262187" y="1818559"/>
                    <a:pt x="1260685" y="1820222"/>
                  </a:cubicBezTo>
                  <a:cubicBezTo>
                    <a:pt x="1259360" y="1822163"/>
                    <a:pt x="1259978" y="1826968"/>
                    <a:pt x="1263070" y="1823641"/>
                  </a:cubicBezTo>
                  <a:cubicBezTo>
                    <a:pt x="1263689" y="1822625"/>
                    <a:pt x="1263777" y="1821054"/>
                    <a:pt x="1263424" y="1820037"/>
                  </a:cubicBezTo>
                  <a:close/>
                  <a:moveTo>
                    <a:pt x="1303353" y="1839074"/>
                  </a:moveTo>
                  <a:cubicBezTo>
                    <a:pt x="1296551" y="1856355"/>
                    <a:pt x="1289307" y="1839906"/>
                    <a:pt x="1282505" y="1857187"/>
                  </a:cubicBezTo>
                  <a:cubicBezTo>
                    <a:pt x="1279236" y="1845543"/>
                    <a:pt x="1272169" y="1858665"/>
                    <a:pt x="1268371" y="1857556"/>
                  </a:cubicBezTo>
                  <a:cubicBezTo>
                    <a:pt x="1264837" y="1856540"/>
                    <a:pt x="1262187" y="1845820"/>
                    <a:pt x="1258830" y="1851180"/>
                  </a:cubicBezTo>
                  <a:cubicBezTo>
                    <a:pt x="1259537" y="1870679"/>
                    <a:pt x="1272876" y="1864302"/>
                    <a:pt x="1280296" y="1867259"/>
                  </a:cubicBezTo>
                  <a:cubicBezTo>
                    <a:pt x="1284890" y="1861622"/>
                    <a:pt x="1287010" y="1861160"/>
                    <a:pt x="1291780" y="1856725"/>
                  </a:cubicBezTo>
                  <a:cubicBezTo>
                    <a:pt x="1295667" y="1853121"/>
                    <a:pt x="1315014" y="1851457"/>
                    <a:pt x="1303353" y="1839074"/>
                  </a:cubicBezTo>
                  <a:close/>
                  <a:moveTo>
                    <a:pt x="1324731" y="1841846"/>
                  </a:moveTo>
                  <a:cubicBezTo>
                    <a:pt x="1324731" y="1841754"/>
                    <a:pt x="1322522" y="1845358"/>
                    <a:pt x="1322346" y="1845266"/>
                  </a:cubicBezTo>
                  <a:cubicBezTo>
                    <a:pt x="1321374" y="1844804"/>
                    <a:pt x="1320844" y="1842770"/>
                    <a:pt x="1319960" y="1842031"/>
                  </a:cubicBezTo>
                  <a:cubicBezTo>
                    <a:pt x="1317664" y="1840183"/>
                    <a:pt x="1311745" y="1844988"/>
                    <a:pt x="1315455" y="1849054"/>
                  </a:cubicBezTo>
                  <a:cubicBezTo>
                    <a:pt x="1312982" y="1846375"/>
                    <a:pt x="1332416" y="1855708"/>
                    <a:pt x="1324731" y="1841846"/>
                  </a:cubicBezTo>
                  <a:close/>
                  <a:moveTo>
                    <a:pt x="726500" y="1906165"/>
                  </a:moveTo>
                  <a:cubicBezTo>
                    <a:pt x="725263" y="1905980"/>
                    <a:pt x="724026" y="1906534"/>
                    <a:pt x="724114" y="1908382"/>
                  </a:cubicBezTo>
                  <a:cubicBezTo>
                    <a:pt x="724114" y="1910231"/>
                    <a:pt x="728885" y="1911709"/>
                    <a:pt x="728885" y="1908105"/>
                  </a:cubicBezTo>
                  <a:cubicBezTo>
                    <a:pt x="728796" y="1907181"/>
                    <a:pt x="727648" y="1906349"/>
                    <a:pt x="726500" y="1906165"/>
                  </a:cubicBezTo>
                  <a:close/>
                  <a:moveTo>
                    <a:pt x="1644076" y="1590858"/>
                  </a:moveTo>
                  <a:cubicBezTo>
                    <a:pt x="1643634" y="1589841"/>
                    <a:pt x="1642839" y="1589749"/>
                    <a:pt x="1641249" y="1591412"/>
                  </a:cubicBezTo>
                  <a:cubicBezTo>
                    <a:pt x="1640012" y="1593353"/>
                    <a:pt x="1640542" y="1597789"/>
                    <a:pt x="1643634" y="1594462"/>
                  </a:cubicBezTo>
                  <a:cubicBezTo>
                    <a:pt x="1644253" y="1593445"/>
                    <a:pt x="1644429" y="1591874"/>
                    <a:pt x="1644076" y="1590858"/>
                  </a:cubicBezTo>
                  <a:close/>
                  <a:moveTo>
                    <a:pt x="1601143" y="1596218"/>
                  </a:moveTo>
                  <a:cubicBezTo>
                    <a:pt x="1588776" y="1593723"/>
                    <a:pt x="1589218" y="1622462"/>
                    <a:pt x="1601143" y="1596218"/>
                  </a:cubicBezTo>
                  <a:cubicBezTo>
                    <a:pt x="1602380" y="1618027"/>
                    <a:pt x="1617044" y="1593353"/>
                    <a:pt x="1601143" y="1596218"/>
                  </a:cubicBezTo>
                  <a:close/>
                  <a:moveTo>
                    <a:pt x="1812273" y="1123350"/>
                  </a:moveTo>
                  <a:cubicBezTo>
                    <a:pt x="1811567" y="1123165"/>
                    <a:pt x="1810683" y="1123442"/>
                    <a:pt x="1809976" y="1124366"/>
                  </a:cubicBezTo>
                  <a:cubicBezTo>
                    <a:pt x="1813157" y="1127693"/>
                    <a:pt x="1816602" y="1134347"/>
                    <a:pt x="1819694" y="1130650"/>
                  </a:cubicBezTo>
                  <a:cubicBezTo>
                    <a:pt x="1817220" y="1128155"/>
                    <a:pt x="1814658" y="1123812"/>
                    <a:pt x="1812273" y="1123350"/>
                  </a:cubicBezTo>
                  <a:close/>
                  <a:moveTo>
                    <a:pt x="1852026" y="1064392"/>
                  </a:moveTo>
                  <a:cubicBezTo>
                    <a:pt x="1851584" y="1063375"/>
                    <a:pt x="1850789" y="1063098"/>
                    <a:pt x="1849199" y="1064761"/>
                  </a:cubicBezTo>
                  <a:cubicBezTo>
                    <a:pt x="1847962" y="1066702"/>
                    <a:pt x="1848581" y="1071507"/>
                    <a:pt x="1851584" y="1068181"/>
                  </a:cubicBezTo>
                  <a:cubicBezTo>
                    <a:pt x="1852202" y="1067164"/>
                    <a:pt x="1852379" y="1065408"/>
                    <a:pt x="1852026" y="1064392"/>
                  </a:cubicBezTo>
                  <a:close/>
                  <a:moveTo>
                    <a:pt x="1876584" y="725705"/>
                  </a:moveTo>
                  <a:cubicBezTo>
                    <a:pt x="1876231" y="724688"/>
                    <a:pt x="1875347" y="724411"/>
                    <a:pt x="1873846" y="726075"/>
                  </a:cubicBezTo>
                  <a:cubicBezTo>
                    <a:pt x="1872520" y="728015"/>
                    <a:pt x="1873139" y="732821"/>
                    <a:pt x="1876231" y="729494"/>
                  </a:cubicBezTo>
                  <a:cubicBezTo>
                    <a:pt x="1876849" y="728477"/>
                    <a:pt x="1877026" y="726721"/>
                    <a:pt x="1876584" y="725705"/>
                  </a:cubicBezTo>
                  <a:close/>
                  <a:moveTo>
                    <a:pt x="1770666" y="565926"/>
                  </a:moveTo>
                  <a:cubicBezTo>
                    <a:pt x="1769429" y="565002"/>
                    <a:pt x="1768369" y="564447"/>
                    <a:pt x="1767309" y="566111"/>
                  </a:cubicBezTo>
                  <a:cubicBezTo>
                    <a:pt x="1769694" y="567959"/>
                    <a:pt x="1772168" y="572672"/>
                    <a:pt x="1774376" y="569345"/>
                  </a:cubicBezTo>
                  <a:cubicBezTo>
                    <a:pt x="1773228" y="568421"/>
                    <a:pt x="1771814" y="566943"/>
                    <a:pt x="1770666" y="565926"/>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351" dirty="0">
                <a:solidFill>
                  <a:srgbClr val="FFFFFF"/>
                </a:solidFill>
                <a:latin typeface="Arial"/>
              </a:endParaRPr>
            </a:p>
          </p:txBody>
        </p:sp>
        <p:sp>
          <p:nvSpPr>
            <p:cNvPr id="33" name="Oval 32">
              <a:extLst>
                <a:ext uri="{FF2B5EF4-FFF2-40B4-BE49-F238E27FC236}">
                  <a16:creationId xmlns:a16="http://schemas.microsoft.com/office/drawing/2014/main" xmlns="" id="{B5EC9D7E-F9C3-984E-B133-343364D1312D}"/>
                </a:ext>
              </a:extLst>
            </p:cNvPr>
            <p:cNvSpPr/>
            <p:nvPr/>
          </p:nvSpPr>
          <p:spPr bwMode="auto">
            <a:xfrm>
              <a:off x="4363905" y="1034392"/>
              <a:ext cx="1432451" cy="1490474"/>
            </a:xfrm>
            <a:prstGeom prst="ellipse">
              <a:avLst/>
            </a:prstGeom>
            <a:solidFill>
              <a:schemeClr val="bg1">
                <a:alpha val="43000"/>
              </a:schemeClr>
            </a:solidFill>
            <a:ln w="9525">
              <a:noFill/>
              <a:round/>
              <a:headEnd/>
              <a:tailEnd/>
            </a:ln>
          </p:spPr>
          <p:txBody>
            <a:bodyPr vert="horz" wrap="square" lIns="68580" tIns="34291" rIns="68580" bIns="34291" numCol="1" rtlCol="0" anchor="ctr" anchorCtr="0" compatLnSpc="1">
              <a:prstTxWarp prst="textNoShape">
                <a:avLst/>
              </a:prstTxWarp>
            </a:bodyPr>
            <a:lst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a:lstStyle>
            <a:p>
              <a:pPr algn="ctr" defTabSz="773701">
                <a:defRPr/>
              </a:pPr>
              <a:endParaRPr lang="en-US" sz="900" b="1" dirty="0">
                <a:solidFill>
                  <a:srgbClr val="FFFFFF"/>
                </a:solidFill>
                <a:latin typeface="Arial"/>
              </a:endParaRPr>
            </a:p>
          </p:txBody>
        </p:sp>
        <p:sp>
          <p:nvSpPr>
            <p:cNvPr id="34" name="Oval 33">
              <a:extLst>
                <a:ext uri="{FF2B5EF4-FFF2-40B4-BE49-F238E27FC236}">
                  <a16:creationId xmlns:a16="http://schemas.microsoft.com/office/drawing/2014/main" xmlns="" id="{246BC524-B95B-E046-8351-8479EA1689FA}"/>
                </a:ext>
              </a:extLst>
            </p:cNvPr>
            <p:cNvSpPr/>
            <p:nvPr/>
          </p:nvSpPr>
          <p:spPr bwMode="auto">
            <a:xfrm>
              <a:off x="4430253" y="1113784"/>
              <a:ext cx="1303590" cy="1303589"/>
            </a:xfrm>
            <a:prstGeom prst="ellipse">
              <a:avLst/>
            </a:prstGeom>
            <a:solidFill>
              <a:schemeClr val="accent1">
                <a:alpha val="64000"/>
              </a:schemeClr>
            </a:solidFill>
            <a:ln w="9525">
              <a:noFill/>
              <a:round/>
              <a:headEnd/>
              <a:tailEnd/>
            </a:ln>
          </p:spPr>
          <p:txBody>
            <a:bodyPr vert="horz" wrap="square" lIns="68580" tIns="34291" rIns="68580" bIns="34291" numCol="1" rtlCol="0" anchor="ctr" anchorCtr="0" compatLnSpc="1">
              <a:prstTxWarp prst="textNoShape">
                <a:avLst/>
              </a:prstTxWarp>
            </a:bodyPr>
            <a:lst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a:lstStyle>
            <a:p>
              <a:pPr algn="ctr" defTabSz="773701">
                <a:defRPr/>
              </a:pPr>
              <a:endParaRPr lang="en-US" sz="900" b="1" dirty="0">
                <a:solidFill>
                  <a:srgbClr val="FFFFFF"/>
                </a:solidFill>
                <a:latin typeface="Arial"/>
              </a:endParaRPr>
            </a:p>
          </p:txBody>
        </p:sp>
        <p:pic>
          <p:nvPicPr>
            <p:cNvPr id="35" name="Graphic 34" descr="Group success">
              <a:extLst>
                <a:ext uri="{FF2B5EF4-FFF2-40B4-BE49-F238E27FC236}">
                  <a16:creationId xmlns:a16="http://schemas.microsoft.com/office/drawing/2014/main" xmlns="" id="{20E14829-91F5-4B4C-A749-812CD00004F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4625022" y="1316831"/>
              <a:ext cx="898090" cy="898090"/>
            </a:xfrm>
            <a:prstGeom prst="rect">
              <a:avLst/>
            </a:prstGeom>
          </p:spPr>
        </p:pic>
      </p:grpSp>
      <p:sp>
        <p:nvSpPr>
          <p:cNvPr id="5" name="Text Placeholder 4"/>
          <p:cNvSpPr>
            <a:spLocks noGrp="1"/>
          </p:cNvSpPr>
          <p:nvPr>
            <p:ph type="body" sz="quarter" idx="13"/>
          </p:nvPr>
        </p:nvSpPr>
        <p:spPr>
          <a:xfrm>
            <a:off x="2718477" y="2285922"/>
            <a:ext cx="6182455" cy="2950633"/>
          </a:xfrm>
        </p:spPr>
        <p:txBody>
          <a:bodyPr>
            <a:noAutofit/>
          </a:bodyPr>
          <a:lstStyle/>
          <a:p>
            <a:pPr marL="0" indent="0">
              <a:buNone/>
            </a:pPr>
            <a:r>
              <a:rPr lang="en-US" b="1" dirty="0" smtClean="0">
                <a:solidFill>
                  <a:srgbClr val="D8117D"/>
                </a:solidFill>
                <a:latin typeface="Arial Black" panose="020B0604020202020204" pitchFamily="34" charset="0"/>
                <a:cs typeface="Arial Black" panose="020B0604020202020204" pitchFamily="34" charset="0"/>
              </a:rPr>
              <a:t>/</a:t>
            </a:r>
            <a:r>
              <a:rPr lang="en-US" dirty="0" smtClean="0">
                <a:latin typeface="Arial" panose="020B0604020202020204" pitchFamily="34" charset="0"/>
                <a:cs typeface="Arial" panose="020B0604020202020204" pitchFamily="34" charset="0"/>
              </a:rPr>
              <a:t> </a:t>
            </a:r>
            <a:r>
              <a:rPr lang="en-US" dirty="0" smtClean="0">
                <a:solidFill>
                  <a:schemeClr val="tx1"/>
                </a:solidFill>
              </a:rPr>
              <a:t>On-site fitness centers</a:t>
            </a:r>
          </a:p>
          <a:p>
            <a:pPr marL="0" indent="0">
              <a:buNone/>
            </a:pPr>
            <a:r>
              <a:rPr lang="en-US" b="1" dirty="0">
                <a:solidFill>
                  <a:srgbClr val="D8117D"/>
                </a:solidFill>
                <a:latin typeface="Arial Black" panose="020B0604020202020204" pitchFamily="34" charset="0"/>
                <a:cs typeface="Arial Black" panose="020B0604020202020204" pitchFamily="34" charset="0"/>
              </a:rPr>
              <a:t>/</a:t>
            </a:r>
            <a:r>
              <a:rPr lang="en-US" dirty="0">
                <a:latin typeface="Arial" panose="020B0604020202020204" pitchFamily="34" charset="0"/>
                <a:cs typeface="Arial" panose="020B0604020202020204" pitchFamily="34" charset="0"/>
              </a:rPr>
              <a:t> </a:t>
            </a:r>
            <a:r>
              <a:rPr lang="en-US" dirty="0" smtClean="0">
                <a:solidFill>
                  <a:schemeClr val="tx1"/>
                </a:solidFill>
              </a:rPr>
              <a:t>Smoking cessation</a:t>
            </a:r>
          </a:p>
          <a:p>
            <a:pPr marL="0" indent="0">
              <a:buNone/>
            </a:pPr>
            <a:r>
              <a:rPr lang="en-US" b="1" dirty="0">
                <a:solidFill>
                  <a:srgbClr val="D8117D"/>
                </a:solidFill>
                <a:latin typeface="Arial Black" panose="020B0604020202020204" pitchFamily="34" charset="0"/>
                <a:cs typeface="Arial Black" panose="020B0604020202020204" pitchFamily="34" charset="0"/>
              </a:rPr>
              <a:t>/</a:t>
            </a:r>
            <a:r>
              <a:rPr lang="en-US" dirty="0">
                <a:solidFill>
                  <a:srgbClr val="434241"/>
                </a:solidFill>
                <a:latin typeface="Arial" panose="020B0604020202020204" pitchFamily="34" charset="0"/>
                <a:cs typeface="Arial" panose="020B0604020202020204" pitchFamily="34" charset="0"/>
              </a:rPr>
              <a:t> </a:t>
            </a:r>
            <a:r>
              <a:rPr lang="en-US" dirty="0" smtClean="0">
                <a:solidFill>
                  <a:schemeClr val="tx1"/>
                </a:solidFill>
              </a:rPr>
              <a:t>LIVONGO: No-cost diabetes support</a:t>
            </a:r>
          </a:p>
          <a:p>
            <a:pPr marL="0" indent="0">
              <a:buNone/>
            </a:pPr>
            <a:r>
              <a:rPr lang="en-US" b="1" dirty="0">
                <a:solidFill>
                  <a:srgbClr val="D8117D"/>
                </a:solidFill>
                <a:latin typeface="Arial Black" panose="020B0604020202020204" pitchFamily="34" charset="0"/>
                <a:cs typeface="Arial Black" panose="020B0604020202020204" pitchFamily="34" charset="0"/>
              </a:rPr>
              <a:t>/</a:t>
            </a:r>
            <a:r>
              <a:rPr lang="en-US" dirty="0">
                <a:latin typeface="Arial" panose="020B0604020202020204" pitchFamily="34" charset="0"/>
                <a:cs typeface="Arial" panose="020B0604020202020204" pitchFamily="34" charset="0"/>
              </a:rPr>
              <a:t> </a:t>
            </a:r>
            <a:r>
              <a:rPr lang="en-US" dirty="0" smtClean="0">
                <a:solidFill>
                  <a:schemeClr val="tx1"/>
                </a:solidFill>
              </a:rPr>
              <a:t>Flu shots</a:t>
            </a:r>
          </a:p>
          <a:p>
            <a:pPr marL="0" indent="0">
              <a:buNone/>
            </a:pPr>
            <a:r>
              <a:rPr lang="en-US" b="1" dirty="0">
                <a:solidFill>
                  <a:srgbClr val="D8117D"/>
                </a:solidFill>
                <a:latin typeface="Arial Black" panose="020B0604020202020204" pitchFamily="34" charset="0"/>
                <a:cs typeface="Arial Black" panose="020B0604020202020204" pitchFamily="34" charset="0"/>
              </a:rPr>
              <a:t>/</a:t>
            </a:r>
            <a:r>
              <a:rPr lang="en-US" dirty="0">
                <a:latin typeface="Arial" panose="020B0604020202020204" pitchFamily="34" charset="0"/>
                <a:cs typeface="Arial" panose="020B0604020202020204" pitchFamily="34" charset="0"/>
              </a:rPr>
              <a:t> </a:t>
            </a:r>
            <a:r>
              <a:rPr lang="en-US" dirty="0" smtClean="0">
                <a:solidFill>
                  <a:schemeClr val="tx1"/>
                </a:solidFill>
              </a:rPr>
              <a:t>Walk &amp; Work Stations</a:t>
            </a:r>
          </a:p>
          <a:p>
            <a:pPr marL="0" indent="0">
              <a:buNone/>
            </a:pPr>
            <a:r>
              <a:rPr lang="en-US" b="1" dirty="0">
                <a:solidFill>
                  <a:srgbClr val="D8117D"/>
                </a:solidFill>
                <a:latin typeface="Arial Black" panose="020B0604020202020204" pitchFamily="34" charset="0"/>
                <a:cs typeface="Arial Black" panose="020B0604020202020204" pitchFamily="34" charset="0"/>
              </a:rPr>
              <a:t>/</a:t>
            </a:r>
            <a:r>
              <a:rPr lang="en-US" dirty="0">
                <a:latin typeface="Arial" panose="020B0604020202020204" pitchFamily="34" charset="0"/>
                <a:cs typeface="Arial" panose="020B0604020202020204" pitchFamily="34" charset="0"/>
              </a:rPr>
              <a:t> </a:t>
            </a:r>
            <a:r>
              <a:rPr lang="en-US" dirty="0" smtClean="0">
                <a:solidFill>
                  <a:schemeClr val="tx1"/>
                </a:solidFill>
              </a:rPr>
              <a:t>On-site services</a:t>
            </a:r>
          </a:p>
          <a:p>
            <a:pPr marL="682625" lvl="1" indent="-379413">
              <a:buClr>
                <a:schemeClr val="accent3"/>
              </a:buClr>
            </a:pPr>
            <a:r>
              <a:rPr lang="en-US" dirty="0" smtClean="0">
                <a:solidFill>
                  <a:schemeClr val="tx1"/>
                </a:solidFill>
              </a:rPr>
              <a:t>Dental, vision, manicures, car service</a:t>
            </a:r>
            <a:endParaRPr lang="en-US" dirty="0">
              <a:solidFill>
                <a:schemeClr val="tx1"/>
              </a:solidFill>
            </a:endParaRPr>
          </a:p>
        </p:txBody>
      </p:sp>
    </p:spTree>
    <p:extLst>
      <p:ext uri="{BB962C8B-B14F-4D97-AF65-F5344CB8AC3E}">
        <p14:creationId xmlns:p14="http://schemas.microsoft.com/office/powerpoint/2010/main" val="637167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B5F094D3-B639-534E-B43B-CBBD1C365195}"/>
              </a:ext>
            </a:extLst>
          </p:cNvPr>
          <p:cNvSpPr/>
          <p:nvPr/>
        </p:nvSpPr>
        <p:spPr>
          <a:xfrm>
            <a:off x="2586788" y="1067470"/>
            <a:ext cx="3940887" cy="830997"/>
          </a:xfrm>
          <a:prstGeom prst="rect">
            <a:avLst/>
          </a:prstGeom>
        </p:spPr>
        <p:txBody>
          <a:bodyPr wrap="none">
            <a:spAutoFit/>
          </a:bodyPr>
          <a:lstStyle/>
          <a:p>
            <a:r>
              <a:rPr lang="en-US" sz="4800" b="1" dirty="0" smtClean="0">
                <a:solidFill>
                  <a:schemeClr val="accent1"/>
                </a:solidFill>
                <a:latin typeface="Arial Black" panose="020B0604020202020204" pitchFamily="34" charset="0"/>
                <a:cs typeface="Arial Black" panose="020B0604020202020204" pitchFamily="34" charset="0"/>
              </a:rPr>
              <a:t>FINANCIAL</a:t>
            </a:r>
            <a:endParaRPr lang="en-US" sz="4800" b="1" dirty="0">
              <a:solidFill>
                <a:schemeClr val="accent1"/>
              </a:solidFill>
              <a:latin typeface="Arial Black" panose="020B0604020202020204" pitchFamily="34" charset="0"/>
              <a:cs typeface="Arial Black" panose="020B0604020202020204" pitchFamily="34" charset="0"/>
            </a:endParaRPr>
          </a:p>
        </p:txBody>
      </p:sp>
      <p:sp>
        <p:nvSpPr>
          <p:cNvPr id="4" name="Text Placeholder 3"/>
          <p:cNvSpPr>
            <a:spLocks noGrp="1"/>
          </p:cNvSpPr>
          <p:nvPr>
            <p:ph type="body" sz="quarter" idx="13"/>
          </p:nvPr>
        </p:nvSpPr>
        <p:spPr>
          <a:xfrm>
            <a:off x="2697643" y="2134888"/>
            <a:ext cx="6477326" cy="4335360"/>
          </a:xfrm>
        </p:spPr>
        <p:txBody>
          <a:bodyPr>
            <a:normAutofit/>
          </a:bodyPr>
          <a:lstStyle/>
          <a:p>
            <a:pPr marL="173038" indent="-173038">
              <a:buNone/>
            </a:pPr>
            <a:r>
              <a:rPr lang="en-US" b="1" dirty="0">
                <a:solidFill>
                  <a:srgbClr val="D8117D"/>
                </a:solidFill>
                <a:latin typeface="Arial Black" panose="020B0604020202020204" pitchFamily="34" charset="0"/>
                <a:cs typeface="Arial Black" panose="020B0604020202020204" pitchFamily="34" charset="0"/>
              </a:rPr>
              <a:t>/</a:t>
            </a:r>
            <a:r>
              <a:rPr lang="en-US" dirty="0" smtClean="0">
                <a:solidFill>
                  <a:schemeClr val="tx1"/>
                </a:solidFill>
                <a:latin typeface="Arial" panose="020B0604020202020204" pitchFamily="34" charset="0"/>
                <a:cs typeface="Arial" panose="020B0604020202020204" pitchFamily="34" charset="0"/>
              </a:rPr>
              <a:t> </a:t>
            </a:r>
            <a:r>
              <a:rPr lang="en-US" dirty="0" smtClean="0">
                <a:solidFill>
                  <a:schemeClr val="tx1"/>
                </a:solidFill>
              </a:rPr>
              <a:t>401(K) Savings Plan</a:t>
            </a:r>
          </a:p>
          <a:p>
            <a:pPr marL="173038" indent="-173038">
              <a:buNone/>
            </a:pPr>
            <a:r>
              <a:rPr lang="en-US" b="1" dirty="0" smtClean="0">
                <a:solidFill>
                  <a:srgbClr val="D8117D"/>
                </a:solidFill>
                <a:latin typeface="Arial Black" panose="020B0604020202020204" pitchFamily="34" charset="0"/>
                <a:cs typeface="Arial Black" panose="020B0604020202020204" pitchFamily="34" charset="0"/>
              </a:rPr>
              <a:t>/</a:t>
            </a:r>
            <a:r>
              <a:rPr lang="en-US" dirty="0" smtClean="0">
                <a:solidFill>
                  <a:schemeClr val="tx1"/>
                </a:solidFill>
                <a:latin typeface="Arial" panose="020B0604020202020204" pitchFamily="34" charset="0"/>
                <a:cs typeface="Arial" panose="020B0604020202020204" pitchFamily="34" charset="0"/>
              </a:rPr>
              <a:t> </a:t>
            </a:r>
            <a:r>
              <a:rPr lang="en-US" dirty="0" smtClean="0">
                <a:solidFill>
                  <a:schemeClr val="tx1"/>
                </a:solidFill>
              </a:rPr>
              <a:t>Lunch &amp; Learns: “Maximize your TJX Benefits”, Estate Planning </a:t>
            </a:r>
            <a:endParaRPr lang="en-US" dirty="0">
              <a:solidFill>
                <a:schemeClr val="tx1"/>
              </a:solidFill>
            </a:endParaRPr>
          </a:p>
          <a:p>
            <a:pPr marL="173038" indent="-173038">
              <a:buNone/>
            </a:pPr>
            <a:r>
              <a:rPr lang="en-US" b="1" dirty="0">
                <a:solidFill>
                  <a:srgbClr val="D8117D"/>
                </a:solidFill>
                <a:latin typeface="Arial Black" panose="020B0604020202020204" pitchFamily="34" charset="0"/>
                <a:cs typeface="Arial Black" panose="020B0604020202020204" pitchFamily="34" charset="0"/>
              </a:rPr>
              <a:t>/</a:t>
            </a:r>
            <a:r>
              <a:rPr lang="en-US" dirty="0" smtClean="0">
                <a:solidFill>
                  <a:schemeClr val="tx1"/>
                </a:solidFill>
                <a:latin typeface="Arial" panose="020B0604020202020204" pitchFamily="34" charset="0"/>
                <a:cs typeface="Arial" panose="020B0604020202020204" pitchFamily="34" charset="0"/>
              </a:rPr>
              <a:t> </a:t>
            </a:r>
            <a:r>
              <a:rPr lang="en-US" dirty="0" smtClean="0">
                <a:solidFill>
                  <a:schemeClr val="tx1"/>
                </a:solidFill>
              </a:rPr>
              <a:t>Tuition Reimbursement</a:t>
            </a:r>
            <a:endParaRPr lang="en-US" dirty="0">
              <a:solidFill>
                <a:schemeClr val="tx1"/>
              </a:solidFill>
            </a:endParaRPr>
          </a:p>
          <a:p>
            <a:pPr marL="173038" indent="-173038">
              <a:buNone/>
            </a:pPr>
            <a:r>
              <a:rPr lang="en-US" b="1" dirty="0">
                <a:solidFill>
                  <a:srgbClr val="D8117D"/>
                </a:solidFill>
                <a:latin typeface="Arial Black" panose="020B0604020202020204" pitchFamily="34" charset="0"/>
                <a:cs typeface="Arial Black" panose="020B0604020202020204" pitchFamily="34" charset="0"/>
              </a:rPr>
              <a:t>/</a:t>
            </a:r>
            <a:r>
              <a:rPr lang="en-US" dirty="0">
                <a:latin typeface="Arial" panose="020B0604020202020204" pitchFamily="34" charset="0"/>
                <a:cs typeface="Arial" panose="020B0604020202020204" pitchFamily="34" charset="0"/>
              </a:rPr>
              <a:t> </a:t>
            </a:r>
            <a:r>
              <a:rPr lang="en-US" dirty="0" smtClean="0">
                <a:solidFill>
                  <a:schemeClr val="tx1"/>
                </a:solidFill>
              </a:rPr>
              <a:t>Adoption Assistance</a:t>
            </a:r>
          </a:p>
          <a:p>
            <a:pPr marL="173038" indent="-173038">
              <a:buNone/>
            </a:pPr>
            <a:r>
              <a:rPr lang="en-US" b="1" dirty="0">
                <a:solidFill>
                  <a:srgbClr val="D8117D"/>
                </a:solidFill>
                <a:latin typeface="Arial Black" panose="020B0604020202020204" pitchFamily="34" charset="0"/>
                <a:cs typeface="Arial Black" panose="020B0604020202020204" pitchFamily="34" charset="0"/>
              </a:rPr>
              <a:t>/</a:t>
            </a:r>
            <a:r>
              <a:rPr lang="en-US" dirty="0" smtClean="0">
                <a:solidFill>
                  <a:schemeClr val="tx1"/>
                </a:solidFill>
                <a:latin typeface="Arial" panose="020B0604020202020204" pitchFamily="34" charset="0"/>
                <a:cs typeface="Arial" panose="020B0604020202020204" pitchFamily="34" charset="0"/>
              </a:rPr>
              <a:t> </a:t>
            </a:r>
            <a:r>
              <a:rPr lang="en-US" dirty="0" smtClean="0">
                <a:solidFill>
                  <a:schemeClr val="tx1"/>
                </a:solidFill>
              </a:rPr>
              <a:t>Scholarship program</a:t>
            </a:r>
          </a:p>
          <a:p>
            <a:pPr marL="173038" indent="-173038">
              <a:buNone/>
            </a:pPr>
            <a:r>
              <a:rPr lang="en-US" b="1" dirty="0">
                <a:solidFill>
                  <a:srgbClr val="D8117D"/>
                </a:solidFill>
                <a:latin typeface="Arial Black" panose="020B0604020202020204" pitchFamily="34" charset="0"/>
                <a:cs typeface="Arial Black" panose="020B0604020202020204" pitchFamily="34" charset="0"/>
              </a:rPr>
              <a:t>/</a:t>
            </a:r>
            <a:r>
              <a:rPr lang="en-US" dirty="0" smtClean="0">
                <a:solidFill>
                  <a:schemeClr val="tx1"/>
                </a:solidFill>
                <a:latin typeface="Arial" panose="020B0604020202020204" pitchFamily="34" charset="0"/>
                <a:cs typeface="Arial" panose="020B0604020202020204" pitchFamily="34" charset="0"/>
              </a:rPr>
              <a:t> </a:t>
            </a:r>
            <a:r>
              <a:rPr lang="en-US" dirty="0" smtClean="0">
                <a:solidFill>
                  <a:schemeClr val="tx1"/>
                </a:solidFill>
              </a:rPr>
              <a:t>Discount Programs:</a:t>
            </a:r>
            <a:endParaRPr lang="en-US" dirty="0">
              <a:solidFill>
                <a:schemeClr val="tx1"/>
              </a:solidFill>
            </a:endParaRPr>
          </a:p>
          <a:p>
            <a:pPr marL="173038" indent="-173038">
              <a:buNone/>
            </a:pPr>
            <a:r>
              <a:rPr lang="en-US" b="1" dirty="0" smtClean="0">
                <a:solidFill>
                  <a:srgbClr val="D8117D"/>
                </a:solidFill>
                <a:latin typeface="Arial Black" panose="020B0604020202020204" pitchFamily="34" charset="0"/>
                <a:cs typeface="Arial Black" panose="020B0604020202020204" pitchFamily="34" charset="0"/>
              </a:rPr>
              <a:t>	/</a:t>
            </a:r>
            <a:r>
              <a:rPr lang="en-US" dirty="0" smtClean="0">
                <a:solidFill>
                  <a:schemeClr val="tx1"/>
                </a:solidFill>
                <a:latin typeface="Arial" panose="020B0604020202020204" pitchFamily="34" charset="0"/>
                <a:cs typeface="Arial" panose="020B0604020202020204" pitchFamily="34" charset="0"/>
              </a:rPr>
              <a:t> </a:t>
            </a:r>
            <a:r>
              <a:rPr lang="en-US" dirty="0" smtClean="0">
                <a:solidFill>
                  <a:schemeClr val="tx1"/>
                </a:solidFill>
              </a:rPr>
              <a:t>Group Auto/Home/Renters Insurance</a:t>
            </a:r>
          </a:p>
          <a:p>
            <a:pPr marL="173038" indent="-173038">
              <a:buNone/>
            </a:pPr>
            <a:r>
              <a:rPr lang="en-US" b="1" dirty="0" smtClean="0">
                <a:solidFill>
                  <a:srgbClr val="D8117D"/>
                </a:solidFill>
                <a:latin typeface="Arial Black" panose="020B0604020202020204" pitchFamily="34" charset="0"/>
                <a:cs typeface="Arial Black" panose="020B0604020202020204" pitchFamily="34" charset="0"/>
              </a:rPr>
              <a:t> 	/ </a:t>
            </a:r>
            <a:r>
              <a:rPr lang="en-US" dirty="0" smtClean="0">
                <a:solidFill>
                  <a:schemeClr val="tx1"/>
                </a:solidFill>
              </a:rPr>
              <a:t>Pet Insurance</a:t>
            </a:r>
            <a:endParaRPr lang="en-US" dirty="0">
              <a:solidFill>
                <a:schemeClr val="tx1"/>
              </a:solidFill>
            </a:endParaRPr>
          </a:p>
          <a:p>
            <a:pPr marL="173038" indent="-173038">
              <a:buNone/>
            </a:pPr>
            <a:r>
              <a:rPr lang="en-US" b="1" dirty="0" smtClean="0">
                <a:solidFill>
                  <a:srgbClr val="D8117D"/>
                </a:solidFill>
                <a:latin typeface="Arial Black" panose="020B0604020202020204" pitchFamily="34" charset="0"/>
                <a:cs typeface="Arial Black" panose="020B0604020202020204" pitchFamily="34" charset="0"/>
              </a:rPr>
              <a:t>	/</a:t>
            </a:r>
            <a:r>
              <a:rPr lang="en-US" dirty="0" smtClean="0">
                <a:solidFill>
                  <a:schemeClr val="tx1"/>
                </a:solidFill>
                <a:latin typeface="Arial" panose="020B0604020202020204" pitchFamily="34" charset="0"/>
                <a:cs typeface="Arial" panose="020B0604020202020204" pitchFamily="34" charset="0"/>
              </a:rPr>
              <a:t> </a:t>
            </a:r>
            <a:r>
              <a:rPr lang="en-US" dirty="0" smtClean="0">
                <a:solidFill>
                  <a:schemeClr val="tx1"/>
                </a:solidFill>
              </a:rPr>
              <a:t>National child care</a:t>
            </a:r>
            <a:endParaRPr lang="en-US" dirty="0">
              <a:solidFill>
                <a:schemeClr val="tx1"/>
              </a:solidFill>
            </a:endParaRPr>
          </a:p>
          <a:p>
            <a:pPr marL="173038" indent="-173038">
              <a:buNone/>
            </a:pPr>
            <a:endParaRPr lang="en-US" dirty="0">
              <a:solidFill>
                <a:schemeClr val="tx1"/>
              </a:solidFill>
            </a:endParaRPr>
          </a:p>
        </p:txBody>
      </p:sp>
      <p:grpSp>
        <p:nvGrpSpPr>
          <p:cNvPr id="10" name="Group 9">
            <a:extLst>
              <a:ext uri="{FF2B5EF4-FFF2-40B4-BE49-F238E27FC236}">
                <a16:creationId xmlns:a16="http://schemas.microsoft.com/office/drawing/2014/main" xmlns="" id="{4696E429-9B7A-2C41-BC28-A1B2F03F0F78}"/>
              </a:ext>
            </a:extLst>
          </p:cNvPr>
          <p:cNvGrpSpPr/>
          <p:nvPr/>
        </p:nvGrpSpPr>
        <p:grpSpPr>
          <a:xfrm>
            <a:off x="9189006" y="3903835"/>
            <a:ext cx="2300255" cy="2230339"/>
            <a:chOff x="3931525" y="7220264"/>
            <a:chExt cx="1851755" cy="1795471"/>
          </a:xfrm>
        </p:grpSpPr>
        <p:sp>
          <p:nvSpPr>
            <p:cNvPr id="11" name="Freeform 10">
              <a:extLst>
                <a:ext uri="{FF2B5EF4-FFF2-40B4-BE49-F238E27FC236}">
                  <a16:creationId xmlns:a16="http://schemas.microsoft.com/office/drawing/2014/main" xmlns="" id="{592E729D-3A56-AB4A-A8E9-D4582495A27A}"/>
                </a:ext>
              </a:extLst>
            </p:cNvPr>
            <p:cNvSpPr/>
            <p:nvPr/>
          </p:nvSpPr>
          <p:spPr>
            <a:xfrm>
              <a:off x="3931525" y="7220264"/>
              <a:ext cx="1851755" cy="1795471"/>
            </a:xfrm>
            <a:custGeom>
              <a:avLst/>
              <a:gdLst>
                <a:gd name="connsiteX0" fmla="*/ 1200350 w 1896822"/>
                <a:gd name="connsiteY0" fmla="*/ 0 h 1946271"/>
                <a:gd name="connsiteX1" fmla="*/ 1224378 w 1896822"/>
                <a:gd name="connsiteY1" fmla="*/ 26430 h 1946271"/>
                <a:gd name="connsiteX2" fmla="*/ 1221551 w 1896822"/>
                <a:gd name="connsiteY2" fmla="*/ 9334 h 1946271"/>
                <a:gd name="connsiteX3" fmla="*/ 1243017 w 1896822"/>
                <a:gd name="connsiteY3" fmla="*/ 12106 h 1946271"/>
                <a:gd name="connsiteX4" fmla="*/ 1245226 w 1896822"/>
                <a:gd name="connsiteY4" fmla="*/ 8502 h 1946271"/>
                <a:gd name="connsiteX5" fmla="*/ 1288070 w 1896822"/>
                <a:gd name="connsiteY5" fmla="*/ 20608 h 1946271"/>
                <a:gd name="connsiteX6" fmla="*/ 1299554 w 1896822"/>
                <a:gd name="connsiteY6" fmla="*/ 16912 h 1946271"/>
                <a:gd name="connsiteX7" fmla="*/ 1309272 w 1896822"/>
                <a:gd name="connsiteY7" fmla="*/ 23196 h 1946271"/>
                <a:gd name="connsiteX8" fmla="*/ 1309272 w 1896822"/>
                <a:gd name="connsiteY8" fmla="*/ 29942 h 1946271"/>
                <a:gd name="connsiteX9" fmla="*/ 1325968 w 1896822"/>
                <a:gd name="connsiteY9" fmla="*/ 25968 h 1946271"/>
                <a:gd name="connsiteX10" fmla="*/ 1332858 w 1896822"/>
                <a:gd name="connsiteY10" fmla="*/ 29202 h 1946271"/>
                <a:gd name="connsiteX11" fmla="*/ 1354501 w 1896822"/>
                <a:gd name="connsiteY11" fmla="*/ 52397 h 1946271"/>
                <a:gd name="connsiteX12" fmla="*/ 1364660 w 1896822"/>
                <a:gd name="connsiteY12" fmla="*/ 79197 h 1946271"/>
                <a:gd name="connsiteX13" fmla="*/ 1373759 w 1896822"/>
                <a:gd name="connsiteY13" fmla="*/ 72081 h 1946271"/>
                <a:gd name="connsiteX14" fmla="*/ 1388070 w 1896822"/>
                <a:gd name="connsiteY14" fmla="*/ 78365 h 1946271"/>
                <a:gd name="connsiteX15" fmla="*/ 1392664 w 1896822"/>
                <a:gd name="connsiteY15" fmla="*/ 71249 h 1946271"/>
                <a:gd name="connsiteX16" fmla="*/ 1397610 w 1896822"/>
                <a:gd name="connsiteY16" fmla="*/ 78180 h 1946271"/>
                <a:gd name="connsiteX17" fmla="*/ 1416427 w 1896822"/>
                <a:gd name="connsiteY17" fmla="*/ 77441 h 1946271"/>
                <a:gd name="connsiteX18" fmla="*/ 1425349 w 1896822"/>
                <a:gd name="connsiteY18" fmla="*/ 56556 h 1946271"/>
                <a:gd name="connsiteX19" fmla="*/ 1449995 w 1896822"/>
                <a:gd name="connsiteY19" fmla="*/ 103408 h 1946271"/>
                <a:gd name="connsiteX20" fmla="*/ 1471374 w 1896822"/>
                <a:gd name="connsiteY20" fmla="*/ 112927 h 1946271"/>
                <a:gd name="connsiteX21" fmla="*/ 1507504 w 1896822"/>
                <a:gd name="connsiteY21" fmla="*/ 155990 h 1946271"/>
                <a:gd name="connsiteX22" fmla="*/ 1500790 w 1896822"/>
                <a:gd name="connsiteY22" fmla="*/ 180017 h 1946271"/>
                <a:gd name="connsiteX23" fmla="*/ 1515013 w 1896822"/>
                <a:gd name="connsiteY23" fmla="*/ 186301 h 1946271"/>
                <a:gd name="connsiteX24" fmla="*/ 1526939 w 1896822"/>
                <a:gd name="connsiteY24" fmla="*/ 189351 h 1946271"/>
                <a:gd name="connsiteX25" fmla="*/ 1517663 w 1896822"/>
                <a:gd name="connsiteY25" fmla="*/ 196466 h 1946271"/>
                <a:gd name="connsiteX26" fmla="*/ 1536921 w 1896822"/>
                <a:gd name="connsiteY26" fmla="*/ 216150 h 1946271"/>
                <a:gd name="connsiteX27" fmla="*/ 1522787 w 1896822"/>
                <a:gd name="connsiteY27" fmla="*/ 216704 h 1946271"/>
                <a:gd name="connsiteX28" fmla="*/ 1537274 w 1896822"/>
                <a:gd name="connsiteY28" fmla="*/ 243504 h 1946271"/>
                <a:gd name="connsiteX29" fmla="*/ 1539836 w 1896822"/>
                <a:gd name="connsiteY29" fmla="*/ 253854 h 1946271"/>
                <a:gd name="connsiteX30" fmla="*/ 1535508 w 1896822"/>
                <a:gd name="connsiteY30" fmla="*/ 274277 h 1946271"/>
                <a:gd name="connsiteX31" fmla="*/ 1538069 w 1896822"/>
                <a:gd name="connsiteY31" fmla="*/ 284349 h 1946271"/>
                <a:gd name="connsiteX32" fmla="*/ 1545402 w 1896822"/>
                <a:gd name="connsiteY32" fmla="*/ 301261 h 1946271"/>
                <a:gd name="connsiteX33" fmla="*/ 1557150 w 1896822"/>
                <a:gd name="connsiteY33" fmla="*/ 297472 h 1946271"/>
                <a:gd name="connsiteX34" fmla="*/ 1568811 w 1896822"/>
                <a:gd name="connsiteY34" fmla="*/ 293498 h 1946271"/>
                <a:gd name="connsiteX35" fmla="*/ 1562274 w 1896822"/>
                <a:gd name="connsiteY35" fmla="*/ 317525 h 1946271"/>
                <a:gd name="connsiteX36" fmla="*/ 1581355 w 1896822"/>
                <a:gd name="connsiteY36" fmla="*/ 337578 h 1946271"/>
                <a:gd name="connsiteX37" fmla="*/ 1567044 w 1896822"/>
                <a:gd name="connsiteY37" fmla="*/ 331202 h 1946271"/>
                <a:gd name="connsiteX38" fmla="*/ 1572433 w 1896822"/>
                <a:gd name="connsiteY38" fmla="*/ 358371 h 1946271"/>
                <a:gd name="connsiteX39" fmla="*/ 1576938 w 1896822"/>
                <a:gd name="connsiteY39" fmla="*/ 358186 h 1946271"/>
                <a:gd name="connsiteX40" fmla="*/ 1584271 w 1896822"/>
                <a:gd name="connsiteY40" fmla="*/ 374820 h 1946271"/>
                <a:gd name="connsiteX41" fmla="*/ 1603352 w 1896822"/>
                <a:gd name="connsiteY41" fmla="*/ 381196 h 1946271"/>
                <a:gd name="connsiteX42" fmla="*/ 1617839 w 1896822"/>
                <a:gd name="connsiteY42" fmla="*/ 394134 h 1946271"/>
                <a:gd name="connsiteX43" fmla="*/ 1622963 w 1896822"/>
                <a:gd name="connsiteY43" fmla="*/ 421303 h 1946271"/>
                <a:gd name="connsiteX44" fmla="*/ 1634889 w 1896822"/>
                <a:gd name="connsiteY44" fmla="*/ 431006 h 1946271"/>
                <a:gd name="connsiteX45" fmla="*/ 1642486 w 1896822"/>
                <a:gd name="connsiteY45" fmla="*/ 447917 h 1946271"/>
                <a:gd name="connsiteX46" fmla="*/ 1656708 w 1896822"/>
                <a:gd name="connsiteY46" fmla="*/ 454201 h 1946271"/>
                <a:gd name="connsiteX47" fmla="*/ 1654765 w 1896822"/>
                <a:gd name="connsiteY47" fmla="*/ 471297 h 1946271"/>
                <a:gd name="connsiteX48" fmla="*/ 1675966 w 1896822"/>
                <a:gd name="connsiteY48" fmla="*/ 473885 h 1946271"/>
                <a:gd name="connsiteX49" fmla="*/ 1664306 w 1896822"/>
                <a:gd name="connsiteY49" fmla="*/ 484604 h 1946271"/>
                <a:gd name="connsiteX50" fmla="*/ 1678352 w 1896822"/>
                <a:gd name="connsiteY50" fmla="*/ 484235 h 1946271"/>
                <a:gd name="connsiteX51" fmla="*/ 1714129 w 1896822"/>
                <a:gd name="connsiteY51" fmla="*/ 499852 h 1946271"/>
                <a:gd name="connsiteX52" fmla="*/ 1723404 w 1896822"/>
                <a:gd name="connsiteY52" fmla="*/ 485806 h 1946271"/>
                <a:gd name="connsiteX53" fmla="*/ 1742486 w 1896822"/>
                <a:gd name="connsiteY53" fmla="*/ 505582 h 1946271"/>
                <a:gd name="connsiteX54" fmla="*/ 1728351 w 1896822"/>
                <a:gd name="connsiteY54" fmla="*/ 512974 h 1946271"/>
                <a:gd name="connsiteX55" fmla="*/ 1744871 w 1896822"/>
                <a:gd name="connsiteY55" fmla="*/ 509001 h 1946271"/>
                <a:gd name="connsiteX56" fmla="*/ 1749994 w 1896822"/>
                <a:gd name="connsiteY56" fmla="*/ 522493 h 1946271"/>
                <a:gd name="connsiteX57" fmla="*/ 1768634 w 1896822"/>
                <a:gd name="connsiteY57" fmla="*/ 514915 h 1946271"/>
                <a:gd name="connsiteX58" fmla="*/ 1780383 w 1896822"/>
                <a:gd name="connsiteY58" fmla="*/ 517965 h 1946271"/>
                <a:gd name="connsiteX59" fmla="*/ 1783122 w 1896822"/>
                <a:gd name="connsiteY59" fmla="*/ 534784 h 1946271"/>
                <a:gd name="connsiteX60" fmla="*/ 1797609 w 1896822"/>
                <a:gd name="connsiteY60" fmla="*/ 547906 h 1946271"/>
                <a:gd name="connsiteX61" fmla="*/ 1797874 w 1896822"/>
                <a:gd name="connsiteY61" fmla="*/ 568329 h 1946271"/>
                <a:gd name="connsiteX62" fmla="*/ 1824464 w 1896822"/>
                <a:gd name="connsiteY62" fmla="*/ 591339 h 1946271"/>
                <a:gd name="connsiteX63" fmla="*/ 1805383 w 1896822"/>
                <a:gd name="connsiteY63" fmla="*/ 591894 h 1946271"/>
                <a:gd name="connsiteX64" fmla="*/ 1781355 w 1896822"/>
                <a:gd name="connsiteY64" fmla="*/ 572487 h 1946271"/>
                <a:gd name="connsiteX65" fmla="*/ 1772256 w 1896822"/>
                <a:gd name="connsiteY65" fmla="*/ 593095 h 1946271"/>
                <a:gd name="connsiteX66" fmla="*/ 1745666 w 1896822"/>
                <a:gd name="connsiteY66" fmla="*/ 549847 h 1946271"/>
                <a:gd name="connsiteX67" fmla="*/ 1741249 w 1896822"/>
                <a:gd name="connsiteY67" fmla="*/ 570547 h 1946271"/>
                <a:gd name="connsiteX68" fmla="*/ 1734093 w 1896822"/>
                <a:gd name="connsiteY68" fmla="*/ 567312 h 1946271"/>
                <a:gd name="connsiteX69" fmla="*/ 1756002 w 1896822"/>
                <a:gd name="connsiteY69" fmla="*/ 597253 h 1946271"/>
                <a:gd name="connsiteX70" fmla="*/ 1784358 w 1896822"/>
                <a:gd name="connsiteY70" fmla="*/ 603075 h 1946271"/>
                <a:gd name="connsiteX71" fmla="*/ 1796284 w 1896822"/>
                <a:gd name="connsiteY71" fmla="*/ 612779 h 1946271"/>
                <a:gd name="connsiteX72" fmla="*/ 1820224 w 1896822"/>
                <a:gd name="connsiteY72" fmla="*/ 632462 h 1946271"/>
                <a:gd name="connsiteX73" fmla="*/ 1815719 w 1896822"/>
                <a:gd name="connsiteY73" fmla="*/ 639393 h 1946271"/>
                <a:gd name="connsiteX74" fmla="*/ 1818280 w 1896822"/>
                <a:gd name="connsiteY74" fmla="*/ 663143 h 1946271"/>
                <a:gd name="connsiteX75" fmla="*/ 1803970 w 1896822"/>
                <a:gd name="connsiteY75" fmla="*/ 650113 h 1946271"/>
                <a:gd name="connsiteX76" fmla="*/ 1799641 w 1896822"/>
                <a:gd name="connsiteY76" fmla="*/ 663789 h 1946271"/>
                <a:gd name="connsiteX77" fmla="*/ 1804411 w 1896822"/>
                <a:gd name="connsiteY77" fmla="*/ 663789 h 1946271"/>
                <a:gd name="connsiteX78" fmla="*/ 1806973 w 1896822"/>
                <a:gd name="connsiteY78" fmla="*/ 673862 h 1946271"/>
                <a:gd name="connsiteX79" fmla="*/ 1816249 w 1896822"/>
                <a:gd name="connsiteY79" fmla="*/ 680239 h 1946271"/>
                <a:gd name="connsiteX80" fmla="*/ 1828351 w 1896822"/>
                <a:gd name="connsiteY80" fmla="*/ 696873 h 1946271"/>
                <a:gd name="connsiteX81" fmla="*/ 1833386 w 1896822"/>
                <a:gd name="connsiteY81" fmla="*/ 696873 h 1946271"/>
                <a:gd name="connsiteX82" fmla="*/ 1835772 w 1896822"/>
                <a:gd name="connsiteY82" fmla="*/ 706853 h 1946271"/>
                <a:gd name="connsiteX83" fmla="*/ 1842662 w 1896822"/>
                <a:gd name="connsiteY83" fmla="*/ 703249 h 1946271"/>
                <a:gd name="connsiteX84" fmla="*/ 1847874 w 1896822"/>
                <a:gd name="connsiteY84" fmla="*/ 716741 h 1946271"/>
                <a:gd name="connsiteX85" fmla="*/ 1869075 w 1896822"/>
                <a:gd name="connsiteY85" fmla="*/ 726259 h 1946271"/>
                <a:gd name="connsiteX86" fmla="*/ 1880559 w 1896822"/>
                <a:gd name="connsiteY86" fmla="*/ 708794 h 1946271"/>
                <a:gd name="connsiteX87" fmla="*/ 1878792 w 1896822"/>
                <a:gd name="connsiteY87" fmla="*/ 739382 h 1946271"/>
                <a:gd name="connsiteX88" fmla="*/ 1888686 w 1896822"/>
                <a:gd name="connsiteY88" fmla="*/ 759620 h 1946271"/>
                <a:gd name="connsiteX89" fmla="*/ 1879411 w 1896822"/>
                <a:gd name="connsiteY89" fmla="*/ 773481 h 1946271"/>
                <a:gd name="connsiteX90" fmla="*/ 1872256 w 1896822"/>
                <a:gd name="connsiteY90" fmla="*/ 770339 h 1946271"/>
                <a:gd name="connsiteX91" fmla="*/ 1869694 w 1896822"/>
                <a:gd name="connsiteY91" fmla="*/ 753428 h 1946271"/>
                <a:gd name="connsiteX92" fmla="*/ 1859976 w 1896822"/>
                <a:gd name="connsiteY92" fmla="*/ 746959 h 1946271"/>
                <a:gd name="connsiteX93" fmla="*/ 1847874 w 1896822"/>
                <a:gd name="connsiteY93" fmla="*/ 730418 h 1946271"/>
                <a:gd name="connsiteX94" fmla="*/ 1831178 w 1896822"/>
                <a:gd name="connsiteY94" fmla="*/ 720715 h 1946271"/>
                <a:gd name="connsiteX95" fmla="*/ 1826408 w 1896822"/>
                <a:gd name="connsiteY95" fmla="*/ 707407 h 1946271"/>
                <a:gd name="connsiteX96" fmla="*/ 1811920 w 1896822"/>
                <a:gd name="connsiteY96" fmla="*/ 694100 h 1946271"/>
                <a:gd name="connsiteX97" fmla="*/ 1804764 w 1896822"/>
                <a:gd name="connsiteY97" fmla="*/ 697704 h 1946271"/>
                <a:gd name="connsiteX98" fmla="*/ 1804764 w 1896822"/>
                <a:gd name="connsiteY98" fmla="*/ 690958 h 1946271"/>
                <a:gd name="connsiteX99" fmla="*/ 1790277 w 1896822"/>
                <a:gd name="connsiteY99" fmla="*/ 678021 h 1946271"/>
                <a:gd name="connsiteX100" fmla="*/ 1790277 w 1896822"/>
                <a:gd name="connsiteY100" fmla="*/ 671090 h 1946271"/>
                <a:gd name="connsiteX101" fmla="*/ 1780736 w 1896822"/>
                <a:gd name="connsiteY101" fmla="*/ 671275 h 1946271"/>
                <a:gd name="connsiteX102" fmla="*/ 1778351 w 1896822"/>
                <a:gd name="connsiteY102" fmla="*/ 668133 h 1946271"/>
                <a:gd name="connsiteX103" fmla="*/ 1761920 w 1896822"/>
                <a:gd name="connsiteY103" fmla="*/ 665176 h 1946271"/>
                <a:gd name="connsiteX104" fmla="*/ 1778351 w 1896822"/>
                <a:gd name="connsiteY104" fmla="*/ 668133 h 1946271"/>
                <a:gd name="connsiteX105" fmla="*/ 1762274 w 1896822"/>
                <a:gd name="connsiteY105" fmla="*/ 692529 h 1946271"/>
                <a:gd name="connsiteX106" fmla="*/ 1774376 w 1896822"/>
                <a:gd name="connsiteY106" fmla="*/ 702232 h 1946271"/>
                <a:gd name="connsiteX107" fmla="*/ 1769871 w 1896822"/>
                <a:gd name="connsiteY107" fmla="*/ 716187 h 1946271"/>
                <a:gd name="connsiteX108" fmla="*/ 1774376 w 1896822"/>
                <a:gd name="connsiteY108" fmla="*/ 709256 h 1946271"/>
                <a:gd name="connsiteX109" fmla="*/ 1777026 w 1896822"/>
                <a:gd name="connsiteY109" fmla="*/ 719329 h 1946271"/>
                <a:gd name="connsiteX110" fmla="*/ 1797874 w 1896822"/>
                <a:gd name="connsiteY110" fmla="*/ 701493 h 1946271"/>
                <a:gd name="connsiteX111" fmla="*/ 1807945 w 1896822"/>
                <a:gd name="connsiteY111" fmla="*/ 735408 h 1946271"/>
                <a:gd name="connsiteX112" fmla="*/ 1812715 w 1896822"/>
                <a:gd name="connsiteY112" fmla="*/ 741969 h 1946271"/>
                <a:gd name="connsiteX113" fmla="*/ 1810507 w 1896822"/>
                <a:gd name="connsiteY113" fmla="*/ 752227 h 1946271"/>
                <a:gd name="connsiteX114" fmla="*/ 1815277 w 1896822"/>
                <a:gd name="connsiteY114" fmla="*/ 752042 h 1946271"/>
                <a:gd name="connsiteX115" fmla="*/ 1817839 w 1896822"/>
                <a:gd name="connsiteY115" fmla="*/ 762207 h 1946271"/>
                <a:gd name="connsiteX116" fmla="*/ 1837362 w 1896822"/>
                <a:gd name="connsiteY116" fmla="*/ 795568 h 1946271"/>
                <a:gd name="connsiteX117" fmla="*/ 1846637 w 1896822"/>
                <a:gd name="connsiteY117" fmla="*/ 795290 h 1946271"/>
                <a:gd name="connsiteX118" fmla="*/ 1842309 w 1896822"/>
                <a:gd name="connsiteY118" fmla="*/ 809060 h 1946271"/>
                <a:gd name="connsiteX119" fmla="*/ 1847256 w 1896822"/>
                <a:gd name="connsiteY119" fmla="*/ 822737 h 1946271"/>
                <a:gd name="connsiteX120" fmla="*/ 1842662 w 1896822"/>
                <a:gd name="connsiteY120" fmla="*/ 836413 h 1946271"/>
                <a:gd name="connsiteX121" fmla="*/ 1845224 w 1896822"/>
                <a:gd name="connsiteY121" fmla="*/ 846486 h 1946271"/>
                <a:gd name="connsiteX122" fmla="*/ 1862362 w 1896822"/>
                <a:gd name="connsiteY122" fmla="*/ 869774 h 1946271"/>
                <a:gd name="connsiteX123" fmla="*/ 1843457 w 1896822"/>
                <a:gd name="connsiteY123" fmla="*/ 877259 h 1946271"/>
                <a:gd name="connsiteX124" fmla="*/ 1834358 w 1896822"/>
                <a:gd name="connsiteY124" fmla="*/ 898144 h 1946271"/>
                <a:gd name="connsiteX125" fmla="*/ 1809976 w 1896822"/>
                <a:gd name="connsiteY125" fmla="*/ 858038 h 1946271"/>
                <a:gd name="connsiteX126" fmla="*/ 1815100 w 1896822"/>
                <a:gd name="connsiteY126" fmla="*/ 871530 h 1946271"/>
                <a:gd name="connsiteX127" fmla="*/ 1808121 w 1896822"/>
                <a:gd name="connsiteY127" fmla="*/ 882064 h 1946271"/>
                <a:gd name="connsiteX128" fmla="*/ 1810772 w 1896822"/>
                <a:gd name="connsiteY128" fmla="*/ 892137 h 1946271"/>
                <a:gd name="connsiteX129" fmla="*/ 1820489 w 1896822"/>
                <a:gd name="connsiteY129" fmla="*/ 905445 h 1946271"/>
                <a:gd name="connsiteX130" fmla="*/ 1810948 w 1896822"/>
                <a:gd name="connsiteY130" fmla="*/ 912837 h 1946271"/>
                <a:gd name="connsiteX131" fmla="*/ 1811567 w 1896822"/>
                <a:gd name="connsiteY131" fmla="*/ 940006 h 1946271"/>
                <a:gd name="connsiteX132" fmla="*/ 1821284 w 1896822"/>
                <a:gd name="connsiteY132" fmla="*/ 953129 h 1946271"/>
                <a:gd name="connsiteX133" fmla="*/ 1814482 w 1896822"/>
                <a:gd name="connsiteY133" fmla="*/ 970594 h 1946271"/>
                <a:gd name="connsiteX134" fmla="*/ 1843280 w 1896822"/>
                <a:gd name="connsiteY134" fmla="*/ 996932 h 1946271"/>
                <a:gd name="connsiteX135" fmla="*/ 1855383 w 1896822"/>
                <a:gd name="connsiteY135" fmla="*/ 1027058 h 1946271"/>
                <a:gd name="connsiteX136" fmla="*/ 1851231 w 1896822"/>
                <a:gd name="connsiteY136" fmla="*/ 1047758 h 1946271"/>
                <a:gd name="connsiteX137" fmla="*/ 1870665 w 1896822"/>
                <a:gd name="connsiteY137" fmla="*/ 1074095 h 1946271"/>
                <a:gd name="connsiteX138" fmla="*/ 1872079 w 1896822"/>
                <a:gd name="connsiteY138" fmla="*/ 1037038 h 1946271"/>
                <a:gd name="connsiteX139" fmla="*/ 1861566 w 1896822"/>
                <a:gd name="connsiteY139" fmla="*/ 1022345 h 1946271"/>
                <a:gd name="connsiteX140" fmla="*/ 1860948 w 1896822"/>
                <a:gd name="connsiteY140" fmla="*/ 995176 h 1946271"/>
                <a:gd name="connsiteX141" fmla="*/ 1836743 w 1896822"/>
                <a:gd name="connsiteY141" fmla="*/ 961815 h 1946271"/>
                <a:gd name="connsiteX142" fmla="*/ 1865542 w 1896822"/>
                <a:gd name="connsiteY142" fmla="*/ 987968 h 1946271"/>
                <a:gd name="connsiteX143" fmla="*/ 1873227 w 1896822"/>
                <a:gd name="connsiteY143" fmla="*/ 1037223 h 1946271"/>
                <a:gd name="connsiteX144" fmla="*/ 1896019 w 1896822"/>
                <a:gd name="connsiteY144" fmla="*/ 1049329 h 1946271"/>
                <a:gd name="connsiteX145" fmla="*/ 1889305 w 1896822"/>
                <a:gd name="connsiteY145" fmla="*/ 1066794 h 1946271"/>
                <a:gd name="connsiteX146" fmla="*/ 1877644 w 1896822"/>
                <a:gd name="connsiteY146" fmla="*/ 1077514 h 1946271"/>
                <a:gd name="connsiteX147" fmla="*/ 1880383 w 1896822"/>
                <a:gd name="connsiteY147" fmla="*/ 1094333 h 1946271"/>
                <a:gd name="connsiteX148" fmla="*/ 1873227 w 1896822"/>
                <a:gd name="connsiteY148" fmla="*/ 1098122 h 1946271"/>
                <a:gd name="connsiteX149" fmla="*/ 1871284 w 1896822"/>
                <a:gd name="connsiteY149" fmla="*/ 1108287 h 1946271"/>
                <a:gd name="connsiteX150" fmla="*/ 1854941 w 1896822"/>
                <a:gd name="connsiteY150" fmla="*/ 1126122 h 1946271"/>
                <a:gd name="connsiteX151" fmla="*/ 1856973 w 1896822"/>
                <a:gd name="connsiteY151" fmla="*/ 1115772 h 1946271"/>
                <a:gd name="connsiteX152" fmla="*/ 1852202 w 1896822"/>
                <a:gd name="connsiteY152" fmla="*/ 1102095 h 1946271"/>
                <a:gd name="connsiteX153" fmla="*/ 1861302 w 1896822"/>
                <a:gd name="connsiteY153" fmla="*/ 1088234 h 1946271"/>
                <a:gd name="connsiteX154" fmla="*/ 1851849 w 1896822"/>
                <a:gd name="connsiteY154" fmla="*/ 1088603 h 1946271"/>
                <a:gd name="connsiteX155" fmla="*/ 1835153 w 1896822"/>
                <a:gd name="connsiteY155" fmla="*/ 1078900 h 1946271"/>
                <a:gd name="connsiteX156" fmla="*/ 1842485 w 1896822"/>
                <a:gd name="connsiteY156" fmla="*/ 1095719 h 1946271"/>
                <a:gd name="connsiteX157" fmla="*/ 1813687 w 1896822"/>
                <a:gd name="connsiteY157" fmla="*/ 1062821 h 1946271"/>
                <a:gd name="connsiteX158" fmla="*/ 1818634 w 1896822"/>
                <a:gd name="connsiteY158" fmla="*/ 1076313 h 1946271"/>
                <a:gd name="connsiteX159" fmla="*/ 1828351 w 1896822"/>
                <a:gd name="connsiteY159" fmla="*/ 1096366 h 1946271"/>
                <a:gd name="connsiteX160" fmla="*/ 1814482 w 1896822"/>
                <a:gd name="connsiteY160" fmla="*/ 1117158 h 1946271"/>
                <a:gd name="connsiteX161" fmla="*/ 1828793 w 1896822"/>
                <a:gd name="connsiteY161" fmla="*/ 1116789 h 1946271"/>
                <a:gd name="connsiteX162" fmla="*/ 1833916 w 1896822"/>
                <a:gd name="connsiteY162" fmla="*/ 1137027 h 1946271"/>
                <a:gd name="connsiteX163" fmla="*/ 1829146 w 1896822"/>
                <a:gd name="connsiteY163" fmla="*/ 1143958 h 1946271"/>
                <a:gd name="connsiteX164" fmla="*/ 1836566 w 1896822"/>
                <a:gd name="connsiteY164" fmla="*/ 1160869 h 1946271"/>
                <a:gd name="connsiteX165" fmla="*/ 1812892 w 1896822"/>
                <a:gd name="connsiteY165" fmla="*/ 1154862 h 1946271"/>
                <a:gd name="connsiteX166" fmla="*/ 1795666 w 1896822"/>
                <a:gd name="connsiteY166" fmla="*/ 1111244 h 1946271"/>
                <a:gd name="connsiteX167" fmla="*/ 1779411 w 1896822"/>
                <a:gd name="connsiteY167" fmla="*/ 1121964 h 1946271"/>
                <a:gd name="connsiteX168" fmla="*/ 1793899 w 1896822"/>
                <a:gd name="connsiteY168" fmla="*/ 1142017 h 1946271"/>
                <a:gd name="connsiteX169" fmla="*/ 1798581 w 1896822"/>
                <a:gd name="connsiteY169" fmla="*/ 1141832 h 1946271"/>
                <a:gd name="connsiteX170" fmla="*/ 1818104 w 1896822"/>
                <a:gd name="connsiteY170" fmla="*/ 1175100 h 1946271"/>
                <a:gd name="connsiteX171" fmla="*/ 1825789 w 1896822"/>
                <a:gd name="connsiteY171" fmla="*/ 1212434 h 1946271"/>
                <a:gd name="connsiteX172" fmla="*/ 1806973 w 1896822"/>
                <a:gd name="connsiteY172" fmla="*/ 1220012 h 1946271"/>
                <a:gd name="connsiteX173" fmla="*/ 1811567 w 1896822"/>
                <a:gd name="connsiteY173" fmla="*/ 1199312 h 1946271"/>
                <a:gd name="connsiteX174" fmla="*/ 1794694 w 1896822"/>
                <a:gd name="connsiteY174" fmla="*/ 1182863 h 1946271"/>
                <a:gd name="connsiteX175" fmla="*/ 1788068 w 1896822"/>
                <a:gd name="connsiteY175" fmla="*/ 1220566 h 1946271"/>
                <a:gd name="connsiteX176" fmla="*/ 1776584 w 1896822"/>
                <a:gd name="connsiteY176" fmla="*/ 1238217 h 1946271"/>
                <a:gd name="connsiteX177" fmla="*/ 1765277 w 1896822"/>
                <a:gd name="connsiteY177" fmla="*/ 1269360 h 1946271"/>
                <a:gd name="connsiteX178" fmla="*/ 1795666 w 1896822"/>
                <a:gd name="connsiteY178" fmla="*/ 1244409 h 1946271"/>
                <a:gd name="connsiteX179" fmla="*/ 1793104 w 1896822"/>
                <a:gd name="connsiteY179" fmla="*/ 1227312 h 1946271"/>
                <a:gd name="connsiteX180" fmla="*/ 1809712 w 1896822"/>
                <a:gd name="connsiteY180" fmla="*/ 1237016 h 1946271"/>
                <a:gd name="connsiteX181" fmla="*/ 1826584 w 1896822"/>
                <a:gd name="connsiteY181" fmla="*/ 1253557 h 1946271"/>
                <a:gd name="connsiteX182" fmla="*/ 1803174 w 1896822"/>
                <a:gd name="connsiteY182" fmla="*/ 1267973 h 1946271"/>
                <a:gd name="connsiteX183" fmla="*/ 1777821 w 1896822"/>
                <a:gd name="connsiteY183" fmla="*/ 1299578 h 1946271"/>
                <a:gd name="connsiteX184" fmla="*/ 1782592 w 1896822"/>
                <a:gd name="connsiteY184" fmla="*/ 1306139 h 1946271"/>
                <a:gd name="connsiteX185" fmla="*/ 1785153 w 1896822"/>
                <a:gd name="connsiteY185" fmla="*/ 1323143 h 1946271"/>
                <a:gd name="connsiteX186" fmla="*/ 1757592 w 1896822"/>
                <a:gd name="connsiteY186" fmla="*/ 1358259 h 1946271"/>
                <a:gd name="connsiteX187" fmla="*/ 1725436 w 1896822"/>
                <a:gd name="connsiteY187" fmla="*/ 1407329 h 1946271"/>
                <a:gd name="connsiteX188" fmla="*/ 1715896 w 1896822"/>
                <a:gd name="connsiteY188" fmla="*/ 1407514 h 1946271"/>
                <a:gd name="connsiteX189" fmla="*/ 1703970 w 1896822"/>
                <a:gd name="connsiteY189" fmla="*/ 1404742 h 1946271"/>
                <a:gd name="connsiteX190" fmla="*/ 1696991 w 1896822"/>
                <a:gd name="connsiteY190" fmla="*/ 1415277 h 1946271"/>
                <a:gd name="connsiteX191" fmla="*/ 1692486 w 1896822"/>
                <a:gd name="connsiteY191" fmla="*/ 1408531 h 1946271"/>
                <a:gd name="connsiteX192" fmla="*/ 1673581 w 1896822"/>
                <a:gd name="connsiteY192" fmla="*/ 1422762 h 1946271"/>
                <a:gd name="connsiteX193" fmla="*/ 1674023 w 1896822"/>
                <a:gd name="connsiteY193" fmla="*/ 1436439 h 1946271"/>
                <a:gd name="connsiteX194" fmla="*/ 1641249 w 1896822"/>
                <a:gd name="connsiteY194" fmla="*/ 1458063 h 1946271"/>
                <a:gd name="connsiteX195" fmla="*/ 1603970 w 1896822"/>
                <a:gd name="connsiteY195" fmla="*/ 1480149 h 1946271"/>
                <a:gd name="connsiteX196" fmla="*/ 1599023 w 1896822"/>
                <a:gd name="connsiteY196" fmla="*/ 1466472 h 1946271"/>
                <a:gd name="connsiteX197" fmla="*/ 1587274 w 1896822"/>
                <a:gd name="connsiteY197" fmla="*/ 1477192 h 1946271"/>
                <a:gd name="connsiteX198" fmla="*/ 1590101 w 1896822"/>
                <a:gd name="connsiteY198" fmla="*/ 1494196 h 1946271"/>
                <a:gd name="connsiteX199" fmla="*/ 1560066 w 1896822"/>
                <a:gd name="connsiteY199" fmla="*/ 1532916 h 1946271"/>
                <a:gd name="connsiteX200" fmla="*/ 1569253 w 1896822"/>
                <a:gd name="connsiteY200" fmla="*/ 1525523 h 1946271"/>
                <a:gd name="connsiteX201" fmla="*/ 1583740 w 1896822"/>
                <a:gd name="connsiteY201" fmla="*/ 1538646 h 1946271"/>
                <a:gd name="connsiteX202" fmla="*/ 1581179 w 1896822"/>
                <a:gd name="connsiteY202" fmla="*/ 1528573 h 1946271"/>
                <a:gd name="connsiteX203" fmla="*/ 1597433 w 1896822"/>
                <a:gd name="connsiteY203" fmla="*/ 1511107 h 1946271"/>
                <a:gd name="connsiteX204" fmla="*/ 1634712 w 1896822"/>
                <a:gd name="connsiteY204" fmla="*/ 1489298 h 1946271"/>
                <a:gd name="connsiteX205" fmla="*/ 1630384 w 1896822"/>
                <a:gd name="connsiteY205" fmla="*/ 1502975 h 1946271"/>
                <a:gd name="connsiteX206" fmla="*/ 1625613 w 1896822"/>
                <a:gd name="connsiteY206" fmla="*/ 1503160 h 1946271"/>
                <a:gd name="connsiteX207" fmla="*/ 1621196 w 1896822"/>
                <a:gd name="connsiteY207" fmla="*/ 1517021 h 1946271"/>
                <a:gd name="connsiteX208" fmla="*/ 1611656 w 1896822"/>
                <a:gd name="connsiteY208" fmla="*/ 1523952 h 1946271"/>
                <a:gd name="connsiteX209" fmla="*/ 1597786 w 1896822"/>
                <a:gd name="connsiteY209" fmla="*/ 1538276 h 1946271"/>
                <a:gd name="connsiteX210" fmla="*/ 1591073 w 1896822"/>
                <a:gd name="connsiteY210" fmla="*/ 1548811 h 1946271"/>
                <a:gd name="connsiteX211" fmla="*/ 1591073 w 1896822"/>
                <a:gd name="connsiteY211" fmla="*/ 1555742 h 1946271"/>
                <a:gd name="connsiteX212" fmla="*/ 1581709 w 1896822"/>
                <a:gd name="connsiteY212" fmla="*/ 1562672 h 1946271"/>
                <a:gd name="connsiteX213" fmla="*/ 1565631 w 1896822"/>
                <a:gd name="connsiteY213" fmla="*/ 1587254 h 1946271"/>
                <a:gd name="connsiteX214" fmla="*/ 1549377 w 1896822"/>
                <a:gd name="connsiteY214" fmla="*/ 1591227 h 1946271"/>
                <a:gd name="connsiteX215" fmla="*/ 1537716 w 1896822"/>
                <a:gd name="connsiteY215" fmla="*/ 1608878 h 1946271"/>
                <a:gd name="connsiteX216" fmla="*/ 1532946 w 1896822"/>
                <a:gd name="connsiteY216" fmla="*/ 1601947 h 1946271"/>
                <a:gd name="connsiteX217" fmla="*/ 1518988 w 1896822"/>
                <a:gd name="connsiteY217" fmla="*/ 1616271 h 1946271"/>
                <a:gd name="connsiteX218" fmla="*/ 1514041 w 1896822"/>
                <a:gd name="connsiteY218" fmla="*/ 1602779 h 1946271"/>
                <a:gd name="connsiteX219" fmla="*/ 1497787 w 1896822"/>
                <a:gd name="connsiteY219" fmla="*/ 1613683 h 1946271"/>
                <a:gd name="connsiteX220" fmla="*/ 1485861 w 1896822"/>
                <a:gd name="connsiteY220" fmla="*/ 1610726 h 1946271"/>
                <a:gd name="connsiteX221" fmla="*/ 1474377 w 1896822"/>
                <a:gd name="connsiteY221" fmla="*/ 1628192 h 1946271"/>
                <a:gd name="connsiteX222" fmla="*/ 1467045 w 1896822"/>
                <a:gd name="connsiteY222" fmla="*/ 1618027 h 1946271"/>
                <a:gd name="connsiteX223" fmla="*/ 1439041 w 1896822"/>
                <a:gd name="connsiteY223" fmla="*/ 1632905 h 1946271"/>
                <a:gd name="connsiteX224" fmla="*/ 1429766 w 1896822"/>
                <a:gd name="connsiteY224" fmla="*/ 1646767 h 1946271"/>
                <a:gd name="connsiteX225" fmla="*/ 1432504 w 1896822"/>
                <a:gd name="connsiteY225" fmla="*/ 1663863 h 1946271"/>
                <a:gd name="connsiteX226" fmla="*/ 1422964 w 1896822"/>
                <a:gd name="connsiteY226" fmla="*/ 1657301 h 1946271"/>
                <a:gd name="connsiteX227" fmla="*/ 1397169 w 1896822"/>
                <a:gd name="connsiteY227" fmla="*/ 1675414 h 1946271"/>
                <a:gd name="connsiteX228" fmla="*/ 1368989 w 1896822"/>
                <a:gd name="connsiteY228" fmla="*/ 1676338 h 1946271"/>
                <a:gd name="connsiteX229" fmla="*/ 1357505 w 1896822"/>
                <a:gd name="connsiteY229" fmla="*/ 1693804 h 1946271"/>
                <a:gd name="connsiteX230" fmla="*/ 1374201 w 1896822"/>
                <a:gd name="connsiteY230" fmla="*/ 1703599 h 1946271"/>
                <a:gd name="connsiteX231" fmla="*/ 1390455 w 1896822"/>
                <a:gd name="connsiteY231" fmla="*/ 1685856 h 1946271"/>
                <a:gd name="connsiteX232" fmla="*/ 1395225 w 1896822"/>
                <a:gd name="connsiteY232" fmla="*/ 1692418 h 1946271"/>
                <a:gd name="connsiteX233" fmla="*/ 1404501 w 1896822"/>
                <a:gd name="connsiteY233" fmla="*/ 1678556 h 1946271"/>
                <a:gd name="connsiteX234" fmla="*/ 1418635 w 1896822"/>
                <a:gd name="connsiteY234" fmla="*/ 1684747 h 1946271"/>
                <a:gd name="connsiteX235" fmla="*/ 1439660 w 1896822"/>
                <a:gd name="connsiteY235" fmla="*/ 1673751 h 1946271"/>
                <a:gd name="connsiteX236" fmla="*/ 1465631 w 1896822"/>
                <a:gd name="connsiteY236" fmla="*/ 1676153 h 1946271"/>
                <a:gd name="connsiteX237" fmla="*/ 1479501 w 1896822"/>
                <a:gd name="connsiteY237" fmla="*/ 1655176 h 1946271"/>
                <a:gd name="connsiteX238" fmla="*/ 1489041 w 1896822"/>
                <a:gd name="connsiteY238" fmla="*/ 1661737 h 1946271"/>
                <a:gd name="connsiteX239" fmla="*/ 1519253 w 1896822"/>
                <a:gd name="connsiteY239" fmla="*/ 1636879 h 1946271"/>
                <a:gd name="connsiteX240" fmla="*/ 1519783 w 1896822"/>
                <a:gd name="connsiteY240" fmla="*/ 1637710 h 1946271"/>
                <a:gd name="connsiteX241" fmla="*/ 1520402 w 1896822"/>
                <a:gd name="connsiteY241" fmla="*/ 1637895 h 1946271"/>
                <a:gd name="connsiteX242" fmla="*/ 1549995 w 1896822"/>
                <a:gd name="connsiteY242" fmla="*/ 1632166 h 1946271"/>
                <a:gd name="connsiteX243" fmla="*/ 1566073 w 1896822"/>
                <a:gd name="connsiteY243" fmla="*/ 1607677 h 1946271"/>
                <a:gd name="connsiteX244" fmla="*/ 1575613 w 1896822"/>
                <a:gd name="connsiteY244" fmla="*/ 1614053 h 1946271"/>
                <a:gd name="connsiteX245" fmla="*/ 1603175 w 1896822"/>
                <a:gd name="connsiteY245" fmla="*/ 1578937 h 1946271"/>
                <a:gd name="connsiteX246" fmla="*/ 1610684 w 1896822"/>
                <a:gd name="connsiteY246" fmla="*/ 1589102 h 1946271"/>
                <a:gd name="connsiteX247" fmla="*/ 1626762 w 1896822"/>
                <a:gd name="connsiteY247" fmla="*/ 1578197 h 1946271"/>
                <a:gd name="connsiteX248" fmla="*/ 1634094 w 1896822"/>
                <a:gd name="connsiteY248" fmla="*/ 1581339 h 1946271"/>
                <a:gd name="connsiteX249" fmla="*/ 1645666 w 1896822"/>
                <a:gd name="connsiteY249" fmla="*/ 1570620 h 1946271"/>
                <a:gd name="connsiteX250" fmla="*/ 1650171 w 1896822"/>
                <a:gd name="connsiteY250" fmla="*/ 1563504 h 1946271"/>
                <a:gd name="connsiteX251" fmla="*/ 1662097 w 1896822"/>
                <a:gd name="connsiteY251" fmla="*/ 1566646 h 1946271"/>
                <a:gd name="connsiteX252" fmla="*/ 1653175 w 1896822"/>
                <a:gd name="connsiteY252" fmla="*/ 1594462 h 1946271"/>
                <a:gd name="connsiteX253" fmla="*/ 1639306 w 1896822"/>
                <a:gd name="connsiteY253" fmla="*/ 1608323 h 1946271"/>
                <a:gd name="connsiteX254" fmla="*/ 1636921 w 1896822"/>
                <a:gd name="connsiteY254" fmla="*/ 1611928 h 1946271"/>
                <a:gd name="connsiteX255" fmla="*/ 1632150 w 1896822"/>
                <a:gd name="connsiteY255" fmla="*/ 1612112 h 1946271"/>
                <a:gd name="connsiteX256" fmla="*/ 1620666 w 1896822"/>
                <a:gd name="connsiteY256" fmla="*/ 1629578 h 1946271"/>
                <a:gd name="connsiteX257" fmla="*/ 1616073 w 1896822"/>
                <a:gd name="connsiteY257" fmla="*/ 1629763 h 1946271"/>
                <a:gd name="connsiteX258" fmla="*/ 1606709 w 1896822"/>
                <a:gd name="connsiteY258" fmla="*/ 1636879 h 1946271"/>
                <a:gd name="connsiteX259" fmla="*/ 1604324 w 1896822"/>
                <a:gd name="connsiteY259" fmla="*/ 1640483 h 1946271"/>
                <a:gd name="connsiteX260" fmla="*/ 1599553 w 1896822"/>
                <a:gd name="connsiteY260" fmla="*/ 1640667 h 1946271"/>
                <a:gd name="connsiteX261" fmla="*/ 1588069 w 1896822"/>
                <a:gd name="connsiteY261" fmla="*/ 1658133 h 1946271"/>
                <a:gd name="connsiteX262" fmla="*/ 1585684 w 1896822"/>
                <a:gd name="connsiteY262" fmla="*/ 1654714 h 1946271"/>
                <a:gd name="connsiteX263" fmla="*/ 1576585 w 1896822"/>
                <a:gd name="connsiteY263" fmla="*/ 1668668 h 1946271"/>
                <a:gd name="connsiteX264" fmla="*/ 1574200 w 1896822"/>
                <a:gd name="connsiteY264" fmla="*/ 1665434 h 1946271"/>
                <a:gd name="connsiteX265" fmla="*/ 1557946 w 1896822"/>
                <a:gd name="connsiteY265" fmla="*/ 1683084 h 1946271"/>
                <a:gd name="connsiteX266" fmla="*/ 1548582 w 1896822"/>
                <a:gd name="connsiteY266" fmla="*/ 1690292 h 1946271"/>
                <a:gd name="connsiteX267" fmla="*/ 1534536 w 1896822"/>
                <a:gd name="connsiteY267" fmla="*/ 1697593 h 1946271"/>
                <a:gd name="connsiteX268" fmla="*/ 1529942 w 1896822"/>
                <a:gd name="connsiteY268" fmla="*/ 1704523 h 1946271"/>
                <a:gd name="connsiteX269" fmla="*/ 1522963 w 1896822"/>
                <a:gd name="connsiteY269" fmla="*/ 1701381 h 1946271"/>
                <a:gd name="connsiteX270" fmla="*/ 1513688 w 1896822"/>
                <a:gd name="connsiteY270" fmla="*/ 1715428 h 1946271"/>
                <a:gd name="connsiteX271" fmla="*/ 1504147 w 1896822"/>
                <a:gd name="connsiteY271" fmla="*/ 1708959 h 1946271"/>
                <a:gd name="connsiteX272" fmla="*/ 1476144 w 1896822"/>
                <a:gd name="connsiteY272" fmla="*/ 1730583 h 1946271"/>
                <a:gd name="connsiteX273" fmla="*/ 1471638 w 1896822"/>
                <a:gd name="connsiteY273" fmla="*/ 1737514 h 1946271"/>
                <a:gd name="connsiteX274" fmla="*/ 1469253 w 1896822"/>
                <a:gd name="connsiteY274" fmla="*/ 1734095 h 1946271"/>
                <a:gd name="connsiteX275" fmla="*/ 1459713 w 1896822"/>
                <a:gd name="connsiteY275" fmla="*/ 1734557 h 1946271"/>
                <a:gd name="connsiteX276" fmla="*/ 1443458 w 1896822"/>
                <a:gd name="connsiteY276" fmla="*/ 1745277 h 1946271"/>
                <a:gd name="connsiteX277" fmla="*/ 1422610 w 1896822"/>
                <a:gd name="connsiteY277" fmla="*/ 1770043 h 1946271"/>
                <a:gd name="connsiteX278" fmla="*/ 1385066 w 1896822"/>
                <a:gd name="connsiteY278" fmla="*/ 1791852 h 1946271"/>
                <a:gd name="connsiteX279" fmla="*/ 1352116 w 1896822"/>
                <a:gd name="connsiteY279" fmla="*/ 1786122 h 1946271"/>
                <a:gd name="connsiteX280" fmla="*/ 1331268 w 1896822"/>
                <a:gd name="connsiteY280" fmla="*/ 1804143 h 1946271"/>
                <a:gd name="connsiteX281" fmla="*/ 1309713 w 1896822"/>
                <a:gd name="connsiteY281" fmla="*/ 1794624 h 1946271"/>
                <a:gd name="connsiteX282" fmla="*/ 1305296 w 1896822"/>
                <a:gd name="connsiteY282" fmla="*/ 1808578 h 1946271"/>
                <a:gd name="connsiteX283" fmla="*/ 1317222 w 1896822"/>
                <a:gd name="connsiteY283" fmla="*/ 1818282 h 1946271"/>
                <a:gd name="connsiteX284" fmla="*/ 1331268 w 1896822"/>
                <a:gd name="connsiteY284" fmla="*/ 1817819 h 1946271"/>
                <a:gd name="connsiteX285" fmla="*/ 1347964 w 1896822"/>
                <a:gd name="connsiteY285" fmla="*/ 1813661 h 1946271"/>
                <a:gd name="connsiteX286" fmla="*/ 1376586 w 1896822"/>
                <a:gd name="connsiteY286" fmla="*/ 1832975 h 1946271"/>
                <a:gd name="connsiteX287" fmla="*/ 1383476 w 1896822"/>
                <a:gd name="connsiteY287" fmla="*/ 1822625 h 1946271"/>
                <a:gd name="connsiteX288" fmla="*/ 1388246 w 1896822"/>
                <a:gd name="connsiteY288" fmla="*/ 1829186 h 1946271"/>
                <a:gd name="connsiteX289" fmla="*/ 1404501 w 1896822"/>
                <a:gd name="connsiteY289" fmla="*/ 1811720 h 1946271"/>
                <a:gd name="connsiteX290" fmla="*/ 1409271 w 1896822"/>
                <a:gd name="connsiteY290" fmla="*/ 1825028 h 1946271"/>
                <a:gd name="connsiteX291" fmla="*/ 1430561 w 1896822"/>
                <a:gd name="connsiteY291" fmla="*/ 1814123 h 1946271"/>
                <a:gd name="connsiteX292" fmla="*/ 1449200 w 1896822"/>
                <a:gd name="connsiteY292" fmla="*/ 1799615 h 1946271"/>
                <a:gd name="connsiteX293" fmla="*/ 1467663 w 1896822"/>
                <a:gd name="connsiteY293" fmla="*/ 1778545 h 1946271"/>
                <a:gd name="connsiteX294" fmla="*/ 1458476 w 1896822"/>
                <a:gd name="connsiteY294" fmla="*/ 1792684 h 1946271"/>
                <a:gd name="connsiteX295" fmla="*/ 1472610 w 1896822"/>
                <a:gd name="connsiteY295" fmla="*/ 1798968 h 1946271"/>
                <a:gd name="connsiteX296" fmla="*/ 1481886 w 1896822"/>
                <a:gd name="connsiteY296" fmla="*/ 1784921 h 1946271"/>
                <a:gd name="connsiteX297" fmla="*/ 1491426 w 1896822"/>
                <a:gd name="connsiteY297" fmla="*/ 1791297 h 1946271"/>
                <a:gd name="connsiteX298" fmla="*/ 1505296 w 1896822"/>
                <a:gd name="connsiteY298" fmla="*/ 1777159 h 1946271"/>
                <a:gd name="connsiteX299" fmla="*/ 1521815 w 1896822"/>
                <a:gd name="connsiteY299" fmla="*/ 1773185 h 1946271"/>
                <a:gd name="connsiteX300" fmla="*/ 1522168 w 1896822"/>
                <a:gd name="connsiteY300" fmla="*/ 1793608 h 1946271"/>
                <a:gd name="connsiteX301" fmla="*/ 1507681 w 1896822"/>
                <a:gd name="connsiteY301" fmla="*/ 1787324 h 1946271"/>
                <a:gd name="connsiteX302" fmla="*/ 1493988 w 1896822"/>
                <a:gd name="connsiteY302" fmla="*/ 1801370 h 1946271"/>
                <a:gd name="connsiteX303" fmla="*/ 1486656 w 1896822"/>
                <a:gd name="connsiteY303" fmla="*/ 1798228 h 1946271"/>
                <a:gd name="connsiteX304" fmla="*/ 1475172 w 1896822"/>
                <a:gd name="connsiteY304" fmla="*/ 1815879 h 1946271"/>
                <a:gd name="connsiteX305" fmla="*/ 1468193 w 1896822"/>
                <a:gd name="connsiteY305" fmla="*/ 1812460 h 1946271"/>
                <a:gd name="connsiteX306" fmla="*/ 1458918 w 1896822"/>
                <a:gd name="connsiteY306" fmla="*/ 1826783 h 1946271"/>
                <a:gd name="connsiteX307" fmla="*/ 1435508 w 1896822"/>
                <a:gd name="connsiteY307" fmla="*/ 1834361 h 1946271"/>
                <a:gd name="connsiteX308" fmla="*/ 1432946 w 1896822"/>
                <a:gd name="connsiteY308" fmla="*/ 1824196 h 1946271"/>
                <a:gd name="connsiteX309" fmla="*/ 1433299 w 1896822"/>
                <a:gd name="connsiteY309" fmla="*/ 1837688 h 1946271"/>
                <a:gd name="connsiteX310" fmla="*/ 1397964 w 1896822"/>
                <a:gd name="connsiteY310" fmla="*/ 1849424 h 1946271"/>
                <a:gd name="connsiteX311" fmla="*/ 1384095 w 1896822"/>
                <a:gd name="connsiteY311" fmla="*/ 1863471 h 1946271"/>
                <a:gd name="connsiteX312" fmla="*/ 1374554 w 1896822"/>
                <a:gd name="connsiteY312" fmla="*/ 1857187 h 1946271"/>
                <a:gd name="connsiteX313" fmla="*/ 1353353 w 1896822"/>
                <a:gd name="connsiteY313" fmla="*/ 1854414 h 1946271"/>
                <a:gd name="connsiteX314" fmla="*/ 1315809 w 1896822"/>
                <a:gd name="connsiteY314" fmla="*/ 1869477 h 1946271"/>
                <a:gd name="connsiteX315" fmla="*/ 1296816 w 1896822"/>
                <a:gd name="connsiteY315" fmla="*/ 1863286 h 1946271"/>
                <a:gd name="connsiteX316" fmla="*/ 1287628 w 1896822"/>
                <a:gd name="connsiteY316" fmla="*/ 1877425 h 1946271"/>
                <a:gd name="connsiteX317" fmla="*/ 1273583 w 1896822"/>
                <a:gd name="connsiteY317" fmla="*/ 1877794 h 1946271"/>
                <a:gd name="connsiteX318" fmla="*/ 1264042 w 1896822"/>
                <a:gd name="connsiteY318" fmla="*/ 1878164 h 1946271"/>
                <a:gd name="connsiteX319" fmla="*/ 1247523 w 1896822"/>
                <a:gd name="connsiteY319" fmla="*/ 1882138 h 1946271"/>
                <a:gd name="connsiteX320" fmla="*/ 1240456 w 1896822"/>
                <a:gd name="connsiteY320" fmla="*/ 1885926 h 1946271"/>
                <a:gd name="connsiteX321" fmla="*/ 1226321 w 1896822"/>
                <a:gd name="connsiteY321" fmla="*/ 1886296 h 1946271"/>
                <a:gd name="connsiteX322" fmla="*/ 1217046 w 1896822"/>
                <a:gd name="connsiteY322" fmla="*/ 1893689 h 1946271"/>
                <a:gd name="connsiteX323" fmla="*/ 1212452 w 1896822"/>
                <a:gd name="connsiteY323" fmla="*/ 1893689 h 1946271"/>
                <a:gd name="connsiteX324" fmla="*/ 1188866 w 1896822"/>
                <a:gd name="connsiteY324" fmla="*/ 1894613 h 1946271"/>
                <a:gd name="connsiteX325" fmla="*/ 1184272 w 1896822"/>
                <a:gd name="connsiteY325" fmla="*/ 1901636 h 1946271"/>
                <a:gd name="connsiteX326" fmla="*/ 1158300 w 1896822"/>
                <a:gd name="connsiteY326" fmla="*/ 1905980 h 1946271"/>
                <a:gd name="connsiteX327" fmla="*/ 1148760 w 1896822"/>
                <a:gd name="connsiteY327" fmla="*/ 1906349 h 1946271"/>
                <a:gd name="connsiteX328" fmla="*/ 1139219 w 1896822"/>
                <a:gd name="connsiteY328" fmla="*/ 1893042 h 1946271"/>
                <a:gd name="connsiteX329" fmla="*/ 1120580 w 1896822"/>
                <a:gd name="connsiteY329" fmla="*/ 1900435 h 1946271"/>
                <a:gd name="connsiteX330" fmla="*/ 1115809 w 1896822"/>
                <a:gd name="connsiteY330" fmla="*/ 1907551 h 1946271"/>
                <a:gd name="connsiteX331" fmla="*/ 1113424 w 1896822"/>
                <a:gd name="connsiteY331" fmla="*/ 1904131 h 1946271"/>
                <a:gd name="connsiteX332" fmla="*/ 1108830 w 1896822"/>
                <a:gd name="connsiteY332" fmla="*/ 1911155 h 1946271"/>
                <a:gd name="connsiteX333" fmla="*/ 1094785 w 1896822"/>
                <a:gd name="connsiteY333" fmla="*/ 1911709 h 1946271"/>
                <a:gd name="connsiteX334" fmla="*/ 1073318 w 1896822"/>
                <a:gd name="connsiteY334" fmla="*/ 1909122 h 1946271"/>
                <a:gd name="connsiteX335" fmla="*/ 1052117 w 1896822"/>
                <a:gd name="connsiteY335" fmla="*/ 1906534 h 1946271"/>
                <a:gd name="connsiteX336" fmla="*/ 1047347 w 1896822"/>
                <a:gd name="connsiteY336" fmla="*/ 1906534 h 1946271"/>
                <a:gd name="connsiteX337" fmla="*/ 1033036 w 1896822"/>
                <a:gd name="connsiteY337" fmla="*/ 1900435 h 1946271"/>
                <a:gd name="connsiteX338" fmla="*/ 1028530 w 1896822"/>
                <a:gd name="connsiteY338" fmla="*/ 1907366 h 1946271"/>
                <a:gd name="connsiteX339" fmla="*/ 1016781 w 1896822"/>
                <a:gd name="connsiteY339" fmla="*/ 1904409 h 1946271"/>
                <a:gd name="connsiteX340" fmla="*/ 1012011 w 1896822"/>
                <a:gd name="connsiteY340" fmla="*/ 1904594 h 1946271"/>
                <a:gd name="connsiteX341" fmla="*/ 1002735 w 1896822"/>
                <a:gd name="connsiteY341" fmla="*/ 1911709 h 1946271"/>
                <a:gd name="connsiteX342" fmla="*/ 997965 w 1896822"/>
                <a:gd name="connsiteY342" fmla="*/ 1904963 h 1946271"/>
                <a:gd name="connsiteX343" fmla="*/ 981446 w 1896822"/>
                <a:gd name="connsiteY343" fmla="*/ 1909122 h 1946271"/>
                <a:gd name="connsiteX344" fmla="*/ 976499 w 1896822"/>
                <a:gd name="connsiteY344" fmla="*/ 1902376 h 1946271"/>
                <a:gd name="connsiteX345" fmla="*/ 960244 w 1896822"/>
                <a:gd name="connsiteY345" fmla="*/ 1906534 h 1946271"/>
                <a:gd name="connsiteX346" fmla="*/ 952912 w 1896822"/>
                <a:gd name="connsiteY346" fmla="*/ 1896646 h 1946271"/>
                <a:gd name="connsiteX347" fmla="*/ 960244 w 1896822"/>
                <a:gd name="connsiteY347" fmla="*/ 1913280 h 1946271"/>
                <a:gd name="connsiteX348" fmla="*/ 947524 w 1896822"/>
                <a:gd name="connsiteY348" fmla="*/ 1908752 h 1946271"/>
                <a:gd name="connsiteX349" fmla="*/ 946375 w 1896822"/>
                <a:gd name="connsiteY349" fmla="*/ 1907366 h 1946271"/>
                <a:gd name="connsiteX350" fmla="*/ 945934 w 1896822"/>
                <a:gd name="connsiteY350" fmla="*/ 1906996 h 1946271"/>
                <a:gd name="connsiteX351" fmla="*/ 938601 w 1896822"/>
                <a:gd name="connsiteY351" fmla="*/ 1890270 h 1946271"/>
                <a:gd name="connsiteX352" fmla="*/ 934008 w 1896822"/>
                <a:gd name="connsiteY352" fmla="*/ 1897201 h 1946271"/>
                <a:gd name="connsiteX353" fmla="*/ 905651 w 1896822"/>
                <a:gd name="connsiteY353" fmla="*/ 1898217 h 1946271"/>
                <a:gd name="connsiteX354" fmla="*/ 900881 w 1896822"/>
                <a:gd name="connsiteY354" fmla="*/ 1891471 h 1946271"/>
                <a:gd name="connsiteX355" fmla="*/ 893725 w 1896822"/>
                <a:gd name="connsiteY355" fmla="*/ 1895260 h 1946271"/>
                <a:gd name="connsiteX356" fmla="*/ 888955 w 1896822"/>
                <a:gd name="connsiteY356" fmla="*/ 1888699 h 1946271"/>
                <a:gd name="connsiteX357" fmla="*/ 867754 w 1896822"/>
                <a:gd name="connsiteY357" fmla="*/ 1892857 h 1946271"/>
                <a:gd name="connsiteX358" fmla="*/ 848937 w 1896822"/>
                <a:gd name="connsiteY358" fmla="*/ 1893689 h 1946271"/>
                <a:gd name="connsiteX359" fmla="*/ 844167 w 1896822"/>
                <a:gd name="connsiteY359" fmla="*/ 1886758 h 1946271"/>
                <a:gd name="connsiteX360" fmla="*/ 830033 w 1896822"/>
                <a:gd name="connsiteY360" fmla="*/ 1894243 h 1946271"/>
                <a:gd name="connsiteX361" fmla="*/ 825263 w 1896822"/>
                <a:gd name="connsiteY361" fmla="*/ 1887497 h 1946271"/>
                <a:gd name="connsiteX362" fmla="*/ 804061 w 1896822"/>
                <a:gd name="connsiteY362" fmla="*/ 1891656 h 1946271"/>
                <a:gd name="connsiteX363" fmla="*/ 785245 w 1896822"/>
                <a:gd name="connsiteY363" fmla="*/ 1885557 h 1946271"/>
                <a:gd name="connsiteX364" fmla="*/ 773673 w 1896822"/>
                <a:gd name="connsiteY364" fmla="*/ 1903023 h 1946271"/>
                <a:gd name="connsiteX365" fmla="*/ 761747 w 1896822"/>
                <a:gd name="connsiteY365" fmla="*/ 1906996 h 1946271"/>
                <a:gd name="connsiteX366" fmla="*/ 752295 w 1896822"/>
                <a:gd name="connsiteY366" fmla="*/ 1900435 h 1946271"/>
                <a:gd name="connsiteX367" fmla="*/ 742754 w 1896822"/>
                <a:gd name="connsiteY367" fmla="*/ 1900805 h 1946271"/>
                <a:gd name="connsiteX368" fmla="*/ 740369 w 1896822"/>
                <a:gd name="connsiteY368" fmla="*/ 1890639 h 1946271"/>
                <a:gd name="connsiteX369" fmla="*/ 742754 w 1896822"/>
                <a:gd name="connsiteY369" fmla="*/ 1900805 h 1946271"/>
                <a:gd name="connsiteX370" fmla="*/ 724468 w 1896822"/>
                <a:gd name="connsiteY370" fmla="*/ 1928805 h 1946271"/>
                <a:gd name="connsiteX371" fmla="*/ 719521 w 1896822"/>
                <a:gd name="connsiteY371" fmla="*/ 1915313 h 1946271"/>
                <a:gd name="connsiteX372" fmla="*/ 712984 w 1896822"/>
                <a:gd name="connsiteY372" fmla="*/ 1946271 h 1946271"/>
                <a:gd name="connsiteX373" fmla="*/ 693903 w 1896822"/>
                <a:gd name="connsiteY373" fmla="*/ 1933333 h 1946271"/>
                <a:gd name="connsiteX374" fmla="*/ 707772 w 1896822"/>
                <a:gd name="connsiteY374" fmla="*/ 1919287 h 1946271"/>
                <a:gd name="connsiteX375" fmla="*/ 693726 w 1896822"/>
                <a:gd name="connsiteY375" fmla="*/ 1926587 h 1946271"/>
                <a:gd name="connsiteX376" fmla="*/ 684362 w 1896822"/>
                <a:gd name="connsiteY376" fmla="*/ 1926957 h 1946271"/>
                <a:gd name="connsiteX377" fmla="*/ 660599 w 1896822"/>
                <a:gd name="connsiteY377" fmla="*/ 1920858 h 1946271"/>
                <a:gd name="connsiteX378" fmla="*/ 634627 w 1896822"/>
                <a:gd name="connsiteY378" fmla="*/ 1898587 h 1946271"/>
                <a:gd name="connsiteX379" fmla="*/ 635952 w 1896822"/>
                <a:gd name="connsiteY379" fmla="*/ 1897385 h 1946271"/>
                <a:gd name="connsiteX380" fmla="*/ 648496 w 1896822"/>
                <a:gd name="connsiteY380" fmla="*/ 1897385 h 1946271"/>
                <a:gd name="connsiteX381" fmla="*/ 662542 w 1896822"/>
                <a:gd name="connsiteY381" fmla="*/ 1896831 h 1946271"/>
                <a:gd name="connsiteX382" fmla="*/ 667313 w 1896822"/>
                <a:gd name="connsiteY382" fmla="*/ 1903577 h 1946271"/>
                <a:gd name="connsiteX383" fmla="*/ 707772 w 1896822"/>
                <a:gd name="connsiteY383" fmla="*/ 1912356 h 1946271"/>
                <a:gd name="connsiteX384" fmla="*/ 716959 w 1896822"/>
                <a:gd name="connsiteY384" fmla="*/ 1905148 h 1946271"/>
                <a:gd name="connsiteX385" fmla="*/ 712012 w 1896822"/>
                <a:gd name="connsiteY385" fmla="*/ 1891656 h 1946271"/>
                <a:gd name="connsiteX386" fmla="*/ 700263 w 1896822"/>
                <a:gd name="connsiteY386" fmla="*/ 1895630 h 1946271"/>
                <a:gd name="connsiteX387" fmla="*/ 693108 w 1896822"/>
                <a:gd name="connsiteY387" fmla="*/ 1892488 h 1946271"/>
                <a:gd name="connsiteX388" fmla="*/ 669079 w 1896822"/>
                <a:gd name="connsiteY388" fmla="*/ 1865873 h 1946271"/>
                <a:gd name="connsiteX389" fmla="*/ 678443 w 1896822"/>
                <a:gd name="connsiteY389" fmla="*/ 1858758 h 1946271"/>
                <a:gd name="connsiteX390" fmla="*/ 663956 w 1896822"/>
                <a:gd name="connsiteY390" fmla="*/ 1845820 h 1946271"/>
                <a:gd name="connsiteX391" fmla="*/ 647525 w 1896822"/>
                <a:gd name="connsiteY391" fmla="*/ 1849609 h 1946271"/>
                <a:gd name="connsiteX392" fmla="*/ 654857 w 1896822"/>
                <a:gd name="connsiteY392" fmla="*/ 1859497 h 1946271"/>
                <a:gd name="connsiteX393" fmla="*/ 633567 w 1896822"/>
                <a:gd name="connsiteY393" fmla="*/ 1857187 h 1946271"/>
                <a:gd name="connsiteX394" fmla="*/ 593550 w 1896822"/>
                <a:gd name="connsiteY394" fmla="*/ 1861900 h 1946271"/>
                <a:gd name="connsiteX395" fmla="*/ 567313 w 1896822"/>
                <a:gd name="connsiteY395" fmla="*/ 1845820 h 1946271"/>
                <a:gd name="connsiteX396" fmla="*/ 536394 w 1896822"/>
                <a:gd name="connsiteY396" fmla="*/ 1836671 h 1946271"/>
                <a:gd name="connsiteX397" fmla="*/ 545670 w 1896822"/>
                <a:gd name="connsiteY397" fmla="*/ 1822810 h 1946271"/>
                <a:gd name="connsiteX398" fmla="*/ 540546 w 1896822"/>
                <a:gd name="connsiteY398" fmla="*/ 1809318 h 1946271"/>
                <a:gd name="connsiteX399" fmla="*/ 533744 w 1896822"/>
                <a:gd name="connsiteY399" fmla="*/ 1812922 h 1946271"/>
                <a:gd name="connsiteX400" fmla="*/ 526412 w 1896822"/>
                <a:gd name="connsiteY400" fmla="*/ 1802941 h 1946271"/>
                <a:gd name="connsiteX401" fmla="*/ 514751 w 1896822"/>
                <a:gd name="connsiteY401" fmla="*/ 1806730 h 1946271"/>
                <a:gd name="connsiteX402" fmla="*/ 502649 w 1896822"/>
                <a:gd name="connsiteY402" fmla="*/ 1797027 h 1946271"/>
                <a:gd name="connsiteX403" fmla="*/ 488515 w 1896822"/>
                <a:gd name="connsiteY403" fmla="*/ 1797397 h 1946271"/>
                <a:gd name="connsiteX404" fmla="*/ 471642 w 1896822"/>
                <a:gd name="connsiteY404" fmla="*/ 1781132 h 1946271"/>
                <a:gd name="connsiteX405" fmla="*/ 462366 w 1896822"/>
                <a:gd name="connsiteY405" fmla="*/ 1781502 h 1946271"/>
                <a:gd name="connsiteX406" fmla="*/ 448055 w 1896822"/>
                <a:gd name="connsiteY406" fmla="*/ 1768472 h 1946271"/>
                <a:gd name="connsiteX407" fmla="*/ 440900 w 1896822"/>
                <a:gd name="connsiteY407" fmla="*/ 1771984 h 1946271"/>
                <a:gd name="connsiteX408" fmla="*/ 428974 w 1896822"/>
                <a:gd name="connsiteY408" fmla="*/ 1762280 h 1946271"/>
                <a:gd name="connsiteX409" fmla="*/ 414928 w 1896822"/>
                <a:gd name="connsiteY409" fmla="*/ 1776142 h 1946271"/>
                <a:gd name="connsiteX410" fmla="*/ 421642 w 1896822"/>
                <a:gd name="connsiteY410" fmla="*/ 1758954 h 1946271"/>
                <a:gd name="connsiteX411" fmla="*/ 409716 w 1896822"/>
                <a:gd name="connsiteY411" fmla="*/ 1749158 h 1946271"/>
                <a:gd name="connsiteX412" fmla="*/ 400441 w 1896822"/>
                <a:gd name="connsiteY412" fmla="*/ 1749805 h 1946271"/>
                <a:gd name="connsiteX413" fmla="*/ 400441 w 1896822"/>
                <a:gd name="connsiteY413" fmla="*/ 1742874 h 1946271"/>
                <a:gd name="connsiteX414" fmla="*/ 393285 w 1896822"/>
                <a:gd name="connsiteY414" fmla="*/ 1746386 h 1946271"/>
                <a:gd name="connsiteX415" fmla="*/ 376589 w 1896822"/>
                <a:gd name="connsiteY415" fmla="*/ 1736867 h 1946271"/>
                <a:gd name="connsiteX416" fmla="*/ 345052 w 1896822"/>
                <a:gd name="connsiteY416" fmla="*/ 1693619 h 1946271"/>
                <a:gd name="connsiteX417" fmla="*/ 338162 w 1896822"/>
                <a:gd name="connsiteY417" fmla="*/ 1690477 h 1946271"/>
                <a:gd name="connsiteX418" fmla="*/ 333391 w 1896822"/>
                <a:gd name="connsiteY418" fmla="*/ 1690662 h 1946271"/>
                <a:gd name="connsiteX419" fmla="*/ 330741 w 1896822"/>
                <a:gd name="connsiteY419" fmla="*/ 1680589 h 1946271"/>
                <a:gd name="connsiteX420" fmla="*/ 321289 w 1896822"/>
                <a:gd name="connsiteY420" fmla="*/ 1680774 h 1946271"/>
                <a:gd name="connsiteX421" fmla="*/ 314134 w 1896822"/>
                <a:gd name="connsiteY421" fmla="*/ 1664047 h 1946271"/>
                <a:gd name="connsiteX422" fmla="*/ 308922 w 1896822"/>
                <a:gd name="connsiteY422" fmla="*/ 1650555 h 1946271"/>
                <a:gd name="connsiteX423" fmla="*/ 297261 w 1896822"/>
                <a:gd name="connsiteY423" fmla="*/ 1647598 h 1946271"/>
                <a:gd name="connsiteX424" fmla="*/ 285335 w 1896822"/>
                <a:gd name="connsiteY424" fmla="*/ 1651387 h 1946271"/>
                <a:gd name="connsiteX425" fmla="*/ 289929 w 1896822"/>
                <a:gd name="connsiteY425" fmla="*/ 1637710 h 1946271"/>
                <a:gd name="connsiteX426" fmla="*/ 273056 w 1896822"/>
                <a:gd name="connsiteY426" fmla="*/ 1621169 h 1946271"/>
                <a:gd name="connsiteX427" fmla="*/ 268639 w 1896822"/>
                <a:gd name="connsiteY427" fmla="*/ 1641869 h 1946271"/>
                <a:gd name="connsiteX428" fmla="*/ 258922 w 1896822"/>
                <a:gd name="connsiteY428" fmla="*/ 1628562 h 1946271"/>
                <a:gd name="connsiteX429" fmla="*/ 249646 w 1896822"/>
                <a:gd name="connsiteY429" fmla="*/ 1635677 h 1946271"/>
                <a:gd name="connsiteX430" fmla="*/ 242667 w 1896822"/>
                <a:gd name="connsiteY430" fmla="*/ 1632535 h 1946271"/>
                <a:gd name="connsiteX431" fmla="*/ 206802 w 1896822"/>
                <a:gd name="connsiteY431" fmla="*/ 1609894 h 1946271"/>
                <a:gd name="connsiteX432" fmla="*/ 190106 w 1896822"/>
                <a:gd name="connsiteY432" fmla="*/ 1600376 h 1946271"/>
                <a:gd name="connsiteX433" fmla="*/ 182774 w 1896822"/>
                <a:gd name="connsiteY433" fmla="*/ 1583465 h 1946271"/>
                <a:gd name="connsiteX434" fmla="*/ 158922 w 1896822"/>
                <a:gd name="connsiteY434" fmla="*/ 1577551 h 1946271"/>
                <a:gd name="connsiteX435" fmla="*/ 149205 w 1896822"/>
                <a:gd name="connsiteY435" fmla="*/ 1557497 h 1946271"/>
                <a:gd name="connsiteX436" fmla="*/ 163516 w 1896822"/>
                <a:gd name="connsiteY436" fmla="*/ 1563689 h 1946271"/>
                <a:gd name="connsiteX437" fmla="*/ 177827 w 1896822"/>
                <a:gd name="connsiteY437" fmla="*/ 1563227 h 1946271"/>
                <a:gd name="connsiteX438" fmla="*/ 165724 w 1896822"/>
                <a:gd name="connsiteY438" fmla="*/ 1546778 h 1946271"/>
                <a:gd name="connsiteX439" fmla="*/ 165459 w 1896822"/>
                <a:gd name="connsiteY439" fmla="*/ 1539847 h 1946271"/>
                <a:gd name="connsiteX440" fmla="*/ 143816 w 1896822"/>
                <a:gd name="connsiteY440" fmla="*/ 1523582 h 1946271"/>
                <a:gd name="connsiteX441" fmla="*/ 136131 w 1896822"/>
                <a:gd name="connsiteY441" fmla="*/ 1486248 h 1946271"/>
                <a:gd name="connsiteX442" fmla="*/ 126590 w 1896822"/>
                <a:gd name="connsiteY442" fmla="*/ 1479964 h 1946271"/>
                <a:gd name="connsiteX443" fmla="*/ 105565 w 1896822"/>
                <a:gd name="connsiteY443" fmla="*/ 1483938 h 1946271"/>
                <a:gd name="connsiteX444" fmla="*/ 98233 w 1896822"/>
                <a:gd name="connsiteY444" fmla="*/ 1473958 h 1946271"/>
                <a:gd name="connsiteX445" fmla="*/ 104947 w 1896822"/>
                <a:gd name="connsiteY445" fmla="*/ 1456677 h 1946271"/>
                <a:gd name="connsiteX446" fmla="*/ 130742 w 1896822"/>
                <a:gd name="connsiteY446" fmla="*/ 1452334 h 1946271"/>
                <a:gd name="connsiteX447" fmla="*/ 147438 w 1896822"/>
                <a:gd name="connsiteY447" fmla="*/ 1461852 h 1946271"/>
                <a:gd name="connsiteX448" fmla="*/ 154770 w 1896822"/>
                <a:gd name="connsiteY448" fmla="*/ 1465086 h 1946271"/>
                <a:gd name="connsiteX449" fmla="*/ 164134 w 1896822"/>
                <a:gd name="connsiteY449" fmla="*/ 1458063 h 1946271"/>
                <a:gd name="connsiteX450" fmla="*/ 173586 w 1896822"/>
                <a:gd name="connsiteY450" fmla="*/ 1471185 h 1946271"/>
                <a:gd name="connsiteX451" fmla="*/ 166254 w 1896822"/>
                <a:gd name="connsiteY451" fmla="*/ 1447621 h 1946271"/>
                <a:gd name="connsiteX452" fmla="*/ 152032 w 1896822"/>
                <a:gd name="connsiteY452" fmla="*/ 1454921 h 1946271"/>
                <a:gd name="connsiteX453" fmla="*/ 158922 w 1896822"/>
                <a:gd name="connsiteY453" fmla="*/ 1444386 h 1946271"/>
                <a:gd name="connsiteX454" fmla="*/ 156360 w 1896822"/>
                <a:gd name="connsiteY454" fmla="*/ 1427567 h 1946271"/>
                <a:gd name="connsiteX455" fmla="*/ 146820 w 1896822"/>
                <a:gd name="connsiteY455" fmla="*/ 1427752 h 1946271"/>
                <a:gd name="connsiteX456" fmla="*/ 134717 w 1896822"/>
                <a:gd name="connsiteY456" fmla="*/ 1404280 h 1946271"/>
                <a:gd name="connsiteX457" fmla="*/ 120671 w 1896822"/>
                <a:gd name="connsiteY457" fmla="*/ 1404927 h 1946271"/>
                <a:gd name="connsiteX458" fmla="*/ 132332 w 1896822"/>
                <a:gd name="connsiteY458" fmla="*/ 1394392 h 1946271"/>
                <a:gd name="connsiteX459" fmla="*/ 103534 w 1896822"/>
                <a:gd name="connsiteY459" fmla="*/ 1374801 h 1946271"/>
                <a:gd name="connsiteX460" fmla="*/ 101413 w 1896822"/>
                <a:gd name="connsiteY460" fmla="*/ 1391989 h 1946271"/>
                <a:gd name="connsiteX461" fmla="*/ 68021 w 1896822"/>
                <a:gd name="connsiteY461" fmla="*/ 1372768 h 1946271"/>
                <a:gd name="connsiteX462" fmla="*/ 56361 w 1896822"/>
                <a:gd name="connsiteY462" fmla="*/ 1376556 h 1946271"/>
                <a:gd name="connsiteX463" fmla="*/ 44258 w 1896822"/>
                <a:gd name="connsiteY463" fmla="*/ 1353084 h 1946271"/>
                <a:gd name="connsiteX464" fmla="*/ 88869 w 1896822"/>
                <a:gd name="connsiteY464" fmla="*/ 1348186 h 1946271"/>
                <a:gd name="connsiteX465" fmla="*/ 81537 w 1896822"/>
                <a:gd name="connsiteY465" fmla="*/ 1331275 h 1946271"/>
                <a:gd name="connsiteX466" fmla="*/ 62721 w 1896822"/>
                <a:gd name="connsiteY466" fmla="*/ 1332107 h 1946271"/>
                <a:gd name="connsiteX467" fmla="*/ 64664 w 1896822"/>
                <a:gd name="connsiteY467" fmla="*/ 1308080 h 1946271"/>
                <a:gd name="connsiteX468" fmla="*/ 59894 w 1896822"/>
                <a:gd name="connsiteY468" fmla="*/ 1308080 h 1946271"/>
                <a:gd name="connsiteX469" fmla="*/ 57774 w 1896822"/>
                <a:gd name="connsiteY469" fmla="*/ 1318615 h 1946271"/>
                <a:gd name="connsiteX470" fmla="*/ 39046 w 1896822"/>
                <a:gd name="connsiteY470" fmla="*/ 1332846 h 1946271"/>
                <a:gd name="connsiteX471" fmla="*/ 52739 w 1896822"/>
                <a:gd name="connsiteY471" fmla="*/ 1305123 h 1946271"/>
                <a:gd name="connsiteX472" fmla="*/ 62103 w 1896822"/>
                <a:gd name="connsiteY472" fmla="*/ 1298007 h 1946271"/>
                <a:gd name="connsiteX473" fmla="*/ 45230 w 1896822"/>
                <a:gd name="connsiteY473" fmla="*/ 1281465 h 1946271"/>
                <a:gd name="connsiteX474" fmla="*/ 36131 w 1896822"/>
                <a:gd name="connsiteY474" fmla="*/ 1302165 h 1946271"/>
                <a:gd name="connsiteX475" fmla="*/ 28799 w 1896822"/>
                <a:gd name="connsiteY475" fmla="*/ 1285439 h 1946271"/>
                <a:gd name="connsiteX476" fmla="*/ 33304 w 1896822"/>
                <a:gd name="connsiteY476" fmla="*/ 1278508 h 1946271"/>
                <a:gd name="connsiteX477" fmla="*/ 40636 w 1896822"/>
                <a:gd name="connsiteY477" fmla="*/ 1281650 h 1946271"/>
                <a:gd name="connsiteX478" fmla="*/ 33127 w 1896822"/>
                <a:gd name="connsiteY478" fmla="*/ 1258085 h 1946271"/>
                <a:gd name="connsiteX479" fmla="*/ 23764 w 1896822"/>
                <a:gd name="connsiteY479" fmla="*/ 1265201 h 1946271"/>
                <a:gd name="connsiteX480" fmla="*/ 20583 w 1896822"/>
                <a:gd name="connsiteY480" fmla="*/ 1220936 h 1946271"/>
                <a:gd name="connsiteX481" fmla="*/ 32509 w 1896822"/>
                <a:gd name="connsiteY481" fmla="*/ 1230732 h 1946271"/>
                <a:gd name="connsiteX482" fmla="*/ 42226 w 1896822"/>
                <a:gd name="connsiteY482" fmla="*/ 1243946 h 1946271"/>
                <a:gd name="connsiteX483" fmla="*/ 46820 w 1896822"/>
                <a:gd name="connsiteY483" fmla="*/ 1237016 h 1946271"/>
                <a:gd name="connsiteX484" fmla="*/ 39665 w 1896822"/>
                <a:gd name="connsiteY484" fmla="*/ 1227128 h 1946271"/>
                <a:gd name="connsiteX485" fmla="*/ 34541 w 1896822"/>
                <a:gd name="connsiteY485" fmla="*/ 1213451 h 1946271"/>
                <a:gd name="connsiteX486" fmla="*/ 17668 w 1896822"/>
                <a:gd name="connsiteY486" fmla="*/ 1190256 h 1946271"/>
                <a:gd name="connsiteX487" fmla="*/ 36926 w 1896822"/>
                <a:gd name="connsiteY487" fmla="*/ 1203286 h 1946271"/>
                <a:gd name="connsiteX488" fmla="*/ 31714 w 1896822"/>
                <a:gd name="connsiteY488" fmla="*/ 1183048 h 1946271"/>
                <a:gd name="connsiteX489" fmla="*/ 36308 w 1896822"/>
                <a:gd name="connsiteY489" fmla="*/ 1175932 h 1946271"/>
                <a:gd name="connsiteX490" fmla="*/ 26767 w 1896822"/>
                <a:gd name="connsiteY490" fmla="*/ 1169556 h 1946271"/>
                <a:gd name="connsiteX491" fmla="*/ 28976 w 1896822"/>
                <a:gd name="connsiteY491" fmla="*/ 1159021 h 1946271"/>
                <a:gd name="connsiteX492" fmla="*/ 19435 w 1896822"/>
                <a:gd name="connsiteY492" fmla="*/ 1159668 h 1946271"/>
                <a:gd name="connsiteX493" fmla="*/ 0 w 1896822"/>
                <a:gd name="connsiteY493" fmla="*/ 1126122 h 1946271"/>
                <a:gd name="connsiteX494" fmla="*/ 1944 w 1896822"/>
                <a:gd name="connsiteY494" fmla="*/ 1095349 h 1946271"/>
                <a:gd name="connsiteX495" fmla="*/ 11926 w 1896822"/>
                <a:gd name="connsiteY495" fmla="*/ 1122333 h 1946271"/>
                <a:gd name="connsiteX496" fmla="*/ 11484 w 1896822"/>
                <a:gd name="connsiteY496" fmla="*/ 1108657 h 1946271"/>
                <a:gd name="connsiteX497" fmla="*/ 16078 w 1896822"/>
                <a:gd name="connsiteY497" fmla="*/ 1101541 h 1946271"/>
                <a:gd name="connsiteX498" fmla="*/ 11308 w 1896822"/>
                <a:gd name="connsiteY498" fmla="*/ 1094980 h 1946271"/>
                <a:gd name="connsiteX499" fmla="*/ 15901 w 1896822"/>
                <a:gd name="connsiteY499" fmla="*/ 1088049 h 1946271"/>
                <a:gd name="connsiteX500" fmla="*/ 13251 w 1896822"/>
                <a:gd name="connsiteY500" fmla="*/ 1071138 h 1946271"/>
                <a:gd name="connsiteX501" fmla="*/ 13074 w 1896822"/>
                <a:gd name="connsiteY501" fmla="*/ 1057461 h 1946271"/>
                <a:gd name="connsiteX502" fmla="*/ 21820 w 1896822"/>
                <a:gd name="connsiteY502" fmla="*/ 1029645 h 1946271"/>
                <a:gd name="connsiteX503" fmla="*/ 17050 w 1896822"/>
                <a:gd name="connsiteY503" fmla="*/ 1016430 h 1946271"/>
                <a:gd name="connsiteX504" fmla="*/ 25795 w 1896822"/>
                <a:gd name="connsiteY504" fmla="*/ 981684 h 1946271"/>
                <a:gd name="connsiteX505" fmla="*/ 11484 w 1896822"/>
                <a:gd name="connsiteY505" fmla="*/ 968746 h 1946271"/>
                <a:gd name="connsiteX506" fmla="*/ 25619 w 1896822"/>
                <a:gd name="connsiteY506" fmla="*/ 968192 h 1946271"/>
                <a:gd name="connsiteX507" fmla="*/ 20583 w 1896822"/>
                <a:gd name="connsiteY507" fmla="*/ 954700 h 1946271"/>
                <a:gd name="connsiteX508" fmla="*/ 25177 w 1896822"/>
                <a:gd name="connsiteY508" fmla="*/ 940746 h 1946271"/>
                <a:gd name="connsiteX509" fmla="*/ 22438 w 1896822"/>
                <a:gd name="connsiteY509" fmla="*/ 923927 h 1946271"/>
                <a:gd name="connsiteX510" fmla="*/ 36131 w 1896822"/>
                <a:gd name="connsiteY510" fmla="*/ 902857 h 1946271"/>
                <a:gd name="connsiteX511" fmla="*/ 29329 w 1896822"/>
                <a:gd name="connsiteY511" fmla="*/ 906646 h 1946271"/>
                <a:gd name="connsiteX512" fmla="*/ 21820 w 1896822"/>
                <a:gd name="connsiteY512" fmla="*/ 890012 h 1946271"/>
                <a:gd name="connsiteX513" fmla="*/ 10336 w 1896822"/>
                <a:gd name="connsiteY513" fmla="*/ 900547 h 1946271"/>
                <a:gd name="connsiteX514" fmla="*/ 17050 w 1896822"/>
                <a:gd name="connsiteY514" fmla="*/ 883266 h 1946271"/>
                <a:gd name="connsiteX515" fmla="*/ 16696 w 1896822"/>
                <a:gd name="connsiteY515" fmla="*/ 869589 h 1946271"/>
                <a:gd name="connsiteX516" fmla="*/ 23764 w 1896822"/>
                <a:gd name="connsiteY516" fmla="*/ 865800 h 1946271"/>
                <a:gd name="connsiteX517" fmla="*/ 25795 w 1896822"/>
                <a:gd name="connsiteY517" fmla="*/ 848704 h 1946271"/>
                <a:gd name="connsiteX518" fmla="*/ 30742 w 1896822"/>
                <a:gd name="connsiteY518" fmla="*/ 855265 h 1946271"/>
                <a:gd name="connsiteX519" fmla="*/ 24029 w 1896822"/>
                <a:gd name="connsiteY519" fmla="*/ 872731 h 1946271"/>
                <a:gd name="connsiteX520" fmla="*/ 33481 w 1896822"/>
                <a:gd name="connsiteY520" fmla="*/ 886038 h 1946271"/>
                <a:gd name="connsiteX521" fmla="*/ 40283 w 1896822"/>
                <a:gd name="connsiteY521" fmla="*/ 861826 h 1946271"/>
                <a:gd name="connsiteX522" fmla="*/ 54329 w 1896822"/>
                <a:gd name="connsiteY522" fmla="*/ 854434 h 1946271"/>
                <a:gd name="connsiteX523" fmla="*/ 67845 w 1896822"/>
                <a:gd name="connsiteY523" fmla="*/ 826710 h 1946271"/>
                <a:gd name="connsiteX524" fmla="*/ 65283 w 1896822"/>
                <a:gd name="connsiteY524" fmla="*/ 809799 h 1946271"/>
                <a:gd name="connsiteX525" fmla="*/ 67491 w 1896822"/>
                <a:gd name="connsiteY525" fmla="*/ 799264 h 1946271"/>
                <a:gd name="connsiteX526" fmla="*/ 76590 w 1896822"/>
                <a:gd name="connsiteY526" fmla="*/ 785402 h 1946271"/>
                <a:gd name="connsiteX527" fmla="*/ 76148 w 1896822"/>
                <a:gd name="connsiteY527" fmla="*/ 764980 h 1946271"/>
                <a:gd name="connsiteX528" fmla="*/ 92226 w 1896822"/>
                <a:gd name="connsiteY528" fmla="*/ 726906 h 1946271"/>
                <a:gd name="connsiteX529" fmla="*/ 89046 w 1896822"/>
                <a:gd name="connsiteY529" fmla="*/ 696133 h 1946271"/>
                <a:gd name="connsiteX530" fmla="*/ 118463 w 1896822"/>
                <a:gd name="connsiteY530" fmla="*/ 609821 h 1946271"/>
                <a:gd name="connsiteX531" fmla="*/ 126237 w 1896822"/>
                <a:gd name="connsiteY531" fmla="*/ 646878 h 1946271"/>
                <a:gd name="connsiteX532" fmla="*/ 117049 w 1896822"/>
                <a:gd name="connsiteY532" fmla="*/ 667948 h 1946271"/>
                <a:gd name="connsiteX533" fmla="*/ 109717 w 1896822"/>
                <a:gd name="connsiteY533" fmla="*/ 657783 h 1946271"/>
                <a:gd name="connsiteX534" fmla="*/ 114841 w 1896822"/>
                <a:gd name="connsiteY534" fmla="*/ 678298 h 1946271"/>
                <a:gd name="connsiteX535" fmla="*/ 105389 w 1896822"/>
                <a:gd name="connsiteY535" fmla="*/ 678668 h 1946271"/>
                <a:gd name="connsiteX536" fmla="*/ 100972 w 1896822"/>
                <a:gd name="connsiteY536" fmla="*/ 692344 h 1946271"/>
                <a:gd name="connsiteX537" fmla="*/ 103534 w 1896822"/>
                <a:gd name="connsiteY537" fmla="*/ 709256 h 1946271"/>
                <a:gd name="connsiteX538" fmla="*/ 119611 w 1896822"/>
                <a:gd name="connsiteY538" fmla="*/ 684767 h 1946271"/>
                <a:gd name="connsiteX539" fmla="*/ 128798 w 1896822"/>
                <a:gd name="connsiteY539" fmla="*/ 663974 h 1946271"/>
                <a:gd name="connsiteX540" fmla="*/ 133127 w 1896822"/>
                <a:gd name="connsiteY540" fmla="*/ 636621 h 1946271"/>
                <a:gd name="connsiteX541" fmla="*/ 142491 w 1896822"/>
                <a:gd name="connsiteY541" fmla="*/ 636159 h 1946271"/>
                <a:gd name="connsiteX542" fmla="*/ 142668 w 1896822"/>
                <a:gd name="connsiteY542" fmla="*/ 643089 h 1946271"/>
                <a:gd name="connsiteX543" fmla="*/ 159099 w 1896822"/>
                <a:gd name="connsiteY543" fmla="*/ 645954 h 1946271"/>
                <a:gd name="connsiteX544" fmla="*/ 165724 w 1896822"/>
                <a:gd name="connsiteY544" fmla="*/ 614996 h 1946271"/>
                <a:gd name="connsiteX545" fmla="*/ 193463 w 1896822"/>
                <a:gd name="connsiteY545" fmla="*/ 579603 h 1946271"/>
                <a:gd name="connsiteX546" fmla="*/ 193463 w 1896822"/>
                <a:gd name="connsiteY546" fmla="*/ 579603 h 1946271"/>
                <a:gd name="connsiteX547" fmla="*/ 200441 w 1896822"/>
                <a:gd name="connsiteY547" fmla="*/ 569345 h 1946271"/>
                <a:gd name="connsiteX548" fmla="*/ 206978 w 1896822"/>
                <a:gd name="connsiteY548" fmla="*/ 545134 h 1946271"/>
                <a:gd name="connsiteX549" fmla="*/ 211749 w 1896822"/>
                <a:gd name="connsiteY549" fmla="*/ 544949 h 1946271"/>
                <a:gd name="connsiteX550" fmla="*/ 234364 w 1896822"/>
                <a:gd name="connsiteY550" fmla="*/ 496340 h 1946271"/>
                <a:gd name="connsiteX551" fmla="*/ 234717 w 1896822"/>
                <a:gd name="connsiteY551" fmla="*/ 516763 h 1946271"/>
                <a:gd name="connsiteX552" fmla="*/ 253356 w 1896822"/>
                <a:gd name="connsiteY552" fmla="*/ 502255 h 1946271"/>
                <a:gd name="connsiteX553" fmla="*/ 236307 w 1896822"/>
                <a:gd name="connsiteY553" fmla="*/ 479060 h 1946271"/>
                <a:gd name="connsiteX554" fmla="*/ 245671 w 1896822"/>
                <a:gd name="connsiteY554" fmla="*/ 465106 h 1946271"/>
                <a:gd name="connsiteX555" fmla="*/ 238339 w 1896822"/>
                <a:gd name="connsiteY555" fmla="*/ 455218 h 1946271"/>
                <a:gd name="connsiteX556" fmla="*/ 219699 w 1896822"/>
                <a:gd name="connsiteY556" fmla="*/ 462795 h 1946271"/>
                <a:gd name="connsiteX557" fmla="*/ 217491 w 1896822"/>
                <a:gd name="connsiteY557" fmla="*/ 479799 h 1946271"/>
                <a:gd name="connsiteX558" fmla="*/ 194434 w 1896822"/>
                <a:gd name="connsiteY558" fmla="*/ 501238 h 1946271"/>
                <a:gd name="connsiteX559" fmla="*/ 189929 w 1896822"/>
                <a:gd name="connsiteY559" fmla="*/ 521938 h 1946271"/>
                <a:gd name="connsiteX560" fmla="*/ 171466 w 1896822"/>
                <a:gd name="connsiteY560" fmla="*/ 536170 h 1946271"/>
                <a:gd name="connsiteX561" fmla="*/ 174028 w 1896822"/>
                <a:gd name="connsiteY561" fmla="*/ 553081 h 1946271"/>
                <a:gd name="connsiteX562" fmla="*/ 155742 w 1896822"/>
                <a:gd name="connsiteY562" fmla="*/ 588012 h 1946271"/>
                <a:gd name="connsiteX563" fmla="*/ 152827 w 1896822"/>
                <a:gd name="connsiteY563" fmla="*/ 557424 h 1946271"/>
                <a:gd name="connsiteX564" fmla="*/ 152827 w 1896822"/>
                <a:gd name="connsiteY564" fmla="*/ 550493 h 1946271"/>
                <a:gd name="connsiteX565" fmla="*/ 166519 w 1896822"/>
                <a:gd name="connsiteY565" fmla="*/ 522678 h 1946271"/>
                <a:gd name="connsiteX566" fmla="*/ 145671 w 1896822"/>
                <a:gd name="connsiteY566" fmla="*/ 547259 h 1946271"/>
                <a:gd name="connsiteX567" fmla="*/ 132332 w 1896822"/>
                <a:gd name="connsiteY567" fmla="*/ 595498 h 1946271"/>
                <a:gd name="connsiteX568" fmla="*/ 130124 w 1896822"/>
                <a:gd name="connsiteY568" fmla="*/ 612779 h 1946271"/>
                <a:gd name="connsiteX569" fmla="*/ 115901 w 1896822"/>
                <a:gd name="connsiteY569" fmla="*/ 599656 h 1946271"/>
                <a:gd name="connsiteX570" fmla="*/ 118640 w 1896822"/>
                <a:gd name="connsiteY570" fmla="*/ 593095 h 1946271"/>
                <a:gd name="connsiteX571" fmla="*/ 115459 w 1896822"/>
                <a:gd name="connsiteY571" fmla="*/ 572302 h 1946271"/>
                <a:gd name="connsiteX572" fmla="*/ 138339 w 1896822"/>
                <a:gd name="connsiteY572" fmla="*/ 544117 h 1946271"/>
                <a:gd name="connsiteX573" fmla="*/ 140459 w 1896822"/>
                <a:gd name="connsiteY573" fmla="*/ 520275 h 1946271"/>
                <a:gd name="connsiteX574" fmla="*/ 172261 w 1896822"/>
                <a:gd name="connsiteY574" fmla="*/ 450874 h 1946271"/>
                <a:gd name="connsiteX575" fmla="*/ 158745 w 1896822"/>
                <a:gd name="connsiteY575" fmla="*/ 492367 h 1946271"/>
                <a:gd name="connsiteX576" fmla="*/ 158922 w 1896822"/>
                <a:gd name="connsiteY576" fmla="*/ 506044 h 1946271"/>
                <a:gd name="connsiteX577" fmla="*/ 168286 w 1896822"/>
                <a:gd name="connsiteY577" fmla="*/ 491905 h 1946271"/>
                <a:gd name="connsiteX578" fmla="*/ 184717 w 1896822"/>
                <a:gd name="connsiteY578" fmla="*/ 494677 h 1946271"/>
                <a:gd name="connsiteX579" fmla="*/ 189487 w 1896822"/>
                <a:gd name="connsiteY579" fmla="*/ 494677 h 1946271"/>
                <a:gd name="connsiteX580" fmla="*/ 205565 w 1896822"/>
                <a:gd name="connsiteY580" fmla="*/ 463350 h 1946271"/>
                <a:gd name="connsiteX581" fmla="*/ 210335 w 1896822"/>
                <a:gd name="connsiteY581" fmla="*/ 462980 h 1946271"/>
                <a:gd name="connsiteX582" fmla="*/ 217049 w 1896822"/>
                <a:gd name="connsiteY582" fmla="*/ 452445 h 1946271"/>
                <a:gd name="connsiteX583" fmla="*/ 231007 w 1896822"/>
                <a:gd name="connsiteY583" fmla="*/ 438306 h 1946271"/>
                <a:gd name="connsiteX584" fmla="*/ 240106 w 1896822"/>
                <a:gd name="connsiteY584" fmla="*/ 424445 h 1946271"/>
                <a:gd name="connsiteX585" fmla="*/ 240106 w 1896822"/>
                <a:gd name="connsiteY585" fmla="*/ 417514 h 1946271"/>
                <a:gd name="connsiteX586" fmla="*/ 249381 w 1896822"/>
                <a:gd name="connsiteY586" fmla="*/ 410583 h 1946271"/>
                <a:gd name="connsiteX587" fmla="*/ 260954 w 1896822"/>
                <a:gd name="connsiteY587" fmla="*/ 392932 h 1946271"/>
                <a:gd name="connsiteX588" fmla="*/ 256007 w 1896822"/>
                <a:gd name="connsiteY588" fmla="*/ 386371 h 1946271"/>
                <a:gd name="connsiteX589" fmla="*/ 265105 w 1896822"/>
                <a:gd name="connsiteY589" fmla="*/ 365486 h 1946271"/>
                <a:gd name="connsiteX590" fmla="*/ 265105 w 1896822"/>
                <a:gd name="connsiteY590" fmla="*/ 365486 h 1946271"/>
                <a:gd name="connsiteX591" fmla="*/ 255388 w 1896822"/>
                <a:gd name="connsiteY591" fmla="*/ 352272 h 1946271"/>
                <a:gd name="connsiteX592" fmla="*/ 267049 w 1896822"/>
                <a:gd name="connsiteY592" fmla="*/ 348298 h 1946271"/>
                <a:gd name="connsiteX593" fmla="*/ 295052 w 1896822"/>
                <a:gd name="connsiteY593" fmla="*/ 319928 h 1946271"/>
                <a:gd name="connsiteX594" fmla="*/ 290459 w 1896822"/>
                <a:gd name="connsiteY594" fmla="*/ 333789 h 1946271"/>
                <a:gd name="connsiteX595" fmla="*/ 304593 w 1896822"/>
                <a:gd name="connsiteY595" fmla="*/ 326674 h 1946271"/>
                <a:gd name="connsiteX596" fmla="*/ 304593 w 1896822"/>
                <a:gd name="connsiteY596" fmla="*/ 326674 h 1946271"/>
                <a:gd name="connsiteX597" fmla="*/ 327826 w 1896822"/>
                <a:gd name="connsiteY597" fmla="*/ 312165 h 1946271"/>
                <a:gd name="connsiteX598" fmla="*/ 343904 w 1896822"/>
                <a:gd name="connsiteY598" fmla="*/ 280561 h 1946271"/>
                <a:gd name="connsiteX599" fmla="*/ 357950 w 1896822"/>
                <a:gd name="connsiteY599" fmla="*/ 273260 h 1946271"/>
                <a:gd name="connsiteX600" fmla="*/ 364928 w 1896822"/>
                <a:gd name="connsiteY600" fmla="*/ 276587 h 1946271"/>
                <a:gd name="connsiteX601" fmla="*/ 385953 w 1896822"/>
                <a:gd name="connsiteY601" fmla="*/ 251821 h 1946271"/>
                <a:gd name="connsiteX602" fmla="*/ 399999 w 1896822"/>
                <a:gd name="connsiteY602" fmla="*/ 251451 h 1946271"/>
                <a:gd name="connsiteX603" fmla="*/ 430034 w 1896822"/>
                <a:gd name="connsiteY603" fmla="*/ 212731 h 1946271"/>
                <a:gd name="connsiteX604" fmla="*/ 446642 w 1896822"/>
                <a:gd name="connsiteY604" fmla="*/ 215503 h 1946271"/>
                <a:gd name="connsiteX605" fmla="*/ 455564 w 1896822"/>
                <a:gd name="connsiteY605" fmla="*/ 194711 h 1946271"/>
                <a:gd name="connsiteX606" fmla="*/ 462720 w 1896822"/>
                <a:gd name="connsiteY606" fmla="*/ 197853 h 1946271"/>
                <a:gd name="connsiteX607" fmla="*/ 471907 w 1896822"/>
                <a:gd name="connsiteY607" fmla="*/ 183806 h 1946271"/>
                <a:gd name="connsiteX608" fmla="*/ 476854 w 1896822"/>
                <a:gd name="connsiteY608" fmla="*/ 190275 h 1946271"/>
                <a:gd name="connsiteX609" fmla="*/ 483744 w 1896822"/>
                <a:gd name="connsiteY609" fmla="*/ 186763 h 1946271"/>
                <a:gd name="connsiteX610" fmla="*/ 495317 w 1896822"/>
                <a:gd name="connsiteY610" fmla="*/ 169298 h 1946271"/>
                <a:gd name="connsiteX611" fmla="*/ 511924 w 1896822"/>
                <a:gd name="connsiteY611" fmla="*/ 178816 h 1946271"/>
                <a:gd name="connsiteX612" fmla="*/ 542313 w 1896822"/>
                <a:gd name="connsiteY612" fmla="*/ 160703 h 1946271"/>
                <a:gd name="connsiteX613" fmla="*/ 551854 w 1896822"/>
                <a:gd name="connsiteY613" fmla="*/ 167264 h 1946271"/>
                <a:gd name="connsiteX614" fmla="*/ 565546 w 1896822"/>
                <a:gd name="connsiteY614" fmla="*/ 146287 h 1946271"/>
                <a:gd name="connsiteX615" fmla="*/ 572878 w 1896822"/>
                <a:gd name="connsiteY615" fmla="*/ 149429 h 1946271"/>
                <a:gd name="connsiteX616" fmla="*/ 573055 w 1896822"/>
                <a:gd name="connsiteY616" fmla="*/ 169852 h 1946271"/>
                <a:gd name="connsiteX617" fmla="*/ 563514 w 1896822"/>
                <a:gd name="connsiteY617" fmla="*/ 163291 h 1946271"/>
                <a:gd name="connsiteX618" fmla="*/ 551854 w 1896822"/>
                <a:gd name="connsiteY618" fmla="*/ 174010 h 1946271"/>
                <a:gd name="connsiteX619" fmla="*/ 537719 w 1896822"/>
                <a:gd name="connsiteY619" fmla="*/ 174473 h 1946271"/>
                <a:gd name="connsiteX620" fmla="*/ 538161 w 1896822"/>
                <a:gd name="connsiteY620" fmla="*/ 188149 h 1946271"/>
                <a:gd name="connsiteX621" fmla="*/ 538338 w 1896822"/>
                <a:gd name="connsiteY621" fmla="*/ 194895 h 1946271"/>
                <a:gd name="connsiteX622" fmla="*/ 557419 w 1896822"/>
                <a:gd name="connsiteY622" fmla="*/ 214764 h 1946271"/>
                <a:gd name="connsiteX623" fmla="*/ 552472 w 1896822"/>
                <a:gd name="connsiteY623" fmla="*/ 194433 h 1946271"/>
                <a:gd name="connsiteX624" fmla="*/ 564309 w 1896822"/>
                <a:gd name="connsiteY624" fmla="*/ 204414 h 1946271"/>
                <a:gd name="connsiteX625" fmla="*/ 578444 w 1896822"/>
                <a:gd name="connsiteY625" fmla="*/ 197021 h 1946271"/>
                <a:gd name="connsiteX626" fmla="*/ 580652 w 1896822"/>
                <a:gd name="connsiteY626" fmla="*/ 200255 h 1946271"/>
                <a:gd name="connsiteX627" fmla="*/ 585334 w 1896822"/>
                <a:gd name="connsiteY627" fmla="*/ 193324 h 1946271"/>
                <a:gd name="connsiteX628" fmla="*/ 594698 w 1896822"/>
                <a:gd name="connsiteY628" fmla="*/ 186116 h 1946271"/>
                <a:gd name="connsiteX629" fmla="*/ 604239 w 1896822"/>
                <a:gd name="connsiteY629" fmla="*/ 199239 h 1946271"/>
                <a:gd name="connsiteX630" fmla="*/ 620935 w 1896822"/>
                <a:gd name="connsiteY630" fmla="*/ 195450 h 1946271"/>
                <a:gd name="connsiteX631" fmla="*/ 632595 w 1896822"/>
                <a:gd name="connsiteY631" fmla="*/ 198407 h 1946271"/>
                <a:gd name="connsiteX632" fmla="*/ 644344 w 1896822"/>
                <a:gd name="connsiteY632" fmla="*/ 187687 h 1946271"/>
                <a:gd name="connsiteX633" fmla="*/ 634804 w 1896822"/>
                <a:gd name="connsiteY633" fmla="*/ 187965 h 1946271"/>
                <a:gd name="connsiteX634" fmla="*/ 634627 w 1896822"/>
                <a:gd name="connsiteY634" fmla="*/ 174473 h 1946271"/>
                <a:gd name="connsiteX635" fmla="*/ 639309 w 1896822"/>
                <a:gd name="connsiteY635" fmla="*/ 174195 h 1946271"/>
                <a:gd name="connsiteX636" fmla="*/ 646288 w 1896822"/>
                <a:gd name="connsiteY636" fmla="*/ 163753 h 1946271"/>
                <a:gd name="connsiteX637" fmla="*/ 651058 w 1896822"/>
                <a:gd name="connsiteY637" fmla="*/ 170499 h 1946271"/>
                <a:gd name="connsiteX638" fmla="*/ 658037 w 1896822"/>
                <a:gd name="connsiteY638" fmla="*/ 159964 h 1946271"/>
                <a:gd name="connsiteX639" fmla="*/ 667313 w 1896822"/>
                <a:gd name="connsiteY639" fmla="*/ 159594 h 1946271"/>
                <a:gd name="connsiteX640" fmla="*/ 677030 w 1896822"/>
                <a:gd name="connsiteY640" fmla="*/ 179555 h 1946271"/>
                <a:gd name="connsiteX641" fmla="*/ 670139 w 1896822"/>
                <a:gd name="connsiteY641" fmla="*/ 176598 h 1946271"/>
                <a:gd name="connsiteX642" fmla="*/ 675086 w 1896822"/>
                <a:gd name="connsiteY642" fmla="*/ 189905 h 1946271"/>
                <a:gd name="connsiteX643" fmla="*/ 691341 w 1896822"/>
                <a:gd name="connsiteY643" fmla="*/ 172255 h 1946271"/>
                <a:gd name="connsiteX644" fmla="*/ 674468 w 1896822"/>
                <a:gd name="connsiteY644" fmla="*/ 155806 h 1946271"/>
                <a:gd name="connsiteX645" fmla="*/ 691164 w 1896822"/>
                <a:gd name="connsiteY645" fmla="*/ 165509 h 1946271"/>
                <a:gd name="connsiteX646" fmla="*/ 744962 w 1896822"/>
                <a:gd name="connsiteY646" fmla="*/ 139541 h 1946271"/>
                <a:gd name="connsiteX647" fmla="*/ 766164 w 1896822"/>
                <a:gd name="connsiteY647" fmla="*/ 135567 h 1946271"/>
                <a:gd name="connsiteX648" fmla="*/ 779856 w 1896822"/>
                <a:gd name="connsiteY648" fmla="*/ 114498 h 1946271"/>
                <a:gd name="connsiteX649" fmla="*/ 765545 w 1896822"/>
                <a:gd name="connsiteY649" fmla="*/ 108121 h 1946271"/>
                <a:gd name="connsiteX650" fmla="*/ 786835 w 1896822"/>
                <a:gd name="connsiteY650" fmla="*/ 110709 h 1946271"/>
                <a:gd name="connsiteX651" fmla="*/ 801058 w 1896822"/>
                <a:gd name="connsiteY651" fmla="*/ 110154 h 1946271"/>
                <a:gd name="connsiteX652" fmla="*/ 810245 w 1896822"/>
                <a:gd name="connsiteY652" fmla="*/ 89547 h 1946271"/>
                <a:gd name="connsiteX653" fmla="*/ 814927 w 1896822"/>
                <a:gd name="connsiteY653" fmla="*/ 103039 h 1946271"/>
                <a:gd name="connsiteX654" fmla="*/ 864220 w 1896822"/>
                <a:gd name="connsiteY654" fmla="*/ 84187 h 1946271"/>
                <a:gd name="connsiteX655" fmla="*/ 878443 w 1896822"/>
                <a:gd name="connsiteY655" fmla="*/ 90286 h 1946271"/>
                <a:gd name="connsiteX656" fmla="*/ 878266 w 1896822"/>
                <a:gd name="connsiteY656" fmla="*/ 76609 h 1946271"/>
                <a:gd name="connsiteX657" fmla="*/ 864220 w 1896822"/>
                <a:gd name="connsiteY657" fmla="*/ 84187 h 1946271"/>
                <a:gd name="connsiteX658" fmla="*/ 857065 w 1896822"/>
                <a:gd name="connsiteY658" fmla="*/ 74022 h 1946271"/>
                <a:gd name="connsiteX659" fmla="*/ 870934 w 1896822"/>
                <a:gd name="connsiteY659" fmla="*/ 59975 h 1946271"/>
                <a:gd name="connsiteX660" fmla="*/ 887365 w 1896822"/>
                <a:gd name="connsiteY660" fmla="*/ 62748 h 1946271"/>
                <a:gd name="connsiteX661" fmla="*/ 883036 w 1896822"/>
                <a:gd name="connsiteY661" fmla="*/ 76609 h 1946271"/>
                <a:gd name="connsiteX662" fmla="*/ 901852 w 1896822"/>
                <a:gd name="connsiteY662" fmla="*/ 82801 h 1946271"/>
                <a:gd name="connsiteX663" fmla="*/ 906446 w 1896822"/>
                <a:gd name="connsiteY663" fmla="*/ 61916 h 1946271"/>
                <a:gd name="connsiteX664" fmla="*/ 911216 w 1896822"/>
                <a:gd name="connsiteY664" fmla="*/ 68662 h 1946271"/>
                <a:gd name="connsiteX665" fmla="*/ 923142 w 1896822"/>
                <a:gd name="connsiteY665" fmla="*/ 64688 h 1946271"/>
                <a:gd name="connsiteX666" fmla="*/ 927647 w 1896822"/>
                <a:gd name="connsiteY666" fmla="*/ 71434 h 1946271"/>
                <a:gd name="connsiteX667" fmla="*/ 934803 w 1896822"/>
                <a:gd name="connsiteY667" fmla="*/ 67645 h 1946271"/>
                <a:gd name="connsiteX668" fmla="*/ 946729 w 1896822"/>
                <a:gd name="connsiteY668" fmla="*/ 77626 h 1946271"/>
                <a:gd name="connsiteX669" fmla="*/ 956092 w 1896822"/>
                <a:gd name="connsiteY669" fmla="*/ 70418 h 1946271"/>
                <a:gd name="connsiteX670" fmla="*/ 955828 w 1896822"/>
                <a:gd name="connsiteY670" fmla="*/ 63487 h 1946271"/>
                <a:gd name="connsiteX671" fmla="*/ 965368 w 1896822"/>
                <a:gd name="connsiteY671" fmla="*/ 63117 h 1946271"/>
                <a:gd name="connsiteX672" fmla="*/ 977117 w 1896822"/>
                <a:gd name="connsiteY672" fmla="*/ 59328 h 1946271"/>
                <a:gd name="connsiteX673" fmla="*/ 991605 w 1896822"/>
                <a:gd name="connsiteY673" fmla="*/ 72451 h 1946271"/>
                <a:gd name="connsiteX674" fmla="*/ 1005651 w 1896822"/>
                <a:gd name="connsiteY674" fmla="*/ 65335 h 1946271"/>
                <a:gd name="connsiteX675" fmla="*/ 1017576 w 1896822"/>
                <a:gd name="connsiteY675" fmla="*/ 75038 h 1946271"/>
                <a:gd name="connsiteX676" fmla="*/ 1021905 w 1896822"/>
                <a:gd name="connsiteY676" fmla="*/ 54338 h 1946271"/>
                <a:gd name="connsiteX677" fmla="*/ 1047965 w 1896822"/>
                <a:gd name="connsiteY677" fmla="*/ 56741 h 1946271"/>
                <a:gd name="connsiteX678" fmla="*/ 1064396 w 1896822"/>
                <a:gd name="connsiteY678" fmla="*/ 52767 h 1946271"/>
                <a:gd name="connsiteX679" fmla="*/ 1092753 w 1896822"/>
                <a:gd name="connsiteY679" fmla="*/ 65335 h 1946271"/>
                <a:gd name="connsiteX680" fmla="*/ 1118371 w 1896822"/>
                <a:gd name="connsiteY680" fmla="*/ 47222 h 1946271"/>
                <a:gd name="connsiteX681" fmla="*/ 1125880 w 1896822"/>
                <a:gd name="connsiteY681" fmla="*/ 64134 h 1946271"/>
                <a:gd name="connsiteX682" fmla="*/ 1135067 w 1896822"/>
                <a:gd name="connsiteY682" fmla="*/ 50180 h 1946271"/>
                <a:gd name="connsiteX683" fmla="*/ 1144608 w 1896822"/>
                <a:gd name="connsiteY683" fmla="*/ 56556 h 1946271"/>
                <a:gd name="connsiteX684" fmla="*/ 1156268 w 1896822"/>
                <a:gd name="connsiteY684" fmla="*/ 46021 h 1946271"/>
                <a:gd name="connsiteX685" fmla="*/ 1161039 w 1896822"/>
                <a:gd name="connsiteY685" fmla="*/ 52582 h 1946271"/>
                <a:gd name="connsiteX686" fmla="*/ 1163424 w 1896822"/>
                <a:gd name="connsiteY686" fmla="*/ 56002 h 1946271"/>
                <a:gd name="connsiteX687" fmla="*/ 1162452 w 1896822"/>
                <a:gd name="connsiteY687" fmla="*/ 54338 h 1946271"/>
                <a:gd name="connsiteX688" fmla="*/ 1165014 w 1896822"/>
                <a:gd name="connsiteY688" fmla="*/ 56926 h 1946271"/>
                <a:gd name="connsiteX689" fmla="*/ 1191957 w 1896822"/>
                <a:gd name="connsiteY689" fmla="*/ 61731 h 1946271"/>
                <a:gd name="connsiteX690" fmla="*/ 1217841 w 1896822"/>
                <a:gd name="connsiteY690" fmla="*/ 64134 h 1946271"/>
                <a:gd name="connsiteX691" fmla="*/ 1229943 w 1896822"/>
                <a:gd name="connsiteY691" fmla="*/ 74022 h 1946271"/>
                <a:gd name="connsiteX692" fmla="*/ 1255473 w 1896822"/>
                <a:gd name="connsiteY692" fmla="*/ 62932 h 1946271"/>
                <a:gd name="connsiteX693" fmla="*/ 1260243 w 1896822"/>
                <a:gd name="connsiteY693" fmla="*/ 62563 h 1946271"/>
                <a:gd name="connsiteX694" fmla="*/ 1265455 w 1896822"/>
                <a:gd name="connsiteY694" fmla="*/ 76055 h 1946271"/>
                <a:gd name="connsiteX695" fmla="*/ 1279501 w 1896822"/>
                <a:gd name="connsiteY695" fmla="*/ 75593 h 1946271"/>
                <a:gd name="connsiteX696" fmla="*/ 1260243 w 1896822"/>
                <a:gd name="connsiteY696" fmla="*/ 62563 h 1946271"/>
                <a:gd name="connsiteX697" fmla="*/ 1255473 w 1896822"/>
                <a:gd name="connsiteY697" fmla="*/ 62932 h 1946271"/>
                <a:gd name="connsiteX698" fmla="*/ 1253088 w 1896822"/>
                <a:gd name="connsiteY698" fmla="*/ 52582 h 1946271"/>
                <a:gd name="connsiteX699" fmla="*/ 1241427 w 1896822"/>
                <a:gd name="connsiteY699" fmla="*/ 56371 h 1946271"/>
                <a:gd name="connsiteX700" fmla="*/ 1229502 w 1896822"/>
                <a:gd name="connsiteY700" fmla="*/ 46668 h 1946271"/>
                <a:gd name="connsiteX701" fmla="*/ 1222523 w 1896822"/>
                <a:gd name="connsiteY701" fmla="*/ 63949 h 1946271"/>
                <a:gd name="connsiteX702" fmla="*/ 1219961 w 1896822"/>
                <a:gd name="connsiteY702" fmla="*/ 53968 h 1946271"/>
                <a:gd name="connsiteX703" fmla="*/ 1205915 w 1896822"/>
                <a:gd name="connsiteY703" fmla="*/ 54338 h 1946271"/>
                <a:gd name="connsiteX704" fmla="*/ 1189219 w 1896822"/>
                <a:gd name="connsiteY704" fmla="*/ 44820 h 1946271"/>
                <a:gd name="connsiteX705" fmla="*/ 1207858 w 1896822"/>
                <a:gd name="connsiteY705" fmla="*/ 30404 h 1946271"/>
                <a:gd name="connsiteX706" fmla="*/ 1186480 w 1896822"/>
                <a:gd name="connsiteY706" fmla="*/ 14139 h 1946271"/>
                <a:gd name="connsiteX707" fmla="*/ 1200350 w 1896822"/>
                <a:gd name="connsiteY707" fmla="*/ 0 h 1946271"/>
                <a:gd name="connsiteX708" fmla="*/ 1214837 w 1896822"/>
                <a:gd name="connsiteY708" fmla="*/ 28186 h 1946271"/>
                <a:gd name="connsiteX709" fmla="*/ 1212629 w 1896822"/>
                <a:gd name="connsiteY709" fmla="*/ 30404 h 1946271"/>
                <a:gd name="connsiteX710" fmla="*/ 1217399 w 1896822"/>
                <a:gd name="connsiteY710" fmla="*/ 29942 h 1946271"/>
                <a:gd name="connsiteX711" fmla="*/ 1214837 w 1896822"/>
                <a:gd name="connsiteY711" fmla="*/ 28186 h 1946271"/>
                <a:gd name="connsiteX712" fmla="*/ 920757 w 1896822"/>
                <a:gd name="connsiteY712" fmla="*/ 76609 h 1946271"/>
                <a:gd name="connsiteX713" fmla="*/ 918548 w 1896822"/>
                <a:gd name="connsiteY713" fmla="*/ 78550 h 1946271"/>
                <a:gd name="connsiteX714" fmla="*/ 923142 w 1896822"/>
                <a:gd name="connsiteY714" fmla="*/ 78365 h 1946271"/>
                <a:gd name="connsiteX715" fmla="*/ 920757 w 1896822"/>
                <a:gd name="connsiteY715" fmla="*/ 76609 h 1946271"/>
                <a:gd name="connsiteX716" fmla="*/ 1393812 w 1896822"/>
                <a:gd name="connsiteY716" fmla="*/ 98233 h 1946271"/>
                <a:gd name="connsiteX717" fmla="*/ 1390808 w 1896822"/>
                <a:gd name="connsiteY717" fmla="*/ 102207 h 1946271"/>
                <a:gd name="connsiteX718" fmla="*/ 1402557 w 1896822"/>
                <a:gd name="connsiteY718" fmla="*/ 98418 h 1946271"/>
                <a:gd name="connsiteX719" fmla="*/ 1393812 w 1896822"/>
                <a:gd name="connsiteY719" fmla="*/ 98233 h 1946271"/>
                <a:gd name="connsiteX720" fmla="*/ 859980 w 1896822"/>
                <a:gd name="connsiteY720" fmla="*/ 111541 h 1946271"/>
                <a:gd name="connsiteX721" fmla="*/ 857860 w 1896822"/>
                <a:gd name="connsiteY721" fmla="*/ 115145 h 1946271"/>
                <a:gd name="connsiteX722" fmla="*/ 850704 w 1896822"/>
                <a:gd name="connsiteY722" fmla="*/ 118656 h 1946271"/>
                <a:gd name="connsiteX723" fmla="*/ 859980 w 1896822"/>
                <a:gd name="connsiteY723" fmla="*/ 111541 h 1946271"/>
                <a:gd name="connsiteX724" fmla="*/ 791782 w 1896822"/>
                <a:gd name="connsiteY724" fmla="*/ 118841 h 1946271"/>
                <a:gd name="connsiteX725" fmla="*/ 789397 w 1896822"/>
                <a:gd name="connsiteY725" fmla="*/ 120874 h 1946271"/>
                <a:gd name="connsiteX726" fmla="*/ 794167 w 1896822"/>
                <a:gd name="connsiteY726" fmla="*/ 120689 h 1946271"/>
                <a:gd name="connsiteX727" fmla="*/ 791782 w 1896822"/>
                <a:gd name="connsiteY727" fmla="*/ 118841 h 1946271"/>
                <a:gd name="connsiteX728" fmla="*/ 838425 w 1896822"/>
                <a:gd name="connsiteY728" fmla="*/ 124386 h 1946271"/>
                <a:gd name="connsiteX729" fmla="*/ 836835 w 1896822"/>
                <a:gd name="connsiteY729" fmla="*/ 125864 h 1946271"/>
                <a:gd name="connsiteX730" fmla="*/ 838425 w 1896822"/>
                <a:gd name="connsiteY730" fmla="*/ 124386 h 1946271"/>
                <a:gd name="connsiteX731" fmla="*/ 879679 w 1896822"/>
                <a:gd name="connsiteY731" fmla="*/ 127620 h 1946271"/>
                <a:gd name="connsiteX732" fmla="*/ 876852 w 1896822"/>
                <a:gd name="connsiteY732" fmla="*/ 127990 h 1946271"/>
                <a:gd name="connsiteX733" fmla="*/ 879238 w 1896822"/>
                <a:gd name="connsiteY733" fmla="*/ 131132 h 1946271"/>
                <a:gd name="connsiteX734" fmla="*/ 879679 w 1896822"/>
                <a:gd name="connsiteY734" fmla="*/ 127620 h 1946271"/>
                <a:gd name="connsiteX735" fmla="*/ 824909 w 1896822"/>
                <a:gd name="connsiteY735" fmla="*/ 129746 h 1946271"/>
                <a:gd name="connsiteX736" fmla="*/ 817930 w 1896822"/>
                <a:gd name="connsiteY736" fmla="*/ 133350 h 1946271"/>
                <a:gd name="connsiteX737" fmla="*/ 829856 w 1896822"/>
                <a:gd name="connsiteY737" fmla="*/ 136492 h 1946271"/>
                <a:gd name="connsiteX738" fmla="*/ 824909 w 1896822"/>
                <a:gd name="connsiteY738" fmla="*/ 129746 h 1946271"/>
                <a:gd name="connsiteX739" fmla="*/ 845757 w 1896822"/>
                <a:gd name="connsiteY739" fmla="*/ 132610 h 1946271"/>
                <a:gd name="connsiteX740" fmla="*/ 841517 w 1896822"/>
                <a:gd name="connsiteY740" fmla="*/ 132795 h 1946271"/>
                <a:gd name="connsiteX741" fmla="*/ 858213 w 1896822"/>
                <a:gd name="connsiteY741" fmla="*/ 142313 h 1946271"/>
                <a:gd name="connsiteX742" fmla="*/ 845757 w 1896822"/>
                <a:gd name="connsiteY742" fmla="*/ 132610 h 1946271"/>
                <a:gd name="connsiteX743" fmla="*/ 806800 w 1896822"/>
                <a:gd name="connsiteY743" fmla="*/ 140465 h 1946271"/>
                <a:gd name="connsiteX744" fmla="*/ 804061 w 1896822"/>
                <a:gd name="connsiteY744" fmla="*/ 140927 h 1946271"/>
                <a:gd name="connsiteX745" fmla="*/ 806446 w 1896822"/>
                <a:gd name="connsiteY745" fmla="*/ 144069 h 1946271"/>
                <a:gd name="connsiteX746" fmla="*/ 806800 w 1896822"/>
                <a:gd name="connsiteY746" fmla="*/ 140465 h 1946271"/>
                <a:gd name="connsiteX747" fmla="*/ 792754 w 1896822"/>
                <a:gd name="connsiteY747" fmla="*/ 141112 h 1946271"/>
                <a:gd name="connsiteX748" fmla="*/ 789750 w 1896822"/>
                <a:gd name="connsiteY748" fmla="*/ 141482 h 1946271"/>
                <a:gd name="connsiteX749" fmla="*/ 792135 w 1896822"/>
                <a:gd name="connsiteY749" fmla="*/ 144716 h 1946271"/>
                <a:gd name="connsiteX750" fmla="*/ 792754 w 1896822"/>
                <a:gd name="connsiteY750" fmla="*/ 141112 h 1946271"/>
                <a:gd name="connsiteX751" fmla="*/ 782860 w 1896822"/>
                <a:gd name="connsiteY751" fmla="*/ 145086 h 1946271"/>
                <a:gd name="connsiteX752" fmla="*/ 771111 w 1896822"/>
                <a:gd name="connsiteY752" fmla="*/ 155806 h 1946271"/>
                <a:gd name="connsiteX753" fmla="*/ 766340 w 1896822"/>
                <a:gd name="connsiteY753" fmla="*/ 149059 h 1946271"/>
                <a:gd name="connsiteX754" fmla="*/ 761747 w 1896822"/>
                <a:gd name="connsiteY754" fmla="*/ 156175 h 1946271"/>
                <a:gd name="connsiteX755" fmla="*/ 771111 w 1896822"/>
                <a:gd name="connsiteY755" fmla="*/ 155806 h 1946271"/>
                <a:gd name="connsiteX756" fmla="*/ 782860 w 1896822"/>
                <a:gd name="connsiteY756" fmla="*/ 145086 h 1946271"/>
                <a:gd name="connsiteX757" fmla="*/ 1488688 w 1896822"/>
                <a:gd name="connsiteY757" fmla="*/ 147026 h 1946271"/>
                <a:gd name="connsiteX758" fmla="*/ 1483741 w 1896822"/>
                <a:gd name="connsiteY758" fmla="*/ 149984 h 1946271"/>
                <a:gd name="connsiteX759" fmla="*/ 1488864 w 1896822"/>
                <a:gd name="connsiteY759" fmla="*/ 163291 h 1946271"/>
                <a:gd name="connsiteX760" fmla="*/ 1488688 w 1896822"/>
                <a:gd name="connsiteY760" fmla="*/ 147026 h 1946271"/>
                <a:gd name="connsiteX761" fmla="*/ 1495578 w 1896822"/>
                <a:gd name="connsiteY761" fmla="*/ 159779 h 1946271"/>
                <a:gd name="connsiteX762" fmla="*/ 1491073 w 1896822"/>
                <a:gd name="connsiteY762" fmla="*/ 166710 h 1946271"/>
                <a:gd name="connsiteX763" fmla="*/ 1496020 w 1896822"/>
                <a:gd name="connsiteY763" fmla="*/ 173456 h 1946271"/>
                <a:gd name="connsiteX764" fmla="*/ 1500614 w 1896822"/>
                <a:gd name="connsiteY764" fmla="*/ 166340 h 1946271"/>
                <a:gd name="connsiteX765" fmla="*/ 1495578 w 1896822"/>
                <a:gd name="connsiteY765" fmla="*/ 159779 h 1946271"/>
                <a:gd name="connsiteX766" fmla="*/ 738160 w 1896822"/>
                <a:gd name="connsiteY766" fmla="*/ 163753 h 1946271"/>
                <a:gd name="connsiteX767" fmla="*/ 733567 w 1896822"/>
                <a:gd name="connsiteY767" fmla="*/ 177430 h 1946271"/>
                <a:gd name="connsiteX768" fmla="*/ 738337 w 1896822"/>
                <a:gd name="connsiteY768" fmla="*/ 177430 h 1946271"/>
                <a:gd name="connsiteX769" fmla="*/ 738160 w 1896822"/>
                <a:gd name="connsiteY769" fmla="*/ 163753 h 1946271"/>
                <a:gd name="connsiteX770" fmla="*/ 712984 w 1896822"/>
                <a:gd name="connsiteY770" fmla="*/ 178169 h 1946271"/>
                <a:gd name="connsiteX771" fmla="*/ 710157 w 1896822"/>
                <a:gd name="connsiteY771" fmla="*/ 178446 h 1946271"/>
                <a:gd name="connsiteX772" fmla="*/ 712542 w 1896822"/>
                <a:gd name="connsiteY772" fmla="*/ 181773 h 1946271"/>
                <a:gd name="connsiteX773" fmla="*/ 712984 w 1896822"/>
                <a:gd name="connsiteY773" fmla="*/ 178169 h 1946271"/>
                <a:gd name="connsiteX774" fmla="*/ 653620 w 1896822"/>
                <a:gd name="connsiteY774" fmla="*/ 176228 h 1946271"/>
                <a:gd name="connsiteX775" fmla="*/ 651058 w 1896822"/>
                <a:gd name="connsiteY775" fmla="*/ 177245 h 1946271"/>
                <a:gd name="connsiteX776" fmla="*/ 656005 w 1896822"/>
                <a:gd name="connsiteY776" fmla="*/ 183806 h 1946271"/>
                <a:gd name="connsiteX777" fmla="*/ 653620 w 1896822"/>
                <a:gd name="connsiteY777" fmla="*/ 176228 h 1946271"/>
                <a:gd name="connsiteX778" fmla="*/ 663161 w 1896822"/>
                <a:gd name="connsiteY778" fmla="*/ 181588 h 1946271"/>
                <a:gd name="connsiteX779" fmla="*/ 660776 w 1896822"/>
                <a:gd name="connsiteY779" fmla="*/ 183529 h 1946271"/>
                <a:gd name="connsiteX780" fmla="*/ 665546 w 1896822"/>
                <a:gd name="connsiteY780" fmla="*/ 183344 h 1946271"/>
                <a:gd name="connsiteX781" fmla="*/ 663161 w 1896822"/>
                <a:gd name="connsiteY781" fmla="*/ 181588 h 1946271"/>
                <a:gd name="connsiteX782" fmla="*/ 666341 w 1896822"/>
                <a:gd name="connsiteY782" fmla="*/ 200255 h 1946271"/>
                <a:gd name="connsiteX783" fmla="*/ 663337 w 1896822"/>
                <a:gd name="connsiteY783" fmla="*/ 200625 h 1946271"/>
                <a:gd name="connsiteX784" fmla="*/ 665722 w 1896822"/>
                <a:gd name="connsiteY784" fmla="*/ 203767 h 1946271"/>
                <a:gd name="connsiteX785" fmla="*/ 666341 w 1896822"/>
                <a:gd name="connsiteY785" fmla="*/ 200255 h 1946271"/>
                <a:gd name="connsiteX786" fmla="*/ 620935 w 1896822"/>
                <a:gd name="connsiteY786" fmla="*/ 203582 h 1946271"/>
                <a:gd name="connsiteX787" fmla="*/ 618550 w 1896822"/>
                <a:gd name="connsiteY787" fmla="*/ 205800 h 1946271"/>
                <a:gd name="connsiteX788" fmla="*/ 623320 w 1896822"/>
                <a:gd name="connsiteY788" fmla="*/ 205430 h 1946271"/>
                <a:gd name="connsiteX789" fmla="*/ 620935 w 1896822"/>
                <a:gd name="connsiteY789" fmla="*/ 203582 h 1946271"/>
                <a:gd name="connsiteX790" fmla="*/ 581005 w 1896822"/>
                <a:gd name="connsiteY790" fmla="*/ 213932 h 1946271"/>
                <a:gd name="connsiteX791" fmla="*/ 574292 w 1896822"/>
                <a:gd name="connsiteY791" fmla="*/ 231213 h 1946271"/>
                <a:gd name="connsiteX792" fmla="*/ 585952 w 1896822"/>
                <a:gd name="connsiteY792" fmla="*/ 227424 h 1946271"/>
                <a:gd name="connsiteX793" fmla="*/ 585952 w 1896822"/>
                <a:gd name="connsiteY793" fmla="*/ 220493 h 1946271"/>
                <a:gd name="connsiteX794" fmla="*/ 581005 w 1896822"/>
                <a:gd name="connsiteY794" fmla="*/ 213932 h 1946271"/>
                <a:gd name="connsiteX795" fmla="*/ 1508476 w 1896822"/>
                <a:gd name="connsiteY795" fmla="*/ 217259 h 1946271"/>
                <a:gd name="connsiteX796" fmla="*/ 1503970 w 1896822"/>
                <a:gd name="connsiteY796" fmla="*/ 224282 h 1946271"/>
                <a:gd name="connsiteX797" fmla="*/ 1508741 w 1896822"/>
                <a:gd name="connsiteY797" fmla="*/ 231028 h 1946271"/>
                <a:gd name="connsiteX798" fmla="*/ 1513246 w 1896822"/>
                <a:gd name="connsiteY798" fmla="*/ 223820 h 1946271"/>
                <a:gd name="connsiteX799" fmla="*/ 1508476 w 1896822"/>
                <a:gd name="connsiteY799" fmla="*/ 217259 h 1946271"/>
                <a:gd name="connsiteX800" fmla="*/ 528620 w 1896822"/>
                <a:gd name="connsiteY800" fmla="*/ 190737 h 1946271"/>
                <a:gd name="connsiteX801" fmla="*/ 521642 w 1896822"/>
                <a:gd name="connsiteY801" fmla="*/ 199054 h 1946271"/>
                <a:gd name="connsiteX802" fmla="*/ 514751 w 1896822"/>
                <a:gd name="connsiteY802" fmla="*/ 195912 h 1946271"/>
                <a:gd name="connsiteX803" fmla="*/ 510158 w 1896822"/>
                <a:gd name="connsiteY803" fmla="*/ 202843 h 1946271"/>
                <a:gd name="connsiteX804" fmla="*/ 507596 w 1896822"/>
                <a:gd name="connsiteY804" fmla="*/ 199424 h 1946271"/>
                <a:gd name="connsiteX805" fmla="*/ 503002 w 1896822"/>
                <a:gd name="connsiteY805" fmla="*/ 206539 h 1946271"/>
                <a:gd name="connsiteX806" fmla="*/ 491341 w 1896822"/>
                <a:gd name="connsiteY806" fmla="*/ 217259 h 1946271"/>
                <a:gd name="connsiteX807" fmla="*/ 484363 w 1896822"/>
                <a:gd name="connsiteY807" fmla="*/ 214117 h 1946271"/>
                <a:gd name="connsiteX808" fmla="*/ 479769 w 1896822"/>
                <a:gd name="connsiteY808" fmla="*/ 227794 h 1946271"/>
                <a:gd name="connsiteX809" fmla="*/ 472702 w 1896822"/>
                <a:gd name="connsiteY809" fmla="*/ 231583 h 1946271"/>
                <a:gd name="connsiteX810" fmla="*/ 465546 w 1896822"/>
                <a:gd name="connsiteY810" fmla="*/ 228441 h 1946271"/>
                <a:gd name="connsiteX811" fmla="*/ 463338 w 1896822"/>
                <a:gd name="connsiteY811" fmla="*/ 238698 h 1946271"/>
                <a:gd name="connsiteX812" fmla="*/ 489133 w 1896822"/>
                <a:gd name="connsiteY812" fmla="*/ 220678 h 1946271"/>
                <a:gd name="connsiteX813" fmla="*/ 505829 w 1896822"/>
                <a:gd name="connsiteY813" fmla="*/ 223635 h 1946271"/>
                <a:gd name="connsiteX814" fmla="*/ 529062 w 1896822"/>
                <a:gd name="connsiteY814" fmla="*/ 208942 h 1946271"/>
                <a:gd name="connsiteX815" fmla="*/ 533744 w 1896822"/>
                <a:gd name="connsiteY815" fmla="*/ 208757 h 1946271"/>
                <a:gd name="connsiteX816" fmla="*/ 531006 w 1896822"/>
                <a:gd name="connsiteY816" fmla="*/ 191661 h 1946271"/>
                <a:gd name="connsiteX817" fmla="*/ 528620 w 1896822"/>
                <a:gd name="connsiteY817" fmla="*/ 190737 h 1946271"/>
                <a:gd name="connsiteX818" fmla="*/ 531801 w 1896822"/>
                <a:gd name="connsiteY818" fmla="*/ 232784 h 1946271"/>
                <a:gd name="connsiteX819" fmla="*/ 512984 w 1896822"/>
                <a:gd name="connsiteY819" fmla="*/ 233338 h 1946271"/>
                <a:gd name="connsiteX820" fmla="*/ 510953 w 1896822"/>
                <a:gd name="connsiteY820" fmla="*/ 250619 h 1946271"/>
                <a:gd name="connsiteX821" fmla="*/ 496907 w 1896822"/>
                <a:gd name="connsiteY821" fmla="*/ 258012 h 1946271"/>
                <a:gd name="connsiteX822" fmla="*/ 498850 w 1896822"/>
                <a:gd name="connsiteY822" fmla="*/ 240916 h 1946271"/>
                <a:gd name="connsiteX823" fmla="*/ 480211 w 1896822"/>
                <a:gd name="connsiteY823" fmla="*/ 255240 h 1946271"/>
                <a:gd name="connsiteX824" fmla="*/ 485158 w 1896822"/>
                <a:gd name="connsiteY824" fmla="*/ 261709 h 1946271"/>
                <a:gd name="connsiteX825" fmla="*/ 478179 w 1896822"/>
                <a:gd name="connsiteY825" fmla="*/ 272244 h 1946271"/>
                <a:gd name="connsiteX826" fmla="*/ 459539 w 1896822"/>
                <a:gd name="connsiteY826" fmla="*/ 279821 h 1946271"/>
                <a:gd name="connsiteX827" fmla="*/ 454769 w 1896822"/>
                <a:gd name="connsiteY827" fmla="*/ 280006 h 1946271"/>
                <a:gd name="connsiteX828" fmla="*/ 445494 w 1896822"/>
                <a:gd name="connsiteY828" fmla="*/ 294053 h 1946271"/>
                <a:gd name="connsiteX829" fmla="*/ 443108 w 1896822"/>
                <a:gd name="connsiteY829" fmla="*/ 290726 h 1946271"/>
                <a:gd name="connsiteX830" fmla="*/ 427207 w 1896822"/>
                <a:gd name="connsiteY830" fmla="*/ 322053 h 1946271"/>
                <a:gd name="connsiteX831" fmla="*/ 434363 w 1896822"/>
                <a:gd name="connsiteY831" fmla="*/ 325010 h 1946271"/>
                <a:gd name="connsiteX832" fmla="*/ 455564 w 1896822"/>
                <a:gd name="connsiteY832" fmla="*/ 320852 h 1946271"/>
                <a:gd name="connsiteX833" fmla="*/ 487720 w 1896822"/>
                <a:gd name="connsiteY833" fmla="*/ 278805 h 1946271"/>
                <a:gd name="connsiteX834" fmla="*/ 499469 w 1896822"/>
                <a:gd name="connsiteY834" fmla="*/ 275016 h 1946271"/>
                <a:gd name="connsiteX835" fmla="*/ 497437 w 1896822"/>
                <a:gd name="connsiteY835" fmla="*/ 285366 h 1946271"/>
                <a:gd name="connsiteX836" fmla="*/ 506801 w 1896822"/>
                <a:gd name="connsiteY836" fmla="*/ 284996 h 1946271"/>
                <a:gd name="connsiteX837" fmla="*/ 515900 w 1896822"/>
                <a:gd name="connsiteY837" fmla="*/ 270857 h 1946271"/>
                <a:gd name="connsiteX838" fmla="*/ 530034 w 1896822"/>
                <a:gd name="connsiteY838" fmla="*/ 263742 h 1946271"/>
                <a:gd name="connsiteX839" fmla="*/ 546288 w 1896822"/>
                <a:gd name="connsiteY839" fmla="*/ 252837 h 1946271"/>
                <a:gd name="connsiteX840" fmla="*/ 551059 w 1896822"/>
                <a:gd name="connsiteY840" fmla="*/ 252375 h 1946271"/>
                <a:gd name="connsiteX841" fmla="*/ 543726 w 1896822"/>
                <a:gd name="connsiteY841" fmla="*/ 242487 h 1946271"/>
                <a:gd name="connsiteX842" fmla="*/ 531977 w 1896822"/>
                <a:gd name="connsiteY842" fmla="*/ 246461 h 1946271"/>
                <a:gd name="connsiteX843" fmla="*/ 531801 w 1896822"/>
                <a:gd name="connsiteY843" fmla="*/ 232784 h 1946271"/>
                <a:gd name="connsiteX844" fmla="*/ 1511126 w 1896822"/>
                <a:gd name="connsiteY844" fmla="*/ 234170 h 1946271"/>
                <a:gd name="connsiteX845" fmla="*/ 1523228 w 1896822"/>
                <a:gd name="connsiteY845" fmla="*/ 250804 h 1946271"/>
                <a:gd name="connsiteX846" fmla="*/ 1511126 w 1896822"/>
                <a:gd name="connsiteY846" fmla="*/ 234170 h 1946271"/>
                <a:gd name="connsiteX847" fmla="*/ 895934 w 1896822"/>
                <a:gd name="connsiteY847" fmla="*/ 280838 h 1946271"/>
                <a:gd name="connsiteX848" fmla="*/ 891340 w 1896822"/>
                <a:gd name="connsiteY848" fmla="*/ 287953 h 1946271"/>
                <a:gd name="connsiteX849" fmla="*/ 896287 w 1896822"/>
                <a:gd name="connsiteY849" fmla="*/ 294515 h 1946271"/>
                <a:gd name="connsiteX850" fmla="*/ 900881 w 1896822"/>
                <a:gd name="connsiteY850" fmla="*/ 287584 h 1946271"/>
                <a:gd name="connsiteX851" fmla="*/ 895934 w 1896822"/>
                <a:gd name="connsiteY851" fmla="*/ 280838 h 1946271"/>
                <a:gd name="connsiteX852" fmla="*/ 907859 w 1896822"/>
                <a:gd name="connsiteY852" fmla="*/ 285181 h 1946271"/>
                <a:gd name="connsiteX853" fmla="*/ 905651 w 1896822"/>
                <a:gd name="connsiteY853" fmla="*/ 287122 h 1946271"/>
                <a:gd name="connsiteX854" fmla="*/ 910245 w 1896822"/>
                <a:gd name="connsiteY854" fmla="*/ 287122 h 1946271"/>
                <a:gd name="connsiteX855" fmla="*/ 907859 w 1896822"/>
                <a:gd name="connsiteY855" fmla="*/ 285181 h 1946271"/>
                <a:gd name="connsiteX856" fmla="*/ 492666 w 1896822"/>
                <a:gd name="connsiteY856" fmla="*/ 286752 h 1946271"/>
                <a:gd name="connsiteX857" fmla="*/ 490370 w 1896822"/>
                <a:gd name="connsiteY857" fmla="*/ 288970 h 1946271"/>
                <a:gd name="connsiteX858" fmla="*/ 495052 w 1896822"/>
                <a:gd name="connsiteY858" fmla="*/ 288693 h 1946271"/>
                <a:gd name="connsiteX859" fmla="*/ 492666 w 1896822"/>
                <a:gd name="connsiteY859" fmla="*/ 286752 h 1946271"/>
                <a:gd name="connsiteX860" fmla="*/ 572878 w 1896822"/>
                <a:gd name="connsiteY860" fmla="*/ 291280 h 1946271"/>
                <a:gd name="connsiteX861" fmla="*/ 570670 w 1896822"/>
                <a:gd name="connsiteY861" fmla="*/ 292666 h 1946271"/>
                <a:gd name="connsiteX862" fmla="*/ 570935 w 1896822"/>
                <a:gd name="connsiteY862" fmla="*/ 299690 h 1946271"/>
                <a:gd name="connsiteX863" fmla="*/ 572878 w 1896822"/>
                <a:gd name="connsiteY863" fmla="*/ 291280 h 1946271"/>
                <a:gd name="connsiteX864" fmla="*/ 869697 w 1896822"/>
                <a:gd name="connsiteY864" fmla="*/ 294053 h 1946271"/>
                <a:gd name="connsiteX865" fmla="*/ 867930 w 1896822"/>
                <a:gd name="connsiteY865" fmla="*/ 295439 h 1946271"/>
                <a:gd name="connsiteX866" fmla="*/ 854061 w 1896822"/>
                <a:gd name="connsiteY866" fmla="*/ 302832 h 1946271"/>
                <a:gd name="connsiteX867" fmla="*/ 867930 w 1896822"/>
                <a:gd name="connsiteY867" fmla="*/ 295439 h 1946271"/>
                <a:gd name="connsiteX868" fmla="*/ 869697 w 1896822"/>
                <a:gd name="connsiteY868" fmla="*/ 294053 h 1946271"/>
                <a:gd name="connsiteX869" fmla="*/ 559362 w 1896822"/>
                <a:gd name="connsiteY869" fmla="*/ 293128 h 1946271"/>
                <a:gd name="connsiteX870" fmla="*/ 556447 w 1896822"/>
                <a:gd name="connsiteY870" fmla="*/ 293313 h 1946271"/>
                <a:gd name="connsiteX871" fmla="*/ 558744 w 1896822"/>
                <a:gd name="connsiteY871" fmla="*/ 296640 h 1946271"/>
                <a:gd name="connsiteX872" fmla="*/ 559362 w 1896822"/>
                <a:gd name="connsiteY872" fmla="*/ 293128 h 1946271"/>
                <a:gd name="connsiteX873" fmla="*/ 846906 w 1896822"/>
                <a:gd name="connsiteY873" fmla="*/ 301076 h 1946271"/>
                <a:gd name="connsiteX874" fmla="*/ 844520 w 1896822"/>
                <a:gd name="connsiteY874" fmla="*/ 303016 h 1946271"/>
                <a:gd name="connsiteX875" fmla="*/ 849291 w 1896822"/>
                <a:gd name="connsiteY875" fmla="*/ 303016 h 1946271"/>
                <a:gd name="connsiteX876" fmla="*/ 846906 w 1896822"/>
                <a:gd name="connsiteY876" fmla="*/ 301076 h 1946271"/>
                <a:gd name="connsiteX877" fmla="*/ 839750 w 1896822"/>
                <a:gd name="connsiteY877" fmla="*/ 303386 h 1946271"/>
                <a:gd name="connsiteX878" fmla="*/ 839750 w 1896822"/>
                <a:gd name="connsiteY878" fmla="*/ 303386 h 1946271"/>
                <a:gd name="connsiteX879" fmla="*/ 563161 w 1896822"/>
                <a:gd name="connsiteY879" fmla="*/ 305234 h 1946271"/>
                <a:gd name="connsiteX880" fmla="*/ 561394 w 1896822"/>
                <a:gd name="connsiteY880" fmla="*/ 306805 h 1946271"/>
                <a:gd name="connsiteX881" fmla="*/ 561394 w 1896822"/>
                <a:gd name="connsiteY881" fmla="*/ 306805 h 1946271"/>
                <a:gd name="connsiteX882" fmla="*/ 563161 w 1896822"/>
                <a:gd name="connsiteY882" fmla="*/ 305234 h 1946271"/>
                <a:gd name="connsiteX883" fmla="*/ 825704 w 1896822"/>
                <a:gd name="connsiteY883" fmla="*/ 312904 h 1946271"/>
                <a:gd name="connsiteX884" fmla="*/ 823496 w 1896822"/>
                <a:gd name="connsiteY884" fmla="*/ 314106 h 1946271"/>
                <a:gd name="connsiteX885" fmla="*/ 823672 w 1896822"/>
                <a:gd name="connsiteY885" fmla="*/ 321037 h 1946271"/>
                <a:gd name="connsiteX886" fmla="*/ 825704 w 1896822"/>
                <a:gd name="connsiteY886" fmla="*/ 312904 h 1946271"/>
                <a:gd name="connsiteX887" fmla="*/ 547437 w 1896822"/>
                <a:gd name="connsiteY887" fmla="*/ 309947 h 1946271"/>
                <a:gd name="connsiteX888" fmla="*/ 545052 w 1896822"/>
                <a:gd name="connsiteY888" fmla="*/ 310779 h 1946271"/>
                <a:gd name="connsiteX889" fmla="*/ 549822 w 1896822"/>
                <a:gd name="connsiteY889" fmla="*/ 317525 h 1946271"/>
                <a:gd name="connsiteX890" fmla="*/ 547437 w 1896822"/>
                <a:gd name="connsiteY890" fmla="*/ 309947 h 1946271"/>
                <a:gd name="connsiteX891" fmla="*/ 537984 w 1896822"/>
                <a:gd name="connsiteY891" fmla="*/ 315954 h 1946271"/>
                <a:gd name="connsiteX892" fmla="*/ 535776 w 1896822"/>
                <a:gd name="connsiteY892" fmla="*/ 318079 h 1946271"/>
                <a:gd name="connsiteX893" fmla="*/ 540370 w 1896822"/>
                <a:gd name="connsiteY893" fmla="*/ 317710 h 1946271"/>
                <a:gd name="connsiteX894" fmla="*/ 537984 w 1896822"/>
                <a:gd name="connsiteY894" fmla="*/ 315954 h 1946271"/>
                <a:gd name="connsiteX895" fmla="*/ 807241 w 1896822"/>
                <a:gd name="connsiteY895" fmla="*/ 319650 h 1946271"/>
                <a:gd name="connsiteX896" fmla="*/ 792930 w 1896822"/>
                <a:gd name="connsiteY896" fmla="*/ 325657 h 1946271"/>
                <a:gd name="connsiteX897" fmla="*/ 802471 w 1896822"/>
                <a:gd name="connsiteY897" fmla="*/ 325010 h 1946271"/>
                <a:gd name="connsiteX898" fmla="*/ 811835 w 1896822"/>
                <a:gd name="connsiteY898" fmla="*/ 324825 h 1946271"/>
                <a:gd name="connsiteX899" fmla="*/ 807241 w 1896822"/>
                <a:gd name="connsiteY899" fmla="*/ 319650 h 1946271"/>
                <a:gd name="connsiteX900" fmla="*/ 430829 w 1896822"/>
                <a:gd name="connsiteY900" fmla="*/ 222619 h 1946271"/>
                <a:gd name="connsiteX901" fmla="*/ 427649 w 1896822"/>
                <a:gd name="connsiteY901" fmla="*/ 222896 h 1946271"/>
                <a:gd name="connsiteX902" fmla="*/ 430211 w 1896822"/>
                <a:gd name="connsiteY902" fmla="*/ 226223 h 1946271"/>
                <a:gd name="connsiteX903" fmla="*/ 430829 w 1896822"/>
                <a:gd name="connsiteY903" fmla="*/ 222619 h 1946271"/>
                <a:gd name="connsiteX904" fmla="*/ 420847 w 1896822"/>
                <a:gd name="connsiteY904" fmla="*/ 235556 h 1946271"/>
                <a:gd name="connsiteX905" fmla="*/ 418727 w 1896822"/>
                <a:gd name="connsiteY905" fmla="*/ 236942 h 1946271"/>
                <a:gd name="connsiteX906" fmla="*/ 418727 w 1896822"/>
                <a:gd name="connsiteY906" fmla="*/ 243873 h 1946271"/>
                <a:gd name="connsiteX907" fmla="*/ 420847 w 1896822"/>
                <a:gd name="connsiteY907" fmla="*/ 235556 h 1946271"/>
                <a:gd name="connsiteX908" fmla="*/ 447437 w 1896822"/>
                <a:gd name="connsiteY908" fmla="*/ 252005 h 1946271"/>
                <a:gd name="connsiteX909" fmla="*/ 444875 w 1896822"/>
                <a:gd name="connsiteY909" fmla="*/ 253022 h 1946271"/>
                <a:gd name="connsiteX910" fmla="*/ 449645 w 1896822"/>
                <a:gd name="connsiteY910" fmla="*/ 259768 h 1946271"/>
                <a:gd name="connsiteX911" fmla="*/ 447437 w 1896822"/>
                <a:gd name="connsiteY911" fmla="*/ 252005 h 1946271"/>
                <a:gd name="connsiteX912" fmla="*/ 432773 w 1896822"/>
                <a:gd name="connsiteY912" fmla="*/ 252190 h 1946271"/>
                <a:gd name="connsiteX913" fmla="*/ 430829 w 1896822"/>
                <a:gd name="connsiteY913" fmla="*/ 260322 h 1946271"/>
                <a:gd name="connsiteX914" fmla="*/ 416695 w 1896822"/>
                <a:gd name="connsiteY914" fmla="*/ 260969 h 1946271"/>
                <a:gd name="connsiteX915" fmla="*/ 403002 w 1896822"/>
                <a:gd name="connsiteY915" fmla="*/ 288693 h 1946271"/>
                <a:gd name="connsiteX916" fmla="*/ 412101 w 1896822"/>
                <a:gd name="connsiteY916" fmla="*/ 274831 h 1946271"/>
                <a:gd name="connsiteX917" fmla="*/ 417137 w 1896822"/>
                <a:gd name="connsiteY917" fmla="*/ 281392 h 1946271"/>
                <a:gd name="connsiteX918" fmla="*/ 430829 w 1896822"/>
                <a:gd name="connsiteY918" fmla="*/ 260322 h 1946271"/>
                <a:gd name="connsiteX919" fmla="*/ 432773 w 1896822"/>
                <a:gd name="connsiteY919" fmla="*/ 252190 h 1946271"/>
                <a:gd name="connsiteX920" fmla="*/ 440900 w 1896822"/>
                <a:gd name="connsiteY920" fmla="*/ 270118 h 1946271"/>
                <a:gd name="connsiteX921" fmla="*/ 438161 w 1896822"/>
                <a:gd name="connsiteY921" fmla="*/ 270488 h 1946271"/>
                <a:gd name="connsiteX922" fmla="*/ 440547 w 1896822"/>
                <a:gd name="connsiteY922" fmla="*/ 273630 h 1946271"/>
                <a:gd name="connsiteX923" fmla="*/ 440900 w 1896822"/>
                <a:gd name="connsiteY923" fmla="*/ 270118 h 1946271"/>
                <a:gd name="connsiteX924" fmla="*/ 431006 w 1896822"/>
                <a:gd name="connsiteY924" fmla="*/ 275478 h 1946271"/>
                <a:gd name="connsiteX925" fmla="*/ 428797 w 1896822"/>
                <a:gd name="connsiteY925" fmla="*/ 277419 h 1946271"/>
                <a:gd name="connsiteX926" fmla="*/ 433568 w 1896822"/>
                <a:gd name="connsiteY926" fmla="*/ 277419 h 1946271"/>
                <a:gd name="connsiteX927" fmla="*/ 431006 w 1896822"/>
                <a:gd name="connsiteY927" fmla="*/ 275478 h 1946271"/>
                <a:gd name="connsiteX928" fmla="*/ 395847 w 1896822"/>
                <a:gd name="connsiteY928" fmla="*/ 278805 h 1946271"/>
                <a:gd name="connsiteX929" fmla="*/ 384186 w 1896822"/>
                <a:gd name="connsiteY929" fmla="*/ 289524 h 1946271"/>
                <a:gd name="connsiteX930" fmla="*/ 379593 w 1896822"/>
                <a:gd name="connsiteY930" fmla="*/ 303201 h 1946271"/>
                <a:gd name="connsiteX931" fmla="*/ 372437 w 1896822"/>
                <a:gd name="connsiteY931" fmla="*/ 300059 h 1946271"/>
                <a:gd name="connsiteX932" fmla="*/ 370229 w 1896822"/>
                <a:gd name="connsiteY932" fmla="*/ 310317 h 1946271"/>
                <a:gd name="connsiteX933" fmla="*/ 384540 w 1896822"/>
                <a:gd name="connsiteY933" fmla="*/ 309947 h 1946271"/>
                <a:gd name="connsiteX934" fmla="*/ 396024 w 1896822"/>
                <a:gd name="connsiteY934" fmla="*/ 299228 h 1946271"/>
                <a:gd name="connsiteX935" fmla="*/ 389310 w 1896822"/>
                <a:gd name="connsiteY935" fmla="*/ 316508 h 1946271"/>
                <a:gd name="connsiteX936" fmla="*/ 410335 w 1896822"/>
                <a:gd name="connsiteY936" fmla="*/ 305419 h 1946271"/>
                <a:gd name="connsiteX937" fmla="*/ 396024 w 1896822"/>
                <a:gd name="connsiteY937" fmla="*/ 299228 h 1946271"/>
                <a:gd name="connsiteX938" fmla="*/ 398409 w 1896822"/>
                <a:gd name="connsiteY938" fmla="*/ 295716 h 1946271"/>
                <a:gd name="connsiteX939" fmla="*/ 395847 w 1896822"/>
                <a:gd name="connsiteY939" fmla="*/ 278805 h 1946271"/>
                <a:gd name="connsiteX940" fmla="*/ 417313 w 1896822"/>
                <a:gd name="connsiteY940" fmla="*/ 296270 h 1946271"/>
                <a:gd name="connsiteX941" fmla="*/ 414928 w 1896822"/>
                <a:gd name="connsiteY941" fmla="*/ 298488 h 1946271"/>
                <a:gd name="connsiteX942" fmla="*/ 419699 w 1896822"/>
                <a:gd name="connsiteY942" fmla="*/ 298488 h 1946271"/>
                <a:gd name="connsiteX943" fmla="*/ 417313 w 1896822"/>
                <a:gd name="connsiteY943" fmla="*/ 296270 h 1946271"/>
                <a:gd name="connsiteX944" fmla="*/ 380034 w 1896822"/>
                <a:gd name="connsiteY944" fmla="*/ 316878 h 1946271"/>
                <a:gd name="connsiteX945" fmla="*/ 375441 w 1896822"/>
                <a:gd name="connsiteY945" fmla="*/ 323901 h 1946271"/>
                <a:gd name="connsiteX946" fmla="*/ 377826 w 1896822"/>
                <a:gd name="connsiteY946" fmla="*/ 333974 h 1946271"/>
                <a:gd name="connsiteX947" fmla="*/ 380034 w 1896822"/>
                <a:gd name="connsiteY947" fmla="*/ 316878 h 1946271"/>
                <a:gd name="connsiteX948" fmla="*/ 410511 w 1896822"/>
                <a:gd name="connsiteY948" fmla="*/ 319096 h 1946271"/>
                <a:gd name="connsiteX949" fmla="*/ 392137 w 1896822"/>
                <a:gd name="connsiteY949" fmla="*/ 340351 h 1946271"/>
                <a:gd name="connsiteX950" fmla="*/ 401854 w 1896822"/>
                <a:gd name="connsiteY950" fmla="*/ 353658 h 1946271"/>
                <a:gd name="connsiteX951" fmla="*/ 418108 w 1896822"/>
                <a:gd name="connsiteY951" fmla="*/ 342753 h 1946271"/>
                <a:gd name="connsiteX952" fmla="*/ 417932 w 1896822"/>
                <a:gd name="connsiteY952" fmla="*/ 335915 h 1946271"/>
                <a:gd name="connsiteX953" fmla="*/ 410511 w 1896822"/>
                <a:gd name="connsiteY953" fmla="*/ 319096 h 1946271"/>
                <a:gd name="connsiteX954" fmla="*/ 755210 w 1896822"/>
                <a:gd name="connsiteY954" fmla="*/ 328429 h 1946271"/>
                <a:gd name="connsiteX955" fmla="*/ 741341 w 1896822"/>
                <a:gd name="connsiteY955" fmla="*/ 334159 h 1946271"/>
                <a:gd name="connsiteX956" fmla="*/ 760157 w 1896822"/>
                <a:gd name="connsiteY956" fmla="*/ 333605 h 1946271"/>
                <a:gd name="connsiteX957" fmla="*/ 755210 w 1896822"/>
                <a:gd name="connsiteY957" fmla="*/ 328429 h 1946271"/>
                <a:gd name="connsiteX958" fmla="*/ 776058 w 1896822"/>
                <a:gd name="connsiteY958" fmla="*/ 337116 h 1946271"/>
                <a:gd name="connsiteX959" fmla="*/ 772082 w 1896822"/>
                <a:gd name="connsiteY959" fmla="*/ 343308 h 1946271"/>
                <a:gd name="connsiteX960" fmla="*/ 767312 w 1896822"/>
                <a:gd name="connsiteY960" fmla="*/ 343492 h 1946271"/>
                <a:gd name="connsiteX961" fmla="*/ 758213 w 1896822"/>
                <a:gd name="connsiteY961" fmla="*/ 364377 h 1946271"/>
                <a:gd name="connsiteX962" fmla="*/ 767312 w 1896822"/>
                <a:gd name="connsiteY962" fmla="*/ 343492 h 1946271"/>
                <a:gd name="connsiteX963" fmla="*/ 772082 w 1896822"/>
                <a:gd name="connsiteY963" fmla="*/ 343308 h 1946271"/>
                <a:gd name="connsiteX964" fmla="*/ 776058 w 1896822"/>
                <a:gd name="connsiteY964" fmla="*/ 337116 h 1946271"/>
                <a:gd name="connsiteX965" fmla="*/ 727030 w 1896822"/>
                <a:gd name="connsiteY965" fmla="*/ 334806 h 1946271"/>
                <a:gd name="connsiteX966" fmla="*/ 722701 w 1896822"/>
                <a:gd name="connsiteY966" fmla="*/ 348483 h 1946271"/>
                <a:gd name="connsiteX967" fmla="*/ 727471 w 1896822"/>
                <a:gd name="connsiteY967" fmla="*/ 348483 h 1946271"/>
                <a:gd name="connsiteX968" fmla="*/ 727030 w 1896822"/>
                <a:gd name="connsiteY968" fmla="*/ 334806 h 1946271"/>
                <a:gd name="connsiteX969" fmla="*/ 715546 w 1896822"/>
                <a:gd name="connsiteY969" fmla="*/ 345526 h 1946271"/>
                <a:gd name="connsiteX970" fmla="*/ 701676 w 1896822"/>
                <a:gd name="connsiteY970" fmla="*/ 359572 h 1946271"/>
                <a:gd name="connsiteX971" fmla="*/ 694344 w 1896822"/>
                <a:gd name="connsiteY971" fmla="*/ 356430 h 1946271"/>
                <a:gd name="connsiteX972" fmla="*/ 680652 w 1896822"/>
                <a:gd name="connsiteY972" fmla="*/ 370661 h 1946271"/>
                <a:gd name="connsiteX973" fmla="*/ 684980 w 1896822"/>
                <a:gd name="connsiteY973" fmla="*/ 350054 h 1946271"/>
                <a:gd name="connsiteX974" fmla="*/ 666341 w 1896822"/>
                <a:gd name="connsiteY974" fmla="*/ 364377 h 1946271"/>
                <a:gd name="connsiteX975" fmla="*/ 663956 w 1896822"/>
                <a:gd name="connsiteY975" fmla="*/ 374635 h 1946271"/>
                <a:gd name="connsiteX976" fmla="*/ 661747 w 1896822"/>
                <a:gd name="connsiteY976" fmla="*/ 384985 h 1946271"/>
                <a:gd name="connsiteX977" fmla="*/ 652648 w 1896822"/>
                <a:gd name="connsiteY977" fmla="*/ 392286 h 1946271"/>
                <a:gd name="connsiteX978" fmla="*/ 638337 w 1896822"/>
                <a:gd name="connsiteY978" fmla="*/ 392748 h 1946271"/>
                <a:gd name="connsiteX979" fmla="*/ 652207 w 1896822"/>
                <a:gd name="connsiteY979" fmla="*/ 371678 h 1946271"/>
                <a:gd name="connsiteX980" fmla="*/ 638337 w 1896822"/>
                <a:gd name="connsiteY980" fmla="*/ 392748 h 1946271"/>
                <a:gd name="connsiteX981" fmla="*/ 631447 w 1896822"/>
                <a:gd name="connsiteY981" fmla="*/ 389513 h 1946271"/>
                <a:gd name="connsiteX982" fmla="*/ 617136 w 1896822"/>
                <a:gd name="connsiteY982" fmla="*/ 390160 h 1946271"/>
                <a:gd name="connsiteX983" fmla="*/ 573497 w 1896822"/>
                <a:gd name="connsiteY983" fmla="*/ 456419 h 1946271"/>
                <a:gd name="connsiteX984" fmla="*/ 559186 w 1896822"/>
                <a:gd name="connsiteY984" fmla="*/ 443297 h 1946271"/>
                <a:gd name="connsiteX985" fmla="*/ 540546 w 1896822"/>
                <a:gd name="connsiteY985" fmla="*/ 464551 h 1946271"/>
                <a:gd name="connsiteX986" fmla="*/ 538779 w 1896822"/>
                <a:gd name="connsiteY986" fmla="*/ 488578 h 1946271"/>
                <a:gd name="connsiteX987" fmla="*/ 536748 w 1896822"/>
                <a:gd name="connsiteY987" fmla="*/ 512328 h 1946271"/>
                <a:gd name="connsiteX988" fmla="*/ 548055 w 1896822"/>
                <a:gd name="connsiteY988" fmla="*/ 494862 h 1946271"/>
                <a:gd name="connsiteX989" fmla="*/ 560157 w 1896822"/>
                <a:gd name="connsiteY989" fmla="*/ 497911 h 1946271"/>
                <a:gd name="connsiteX990" fmla="*/ 567136 w 1896822"/>
                <a:gd name="connsiteY990" fmla="*/ 487377 h 1946271"/>
                <a:gd name="connsiteX991" fmla="*/ 573850 w 1896822"/>
                <a:gd name="connsiteY991" fmla="*/ 470096 h 1946271"/>
                <a:gd name="connsiteX992" fmla="*/ 578620 w 1896822"/>
                <a:gd name="connsiteY992" fmla="*/ 483588 h 1946271"/>
                <a:gd name="connsiteX993" fmla="*/ 583037 w 1896822"/>
                <a:gd name="connsiteY993" fmla="*/ 462980 h 1946271"/>
                <a:gd name="connsiteX994" fmla="*/ 590546 w 1896822"/>
                <a:gd name="connsiteY994" fmla="*/ 479614 h 1946271"/>
                <a:gd name="connsiteX995" fmla="*/ 604239 w 1896822"/>
                <a:gd name="connsiteY995" fmla="*/ 458822 h 1946271"/>
                <a:gd name="connsiteX996" fmla="*/ 594345 w 1896822"/>
                <a:gd name="connsiteY996" fmla="*/ 438768 h 1946271"/>
                <a:gd name="connsiteX997" fmla="*/ 601412 w 1896822"/>
                <a:gd name="connsiteY997" fmla="*/ 434979 h 1946271"/>
                <a:gd name="connsiteX998" fmla="*/ 601677 w 1896822"/>
                <a:gd name="connsiteY998" fmla="*/ 448656 h 1946271"/>
                <a:gd name="connsiteX999" fmla="*/ 615899 w 1896822"/>
                <a:gd name="connsiteY999" fmla="*/ 455033 h 1946271"/>
                <a:gd name="connsiteX1000" fmla="*/ 620493 w 1896822"/>
                <a:gd name="connsiteY1000" fmla="*/ 447917 h 1946271"/>
                <a:gd name="connsiteX1001" fmla="*/ 627648 w 1896822"/>
                <a:gd name="connsiteY1001" fmla="*/ 451059 h 1946271"/>
                <a:gd name="connsiteX1002" fmla="*/ 639132 w 1896822"/>
                <a:gd name="connsiteY1002" fmla="*/ 433593 h 1946271"/>
                <a:gd name="connsiteX1003" fmla="*/ 648673 w 1896822"/>
                <a:gd name="connsiteY1003" fmla="*/ 433409 h 1946271"/>
                <a:gd name="connsiteX1004" fmla="*/ 662366 w 1896822"/>
                <a:gd name="connsiteY1004" fmla="*/ 412154 h 1946271"/>
                <a:gd name="connsiteX1005" fmla="*/ 681182 w 1896822"/>
                <a:gd name="connsiteY1005" fmla="*/ 404853 h 1946271"/>
                <a:gd name="connsiteX1006" fmla="*/ 685952 w 1896822"/>
                <a:gd name="connsiteY1006" fmla="*/ 404576 h 1946271"/>
                <a:gd name="connsiteX1007" fmla="*/ 706977 w 1896822"/>
                <a:gd name="connsiteY1007" fmla="*/ 400418 h 1946271"/>
                <a:gd name="connsiteX1008" fmla="*/ 723054 w 1896822"/>
                <a:gd name="connsiteY1008" fmla="*/ 382582 h 1946271"/>
                <a:gd name="connsiteX1009" fmla="*/ 729856 w 1896822"/>
                <a:gd name="connsiteY1009" fmla="*/ 358556 h 1946271"/>
                <a:gd name="connsiteX1010" fmla="*/ 713337 w 1896822"/>
                <a:gd name="connsiteY1010" fmla="*/ 362529 h 1946271"/>
                <a:gd name="connsiteX1011" fmla="*/ 715546 w 1896822"/>
                <a:gd name="connsiteY1011" fmla="*/ 345526 h 1946271"/>
                <a:gd name="connsiteX1012" fmla="*/ 743726 w 1896822"/>
                <a:gd name="connsiteY1012" fmla="*/ 353843 h 1946271"/>
                <a:gd name="connsiteX1013" fmla="*/ 741517 w 1896822"/>
                <a:gd name="connsiteY1013" fmla="*/ 354582 h 1946271"/>
                <a:gd name="connsiteX1014" fmla="*/ 746553 w 1896822"/>
                <a:gd name="connsiteY1014" fmla="*/ 361328 h 1946271"/>
                <a:gd name="connsiteX1015" fmla="*/ 743726 w 1896822"/>
                <a:gd name="connsiteY1015" fmla="*/ 353843 h 1946271"/>
                <a:gd name="connsiteX1016" fmla="*/ 1147965 w 1896822"/>
                <a:gd name="connsiteY1016" fmla="*/ 373896 h 1946271"/>
                <a:gd name="connsiteX1017" fmla="*/ 1141162 w 1896822"/>
                <a:gd name="connsiteY1017" fmla="*/ 391084 h 1946271"/>
                <a:gd name="connsiteX1018" fmla="*/ 1147965 w 1896822"/>
                <a:gd name="connsiteY1018" fmla="*/ 373896 h 1946271"/>
                <a:gd name="connsiteX1019" fmla="*/ 1230473 w 1896822"/>
                <a:gd name="connsiteY1019" fmla="*/ 374265 h 1946271"/>
                <a:gd name="connsiteX1020" fmla="*/ 1209625 w 1896822"/>
                <a:gd name="connsiteY1020" fmla="*/ 398847 h 1946271"/>
                <a:gd name="connsiteX1021" fmla="*/ 1223760 w 1896822"/>
                <a:gd name="connsiteY1021" fmla="*/ 398477 h 1946271"/>
                <a:gd name="connsiteX1022" fmla="*/ 1235862 w 1896822"/>
                <a:gd name="connsiteY1022" fmla="*/ 408180 h 1946271"/>
                <a:gd name="connsiteX1023" fmla="*/ 1242576 w 1896822"/>
                <a:gd name="connsiteY1023" fmla="*/ 390899 h 1946271"/>
                <a:gd name="connsiteX1024" fmla="*/ 1230738 w 1896822"/>
                <a:gd name="connsiteY1024" fmla="*/ 394688 h 1946271"/>
                <a:gd name="connsiteX1025" fmla="*/ 1230473 w 1896822"/>
                <a:gd name="connsiteY1025" fmla="*/ 374265 h 1946271"/>
                <a:gd name="connsiteX1026" fmla="*/ 1157064 w 1896822"/>
                <a:gd name="connsiteY1026" fmla="*/ 379256 h 1946271"/>
                <a:gd name="connsiteX1027" fmla="*/ 1152735 w 1896822"/>
                <a:gd name="connsiteY1027" fmla="*/ 380642 h 1946271"/>
                <a:gd name="connsiteX1028" fmla="*/ 1169784 w 1896822"/>
                <a:gd name="connsiteY1028" fmla="*/ 410583 h 1946271"/>
                <a:gd name="connsiteX1029" fmla="*/ 1195403 w 1896822"/>
                <a:gd name="connsiteY1029" fmla="*/ 392470 h 1946271"/>
                <a:gd name="connsiteX1030" fmla="*/ 1207240 w 1896822"/>
                <a:gd name="connsiteY1030" fmla="*/ 402451 h 1946271"/>
                <a:gd name="connsiteX1031" fmla="*/ 1195403 w 1896822"/>
                <a:gd name="connsiteY1031" fmla="*/ 392470 h 1946271"/>
                <a:gd name="connsiteX1032" fmla="*/ 1185862 w 1896822"/>
                <a:gd name="connsiteY1032" fmla="*/ 386186 h 1946271"/>
                <a:gd name="connsiteX1033" fmla="*/ 1176322 w 1896822"/>
                <a:gd name="connsiteY1033" fmla="*/ 386556 h 1946271"/>
                <a:gd name="connsiteX1034" fmla="*/ 1166958 w 1896822"/>
                <a:gd name="connsiteY1034" fmla="*/ 386741 h 1946271"/>
                <a:gd name="connsiteX1035" fmla="*/ 1157064 w 1896822"/>
                <a:gd name="connsiteY1035" fmla="*/ 379256 h 1946271"/>
                <a:gd name="connsiteX1036" fmla="*/ 1181887 w 1896822"/>
                <a:gd name="connsiteY1036" fmla="*/ 403005 h 1946271"/>
                <a:gd name="connsiteX1037" fmla="*/ 1179060 w 1896822"/>
                <a:gd name="connsiteY1037" fmla="*/ 403467 h 1946271"/>
                <a:gd name="connsiteX1038" fmla="*/ 1181445 w 1896822"/>
                <a:gd name="connsiteY1038" fmla="*/ 406794 h 1946271"/>
                <a:gd name="connsiteX1039" fmla="*/ 1181887 w 1896822"/>
                <a:gd name="connsiteY1039" fmla="*/ 403005 h 1946271"/>
                <a:gd name="connsiteX1040" fmla="*/ 1122170 w 1896822"/>
                <a:gd name="connsiteY1040" fmla="*/ 374081 h 1946271"/>
                <a:gd name="connsiteX1041" fmla="*/ 1119608 w 1896822"/>
                <a:gd name="connsiteY1041" fmla="*/ 375097 h 1946271"/>
                <a:gd name="connsiteX1042" fmla="*/ 1124555 w 1896822"/>
                <a:gd name="connsiteY1042" fmla="*/ 381566 h 1946271"/>
                <a:gd name="connsiteX1043" fmla="*/ 1122170 w 1896822"/>
                <a:gd name="connsiteY1043" fmla="*/ 374081 h 1946271"/>
                <a:gd name="connsiteX1044" fmla="*/ 1090809 w 1896822"/>
                <a:gd name="connsiteY1044" fmla="*/ 374450 h 1946271"/>
                <a:gd name="connsiteX1045" fmla="*/ 1086657 w 1896822"/>
                <a:gd name="connsiteY1045" fmla="*/ 376206 h 1946271"/>
                <a:gd name="connsiteX1046" fmla="*/ 1090809 w 1896822"/>
                <a:gd name="connsiteY1046" fmla="*/ 374450 h 1946271"/>
                <a:gd name="connsiteX1047" fmla="*/ 1001675 w 1896822"/>
                <a:gd name="connsiteY1047" fmla="*/ 380642 h 1946271"/>
                <a:gd name="connsiteX1048" fmla="*/ 999290 w 1896822"/>
                <a:gd name="connsiteY1048" fmla="*/ 382767 h 1946271"/>
                <a:gd name="connsiteX1049" fmla="*/ 1004061 w 1896822"/>
                <a:gd name="connsiteY1049" fmla="*/ 382582 h 1946271"/>
                <a:gd name="connsiteX1050" fmla="*/ 1001675 w 1896822"/>
                <a:gd name="connsiteY1050" fmla="*/ 380642 h 1946271"/>
                <a:gd name="connsiteX1051" fmla="*/ 1100880 w 1896822"/>
                <a:gd name="connsiteY1051" fmla="*/ 382398 h 1946271"/>
                <a:gd name="connsiteX1052" fmla="*/ 1093813 w 1896822"/>
                <a:gd name="connsiteY1052" fmla="*/ 386186 h 1946271"/>
                <a:gd name="connsiteX1053" fmla="*/ 1089219 w 1896822"/>
                <a:gd name="connsiteY1053" fmla="*/ 393302 h 1946271"/>
                <a:gd name="connsiteX1054" fmla="*/ 1091781 w 1896822"/>
                <a:gd name="connsiteY1054" fmla="*/ 403190 h 1946271"/>
                <a:gd name="connsiteX1055" fmla="*/ 1096551 w 1896822"/>
                <a:gd name="connsiteY1055" fmla="*/ 409936 h 1946271"/>
                <a:gd name="connsiteX1056" fmla="*/ 1103530 w 1896822"/>
                <a:gd name="connsiteY1056" fmla="*/ 406240 h 1946271"/>
                <a:gd name="connsiteX1057" fmla="*/ 1108477 w 1896822"/>
                <a:gd name="connsiteY1057" fmla="*/ 412986 h 1946271"/>
                <a:gd name="connsiteX1058" fmla="*/ 1131887 w 1896822"/>
                <a:gd name="connsiteY1058" fmla="*/ 405223 h 1946271"/>
                <a:gd name="connsiteX1059" fmla="*/ 1112806 w 1896822"/>
                <a:gd name="connsiteY1059" fmla="*/ 392286 h 1946271"/>
                <a:gd name="connsiteX1060" fmla="*/ 1100880 w 1896822"/>
                <a:gd name="connsiteY1060" fmla="*/ 382398 h 1946271"/>
                <a:gd name="connsiteX1061" fmla="*/ 1136657 w 1896822"/>
                <a:gd name="connsiteY1061" fmla="*/ 406424 h 1946271"/>
                <a:gd name="connsiteX1062" fmla="*/ 1134449 w 1896822"/>
                <a:gd name="connsiteY1062" fmla="*/ 408550 h 1946271"/>
                <a:gd name="connsiteX1063" fmla="*/ 1139042 w 1896822"/>
                <a:gd name="connsiteY1063" fmla="*/ 408365 h 1946271"/>
                <a:gd name="connsiteX1064" fmla="*/ 1136657 w 1896822"/>
                <a:gd name="connsiteY1064" fmla="*/ 406424 h 1946271"/>
                <a:gd name="connsiteX1065" fmla="*/ 1050350 w 1896822"/>
                <a:gd name="connsiteY1065" fmla="*/ 382767 h 1946271"/>
                <a:gd name="connsiteX1066" fmla="*/ 1056092 w 1896822"/>
                <a:gd name="connsiteY1066" fmla="*/ 387573 h 1946271"/>
                <a:gd name="connsiteX1067" fmla="*/ 1060862 w 1896822"/>
                <a:gd name="connsiteY1067" fmla="*/ 387388 h 1946271"/>
                <a:gd name="connsiteX1068" fmla="*/ 1060862 w 1896822"/>
                <a:gd name="connsiteY1068" fmla="*/ 387388 h 1946271"/>
                <a:gd name="connsiteX1069" fmla="*/ 1056092 w 1896822"/>
                <a:gd name="connsiteY1069" fmla="*/ 387573 h 1946271"/>
                <a:gd name="connsiteX1070" fmla="*/ 1050350 w 1896822"/>
                <a:gd name="connsiteY1070" fmla="*/ 382767 h 1946271"/>
                <a:gd name="connsiteX1071" fmla="*/ 1078265 w 1896822"/>
                <a:gd name="connsiteY1071" fmla="*/ 386371 h 1946271"/>
                <a:gd name="connsiteX1072" fmla="*/ 1074908 w 1896822"/>
                <a:gd name="connsiteY1072" fmla="*/ 386741 h 1946271"/>
                <a:gd name="connsiteX1073" fmla="*/ 1082064 w 1896822"/>
                <a:gd name="connsiteY1073" fmla="*/ 389975 h 1946271"/>
                <a:gd name="connsiteX1074" fmla="*/ 1078265 w 1896822"/>
                <a:gd name="connsiteY1074" fmla="*/ 386371 h 1946271"/>
                <a:gd name="connsiteX1075" fmla="*/ 975704 w 1896822"/>
                <a:gd name="connsiteY1075" fmla="*/ 383599 h 1946271"/>
                <a:gd name="connsiteX1076" fmla="*/ 968725 w 1896822"/>
                <a:gd name="connsiteY1076" fmla="*/ 394134 h 1946271"/>
                <a:gd name="connsiteX1077" fmla="*/ 961658 w 1896822"/>
                <a:gd name="connsiteY1077" fmla="*/ 390899 h 1946271"/>
                <a:gd name="connsiteX1078" fmla="*/ 966782 w 1896822"/>
                <a:gd name="connsiteY1078" fmla="*/ 404576 h 1946271"/>
                <a:gd name="connsiteX1079" fmla="*/ 976057 w 1896822"/>
                <a:gd name="connsiteY1079" fmla="*/ 404022 h 1946271"/>
                <a:gd name="connsiteX1080" fmla="*/ 980827 w 1896822"/>
                <a:gd name="connsiteY1080" fmla="*/ 410768 h 1946271"/>
                <a:gd name="connsiteX1081" fmla="*/ 988248 w 1896822"/>
                <a:gd name="connsiteY1081" fmla="*/ 413910 h 1946271"/>
                <a:gd name="connsiteX1082" fmla="*/ 1009449 w 1896822"/>
                <a:gd name="connsiteY1082" fmla="*/ 416682 h 1946271"/>
                <a:gd name="connsiteX1083" fmla="*/ 1018548 w 1896822"/>
                <a:gd name="connsiteY1083" fmla="*/ 402636 h 1946271"/>
                <a:gd name="connsiteX1084" fmla="*/ 992753 w 1896822"/>
                <a:gd name="connsiteY1084" fmla="*/ 393302 h 1946271"/>
                <a:gd name="connsiteX1085" fmla="*/ 994343 w 1896822"/>
                <a:gd name="connsiteY1085" fmla="*/ 395705 h 1946271"/>
                <a:gd name="connsiteX1086" fmla="*/ 991958 w 1896822"/>
                <a:gd name="connsiteY1086" fmla="*/ 392470 h 1946271"/>
                <a:gd name="connsiteX1087" fmla="*/ 992400 w 1896822"/>
                <a:gd name="connsiteY1087" fmla="*/ 392932 h 1946271"/>
                <a:gd name="connsiteX1088" fmla="*/ 990015 w 1896822"/>
                <a:gd name="connsiteY1088" fmla="*/ 389975 h 1946271"/>
                <a:gd name="connsiteX1089" fmla="*/ 975704 w 1896822"/>
                <a:gd name="connsiteY1089" fmla="*/ 383599 h 1946271"/>
                <a:gd name="connsiteX1090" fmla="*/ 1035863 w 1896822"/>
                <a:gd name="connsiteY1090" fmla="*/ 400418 h 1946271"/>
                <a:gd name="connsiteX1091" fmla="*/ 1030474 w 1896822"/>
                <a:gd name="connsiteY1091" fmla="*/ 405593 h 1946271"/>
                <a:gd name="connsiteX1092" fmla="*/ 1030474 w 1896822"/>
                <a:gd name="connsiteY1092" fmla="*/ 405593 h 1946271"/>
                <a:gd name="connsiteX1093" fmla="*/ 1035863 w 1896822"/>
                <a:gd name="connsiteY1093" fmla="*/ 400418 h 1946271"/>
                <a:gd name="connsiteX1094" fmla="*/ 1723581 w 1896822"/>
                <a:gd name="connsiteY1094" fmla="*/ 502070 h 1946271"/>
                <a:gd name="connsiteX1095" fmla="*/ 1721196 w 1896822"/>
                <a:gd name="connsiteY1095" fmla="*/ 503087 h 1946271"/>
                <a:gd name="connsiteX1096" fmla="*/ 1725966 w 1896822"/>
                <a:gd name="connsiteY1096" fmla="*/ 509555 h 1946271"/>
                <a:gd name="connsiteX1097" fmla="*/ 1723581 w 1896822"/>
                <a:gd name="connsiteY1097" fmla="*/ 502070 h 1946271"/>
                <a:gd name="connsiteX1098" fmla="*/ 1674023 w 1896822"/>
                <a:gd name="connsiteY1098" fmla="*/ 506044 h 1946271"/>
                <a:gd name="connsiteX1099" fmla="*/ 1671814 w 1896822"/>
                <a:gd name="connsiteY1099" fmla="*/ 508169 h 1946271"/>
                <a:gd name="connsiteX1100" fmla="*/ 1676585 w 1896822"/>
                <a:gd name="connsiteY1100" fmla="*/ 507984 h 1946271"/>
                <a:gd name="connsiteX1101" fmla="*/ 1674023 w 1896822"/>
                <a:gd name="connsiteY1101" fmla="*/ 506044 h 1946271"/>
                <a:gd name="connsiteX1102" fmla="*/ 368109 w 1896822"/>
                <a:gd name="connsiteY1102" fmla="*/ 320667 h 1946271"/>
                <a:gd name="connsiteX1103" fmla="*/ 363515 w 1896822"/>
                <a:gd name="connsiteY1103" fmla="*/ 327783 h 1946271"/>
                <a:gd name="connsiteX1104" fmla="*/ 366077 w 1896822"/>
                <a:gd name="connsiteY1104" fmla="*/ 337948 h 1946271"/>
                <a:gd name="connsiteX1105" fmla="*/ 368109 w 1896822"/>
                <a:gd name="connsiteY1105" fmla="*/ 320667 h 1946271"/>
                <a:gd name="connsiteX1106" fmla="*/ 385158 w 1896822"/>
                <a:gd name="connsiteY1106" fmla="*/ 344139 h 1946271"/>
                <a:gd name="connsiteX1107" fmla="*/ 378444 w 1896822"/>
                <a:gd name="connsiteY1107" fmla="*/ 368074 h 1946271"/>
                <a:gd name="connsiteX1108" fmla="*/ 385158 w 1896822"/>
                <a:gd name="connsiteY1108" fmla="*/ 344139 h 1946271"/>
                <a:gd name="connsiteX1109" fmla="*/ 659627 w 1896822"/>
                <a:gd name="connsiteY1109" fmla="*/ 364562 h 1946271"/>
                <a:gd name="connsiteX1110" fmla="*/ 656800 w 1896822"/>
                <a:gd name="connsiteY1110" fmla="*/ 364747 h 1946271"/>
                <a:gd name="connsiteX1111" fmla="*/ 659185 w 1896822"/>
                <a:gd name="connsiteY1111" fmla="*/ 368074 h 1946271"/>
                <a:gd name="connsiteX1112" fmla="*/ 659627 w 1896822"/>
                <a:gd name="connsiteY1112" fmla="*/ 364562 h 1946271"/>
                <a:gd name="connsiteX1113" fmla="*/ 366342 w 1896822"/>
                <a:gd name="connsiteY1113" fmla="*/ 344694 h 1946271"/>
                <a:gd name="connsiteX1114" fmla="*/ 357155 w 1896822"/>
                <a:gd name="connsiteY1114" fmla="*/ 365486 h 1946271"/>
                <a:gd name="connsiteX1115" fmla="*/ 361748 w 1896822"/>
                <a:gd name="connsiteY1115" fmla="*/ 365302 h 1946271"/>
                <a:gd name="connsiteX1116" fmla="*/ 366872 w 1896822"/>
                <a:gd name="connsiteY1116" fmla="*/ 378794 h 1946271"/>
                <a:gd name="connsiteX1117" fmla="*/ 369080 w 1896822"/>
                <a:gd name="connsiteY1117" fmla="*/ 368536 h 1946271"/>
                <a:gd name="connsiteX1118" fmla="*/ 364133 w 1896822"/>
                <a:gd name="connsiteY1118" fmla="*/ 355044 h 1946271"/>
                <a:gd name="connsiteX1119" fmla="*/ 366342 w 1896822"/>
                <a:gd name="connsiteY1119" fmla="*/ 344694 h 1946271"/>
                <a:gd name="connsiteX1120" fmla="*/ 513161 w 1896822"/>
                <a:gd name="connsiteY1120" fmla="*/ 374820 h 1946271"/>
                <a:gd name="connsiteX1121" fmla="*/ 510776 w 1896822"/>
                <a:gd name="connsiteY1121" fmla="*/ 377038 h 1946271"/>
                <a:gd name="connsiteX1122" fmla="*/ 515546 w 1896822"/>
                <a:gd name="connsiteY1122" fmla="*/ 376668 h 1946271"/>
                <a:gd name="connsiteX1123" fmla="*/ 513161 w 1896822"/>
                <a:gd name="connsiteY1123" fmla="*/ 374820 h 1946271"/>
                <a:gd name="connsiteX1124" fmla="*/ 635776 w 1896822"/>
                <a:gd name="connsiteY1124" fmla="*/ 377223 h 1946271"/>
                <a:gd name="connsiteX1125" fmla="*/ 633567 w 1896822"/>
                <a:gd name="connsiteY1125" fmla="*/ 379256 h 1946271"/>
                <a:gd name="connsiteX1126" fmla="*/ 638337 w 1896822"/>
                <a:gd name="connsiteY1126" fmla="*/ 378978 h 1946271"/>
                <a:gd name="connsiteX1127" fmla="*/ 635776 w 1896822"/>
                <a:gd name="connsiteY1127" fmla="*/ 377223 h 1946271"/>
                <a:gd name="connsiteX1128" fmla="*/ 309540 w 1896822"/>
                <a:gd name="connsiteY1128" fmla="*/ 348021 h 1946271"/>
                <a:gd name="connsiteX1129" fmla="*/ 307331 w 1896822"/>
                <a:gd name="connsiteY1129" fmla="*/ 350239 h 1946271"/>
                <a:gd name="connsiteX1130" fmla="*/ 311925 w 1896822"/>
                <a:gd name="connsiteY1130" fmla="*/ 350054 h 1946271"/>
                <a:gd name="connsiteX1131" fmla="*/ 309540 w 1896822"/>
                <a:gd name="connsiteY1131" fmla="*/ 348021 h 1946271"/>
                <a:gd name="connsiteX1132" fmla="*/ 322437 w 1896822"/>
                <a:gd name="connsiteY1132" fmla="*/ 349222 h 1946271"/>
                <a:gd name="connsiteX1133" fmla="*/ 316695 w 1896822"/>
                <a:gd name="connsiteY1133" fmla="*/ 350054 h 1946271"/>
                <a:gd name="connsiteX1134" fmla="*/ 317049 w 1896822"/>
                <a:gd name="connsiteY1134" fmla="*/ 363546 h 1946271"/>
                <a:gd name="connsiteX1135" fmla="*/ 322437 w 1896822"/>
                <a:gd name="connsiteY1135" fmla="*/ 349222 h 1946271"/>
                <a:gd name="connsiteX1136" fmla="*/ 302826 w 1896822"/>
                <a:gd name="connsiteY1136" fmla="*/ 357169 h 1946271"/>
                <a:gd name="connsiteX1137" fmla="*/ 298409 w 1896822"/>
                <a:gd name="connsiteY1137" fmla="*/ 384800 h 1946271"/>
                <a:gd name="connsiteX1138" fmla="*/ 312543 w 1896822"/>
                <a:gd name="connsiteY1138" fmla="*/ 370477 h 1946271"/>
                <a:gd name="connsiteX1139" fmla="*/ 302826 w 1896822"/>
                <a:gd name="connsiteY1139" fmla="*/ 357169 h 1946271"/>
                <a:gd name="connsiteX1140" fmla="*/ 338338 w 1896822"/>
                <a:gd name="connsiteY1140" fmla="*/ 374265 h 1946271"/>
                <a:gd name="connsiteX1141" fmla="*/ 336130 w 1896822"/>
                <a:gd name="connsiteY1141" fmla="*/ 376668 h 1946271"/>
                <a:gd name="connsiteX1142" fmla="*/ 340724 w 1896822"/>
                <a:gd name="connsiteY1142" fmla="*/ 376483 h 1946271"/>
                <a:gd name="connsiteX1143" fmla="*/ 338338 w 1896822"/>
                <a:gd name="connsiteY1143" fmla="*/ 374265 h 1946271"/>
                <a:gd name="connsiteX1144" fmla="*/ 489575 w 1896822"/>
                <a:gd name="connsiteY1144" fmla="*/ 381196 h 1946271"/>
                <a:gd name="connsiteX1145" fmla="*/ 482773 w 1896822"/>
                <a:gd name="connsiteY1145" fmla="*/ 398477 h 1946271"/>
                <a:gd name="connsiteX1146" fmla="*/ 489575 w 1896822"/>
                <a:gd name="connsiteY1146" fmla="*/ 381196 h 1946271"/>
                <a:gd name="connsiteX1147" fmla="*/ 336130 w 1896822"/>
                <a:gd name="connsiteY1147" fmla="*/ 385724 h 1946271"/>
                <a:gd name="connsiteX1148" fmla="*/ 333921 w 1896822"/>
                <a:gd name="connsiteY1148" fmla="*/ 386741 h 1946271"/>
                <a:gd name="connsiteX1149" fmla="*/ 343462 w 1896822"/>
                <a:gd name="connsiteY1149" fmla="*/ 393302 h 1946271"/>
                <a:gd name="connsiteX1150" fmla="*/ 336130 w 1896822"/>
                <a:gd name="connsiteY1150" fmla="*/ 385724 h 1946271"/>
                <a:gd name="connsiteX1151" fmla="*/ 324646 w 1896822"/>
                <a:gd name="connsiteY1151" fmla="*/ 389698 h 1946271"/>
                <a:gd name="connsiteX1152" fmla="*/ 322261 w 1896822"/>
                <a:gd name="connsiteY1152" fmla="*/ 390715 h 1946271"/>
                <a:gd name="connsiteX1153" fmla="*/ 327031 w 1896822"/>
                <a:gd name="connsiteY1153" fmla="*/ 397276 h 1946271"/>
                <a:gd name="connsiteX1154" fmla="*/ 324646 w 1896822"/>
                <a:gd name="connsiteY1154" fmla="*/ 389698 h 1946271"/>
                <a:gd name="connsiteX1155" fmla="*/ 350618 w 1896822"/>
                <a:gd name="connsiteY1155" fmla="*/ 398107 h 1946271"/>
                <a:gd name="connsiteX1156" fmla="*/ 345847 w 1896822"/>
                <a:gd name="connsiteY1156" fmla="*/ 403467 h 1946271"/>
                <a:gd name="connsiteX1157" fmla="*/ 346289 w 1896822"/>
                <a:gd name="connsiteY1157" fmla="*/ 417144 h 1946271"/>
                <a:gd name="connsiteX1158" fmla="*/ 350618 w 1896822"/>
                <a:gd name="connsiteY1158" fmla="*/ 398107 h 1946271"/>
                <a:gd name="connsiteX1159" fmla="*/ 452384 w 1896822"/>
                <a:gd name="connsiteY1159" fmla="*/ 416682 h 1946271"/>
                <a:gd name="connsiteX1160" fmla="*/ 452384 w 1896822"/>
                <a:gd name="connsiteY1160" fmla="*/ 416682 h 1946271"/>
                <a:gd name="connsiteX1161" fmla="*/ 576235 w 1896822"/>
                <a:gd name="connsiteY1161" fmla="*/ 425461 h 1946271"/>
                <a:gd name="connsiteX1162" fmla="*/ 570670 w 1896822"/>
                <a:gd name="connsiteY1162" fmla="*/ 425831 h 1946271"/>
                <a:gd name="connsiteX1163" fmla="*/ 570935 w 1896822"/>
                <a:gd name="connsiteY1163" fmla="*/ 439508 h 1946271"/>
                <a:gd name="connsiteX1164" fmla="*/ 576235 w 1896822"/>
                <a:gd name="connsiteY1164" fmla="*/ 425461 h 1946271"/>
                <a:gd name="connsiteX1165" fmla="*/ 298851 w 1896822"/>
                <a:gd name="connsiteY1165" fmla="*/ 398477 h 1946271"/>
                <a:gd name="connsiteX1166" fmla="*/ 299028 w 1896822"/>
                <a:gd name="connsiteY1166" fmla="*/ 418900 h 1946271"/>
                <a:gd name="connsiteX1167" fmla="*/ 304151 w 1896822"/>
                <a:gd name="connsiteY1167" fmla="*/ 432392 h 1946271"/>
                <a:gd name="connsiteX1168" fmla="*/ 313162 w 1896822"/>
                <a:gd name="connsiteY1168" fmla="*/ 411322 h 1946271"/>
                <a:gd name="connsiteX1169" fmla="*/ 315282 w 1896822"/>
                <a:gd name="connsiteY1169" fmla="*/ 401249 h 1946271"/>
                <a:gd name="connsiteX1170" fmla="*/ 298851 w 1896822"/>
                <a:gd name="connsiteY1170" fmla="*/ 398477 h 1946271"/>
                <a:gd name="connsiteX1171" fmla="*/ 328444 w 1896822"/>
                <a:gd name="connsiteY1171" fmla="*/ 414187 h 1946271"/>
                <a:gd name="connsiteX1172" fmla="*/ 324999 w 1896822"/>
                <a:gd name="connsiteY1172" fmla="*/ 414372 h 1946271"/>
                <a:gd name="connsiteX1173" fmla="*/ 332155 w 1896822"/>
                <a:gd name="connsiteY1173" fmla="*/ 417514 h 1946271"/>
                <a:gd name="connsiteX1174" fmla="*/ 328444 w 1896822"/>
                <a:gd name="connsiteY1174" fmla="*/ 414187 h 1946271"/>
                <a:gd name="connsiteX1175" fmla="*/ 320847 w 1896822"/>
                <a:gd name="connsiteY1175" fmla="*/ 417883 h 1946271"/>
                <a:gd name="connsiteX1176" fmla="*/ 317844 w 1896822"/>
                <a:gd name="connsiteY1176" fmla="*/ 418345 h 1946271"/>
                <a:gd name="connsiteX1177" fmla="*/ 320229 w 1896822"/>
                <a:gd name="connsiteY1177" fmla="*/ 421487 h 1946271"/>
                <a:gd name="connsiteX1178" fmla="*/ 320847 w 1896822"/>
                <a:gd name="connsiteY1178" fmla="*/ 417883 h 1946271"/>
                <a:gd name="connsiteX1179" fmla="*/ 346289 w 1896822"/>
                <a:gd name="connsiteY1179" fmla="*/ 426016 h 1946271"/>
                <a:gd name="connsiteX1180" fmla="*/ 344080 w 1896822"/>
                <a:gd name="connsiteY1180" fmla="*/ 427217 h 1946271"/>
                <a:gd name="connsiteX1181" fmla="*/ 344257 w 1896822"/>
                <a:gd name="connsiteY1181" fmla="*/ 434148 h 1946271"/>
                <a:gd name="connsiteX1182" fmla="*/ 346289 w 1896822"/>
                <a:gd name="connsiteY1182" fmla="*/ 426016 h 1946271"/>
                <a:gd name="connsiteX1183" fmla="*/ 558744 w 1896822"/>
                <a:gd name="connsiteY1183" fmla="*/ 431006 h 1946271"/>
                <a:gd name="connsiteX1184" fmla="*/ 556624 w 1896822"/>
                <a:gd name="connsiteY1184" fmla="*/ 433409 h 1946271"/>
                <a:gd name="connsiteX1185" fmla="*/ 561129 w 1896822"/>
                <a:gd name="connsiteY1185" fmla="*/ 433224 h 1946271"/>
                <a:gd name="connsiteX1186" fmla="*/ 558744 w 1896822"/>
                <a:gd name="connsiteY1186" fmla="*/ 431006 h 1946271"/>
                <a:gd name="connsiteX1187" fmla="*/ 544698 w 1896822"/>
                <a:gd name="connsiteY1187" fmla="*/ 431560 h 1946271"/>
                <a:gd name="connsiteX1188" fmla="*/ 542313 w 1896822"/>
                <a:gd name="connsiteY1188" fmla="*/ 433778 h 1946271"/>
                <a:gd name="connsiteX1189" fmla="*/ 547083 w 1896822"/>
                <a:gd name="connsiteY1189" fmla="*/ 433593 h 1946271"/>
                <a:gd name="connsiteX1190" fmla="*/ 544698 w 1896822"/>
                <a:gd name="connsiteY1190" fmla="*/ 431560 h 1946271"/>
                <a:gd name="connsiteX1191" fmla="*/ 284982 w 1896822"/>
                <a:gd name="connsiteY1191" fmla="*/ 419270 h 1946271"/>
                <a:gd name="connsiteX1192" fmla="*/ 262102 w 1896822"/>
                <a:gd name="connsiteY1192" fmla="*/ 468155 h 1946271"/>
                <a:gd name="connsiteX1193" fmla="*/ 266696 w 1896822"/>
                <a:gd name="connsiteY1193" fmla="*/ 474069 h 1946271"/>
                <a:gd name="connsiteX1194" fmla="*/ 268639 w 1896822"/>
                <a:gd name="connsiteY1194" fmla="*/ 472868 h 1946271"/>
                <a:gd name="connsiteX1195" fmla="*/ 271643 w 1896822"/>
                <a:gd name="connsiteY1195" fmla="*/ 480815 h 1946271"/>
                <a:gd name="connsiteX1196" fmla="*/ 267049 w 1896822"/>
                <a:gd name="connsiteY1196" fmla="*/ 474624 h 1946271"/>
                <a:gd name="connsiteX1197" fmla="*/ 264929 w 1896822"/>
                <a:gd name="connsiteY1197" fmla="*/ 478043 h 1946271"/>
                <a:gd name="connsiteX1198" fmla="*/ 276413 w 1896822"/>
                <a:gd name="connsiteY1198" fmla="*/ 474254 h 1946271"/>
                <a:gd name="connsiteX1199" fmla="*/ 278356 w 1896822"/>
                <a:gd name="connsiteY1199" fmla="*/ 450227 h 1946271"/>
                <a:gd name="connsiteX1200" fmla="*/ 285777 w 1896822"/>
                <a:gd name="connsiteY1200" fmla="*/ 460208 h 1946271"/>
                <a:gd name="connsiteX1201" fmla="*/ 284982 w 1896822"/>
                <a:gd name="connsiteY1201" fmla="*/ 419270 h 1946271"/>
                <a:gd name="connsiteX1202" fmla="*/ 434009 w 1896822"/>
                <a:gd name="connsiteY1202" fmla="*/ 439138 h 1946271"/>
                <a:gd name="connsiteX1203" fmla="*/ 431624 w 1896822"/>
                <a:gd name="connsiteY1203" fmla="*/ 441356 h 1946271"/>
                <a:gd name="connsiteX1204" fmla="*/ 436395 w 1896822"/>
                <a:gd name="connsiteY1204" fmla="*/ 440894 h 1946271"/>
                <a:gd name="connsiteX1205" fmla="*/ 434009 w 1896822"/>
                <a:gd name="connsiteY1205" fmla="*/ 439138 h 1946271"/>
                <a:gd name="connsiteX1206" fmla="*/ 532949 w 1896822"/>
                <a:gd name="connsiteY1206" fmla="*/ 440894 h 1946271"/>
                <a:gd name="connsiteX1207" fmla="*/ 521642 w 1896822"/>
                <a:gd name="connsiteY1207" fmla="*/ 465106 h 1946271"/>
                <a:gd name="connsiteX1208" fmla="*/ 512543 w 1896822"/>
                <a:gd name="connsiteY1208" fmla="*/ 479244 h 1946271"/>
                <a:gd name="connsiteX1209" fmla="*/ 507772 w 1896822"/>
                <a:gd name="connsiteY1209" fmla="*/ 472498 h 1946271"/>
                <a:gd name="connsiteX1210" fmla="*/ 501235 w 1896822"/>
                <a:gd name="connsiteY1210" fmla="*/ 503641 h 1946271"/>
                <a:gd name="connsiteX1211" fmla="*/ 512543 w 1896822"/>
                <a:gd name="connsiteY1211" fmla="*/ 479244 h 1946271"/>
                <a:gd name="connsiteX1212" fmla="*/ 515546 w 1896822"/>
                <a:gd name="connsiteY1212" fmla="*/ 509833 h 1946271"/>
                <a:gd name="connsiteX1213" fmla="*/ 534009 w 1896822"/>
                <a:gd name="connsiteY1213" fmla="*/ 488763 h 1946271"/>
                <a:gd name="connsiteX1214" fmla="*/ 542931 w 1896822"/>
                <a:gd name="connsiteY1214" fmla="*/ 454201 h 1946271"/>
                <a:gd name="connsiteX1215" fmla="*/ 532949 w 1896822"/>
                <a:gd name="connsiteY1215" fmla="*/ 440894 h 1946271"/>
                <a:gd name="connsiteX1216" fmla="*/ 520052 w 1896822"/>
                <a:gd name="connsiteY1216" fmla="*/ 509555 h 1946271"/>
                <a:gd name="connsiteX1217" fmla="*/ 506182 w 1896822"/>
                <a:gd name="connsiteY1217" fmla="*/ 523879 h 1946271"/>
                <a:gd name="connsiteX1218" fmla="*/ 517931 w 1896822"/>
                <a:gd name="connsiteY1218" fmla="*/ 519905 h 1946271"/>
                <a:gd name="connsiteX1219" fmla="*/ 520317 w 1896822"/>
                <a:gd name="connsiteY1219" fmla="*/ 523325 h 1946271"/>
                <a:gd name="connsiteX1220" fmla="*/ 520052 w 1896822"/>
                <a:gd name="connsiteY1220" fmla="*/ 509555 h 1946271"/>
                <a:gd name="connsiteX1221" fmla="*/ 1689659 w 1896822"/>
                <a:gd name="connsiteY1221" fmla="*/ 522678 h 1946271"/>
                <a:gd name="connsiteX1222" fmla="*/ 1686302 w 1896822"/>
                <a:gd name="connsiteY1222" fmla="*/ 528038 h 1946271"/>
                <a:gd name="connsiteX1223" fmla="*/ 1700613 w 1896822"/>
                <a:gd name="connsiteY1223" fmla="*/ 534414 h 1946271"/>
                <a:gd name="connsiteX1224" fmla="*/ 1689659 w 1896822"/>
                <a:gd name="connsiteY1224" fmla="*/ 522678 h 1946271"/>
                <a:gd name="connsiteX1225" fmla="*/ 1707503 w 1896822"/>
                <a:gd name="connsiteY1225" fmla="*/ 530810 h 1946271"/>
                <a:gd name="connsiteX1226" fmla="*/ 1703175 w 1896822"/>
                <a:gd name="connsiteY1226" fmla="*/ 544672 h 1946271"/>
                <a:gd name="connsiteX1227" fmla="*/ 1714924 w 1896822"/>
                <a:gd name="connsiteY1227" fmla="*/ 540698 h 1946271"/>
                <a:gd name="connsiteX1228" fmla="*/ 1707503 w 1896822"/>
                <a:gd name="connsiteY1228" fmla="*/ 530810 h 1946271"/>
                <a:gd name="connsiteX1229" fmla="*/ 1722256 w 1896822"/>
                <a:gd name="connsiteY1229" fmla="*/ 532566 h 1946271"/>
                <a:gd name="connsiteX1230" fmla="*/ 1717044 w 1896822"/>
                <a:gd name="connsiteY1230" fmla="*/ 537186 h 1946271"/>
                <a:gd name="connsiteX1231" fmla="*/ 1728970 w 1896822"/>
                <a:gd name="connsiteY1231" fmla="*/ 546889 h 1946271"/>
                <a:gd name="connsiteX1232" fmla="*/ 1738510 w 1896822"/>
                <a:gd name="connsiteY1232" fmla="*/ 539959 h 1946271"/>
                <a:gd name="connsiteX1233" fmla="*/ 1722256 w 1896822"/>
                <a:gd name="connsiteY1233" fmla="*/ 532566 h 1946271"/>
                <a:gd name="connsiteX1234" fmla="*/ 1751761 w 1896822"/>
                <a:gd name="connsiteY1234" fmla="*/ 542731 h 1946271"/>
                <a:gd name="connsiteX1235" fmla="*/ 1750436 w 1896822"/>
                <a:gd name="connsiteY1235" fmla="*/ 549662 h 1946271"/>
                <a:gd name="connsiteX1236" fmla="*/ 1767044 w 1896822"/>
                <a:gd name="connsiteY1236" fmla="*/ 559180 h 1946271"/>
                <a:gd name="connsiteX1237" fmla="*/ 1751761 w 1896822"/>
                <a:gd name="connsiteY1237" fmla="*/ 542731 h 1946271"/>
                <a:gd name="connsiteX1238" fmla="*/ 292667 w 1896822"/>
                <a:gd name="connsiteY1238" fmla="*/ 456604 h 1946271"/>
                <a:gd name="connsiteX1239" fmla="*/ 292667 w 1896822"/>
                <a:gd name="connsiteY1239" fmla="*/ 456604 h 1946271"/>
                <a:gd name="connsiteX1240" fmla="*/ 283745 w 1896822"/>
                <a:gd name="connsiteY1240" fmla="*/ 478875 h 1946271"/>
                <a:gd name="connsiteX1241" fmla="*/ 281360 w 1896822"/>
                <a:gd name="connsiteY1241" fmla="*/ 481000 h 1946271"/>
                <a:gd name="connsiteX1242" fmla="*/ 286130 w 1896822"/>
                <a:gd name="connsiteY1242" fmla="*/ 480815 h 1946271"/>
                <a:gd name="connsiteX1243" fmla="*/ 283745 w 1896822"/>
                <a:gd name="connsiteY1243" fmla="*/ 478875 h 1946271"/>
                <a:gd name="connsiteX1244" fmla="*/ 491341 w 1896822"/>
                <a:gd name="connsiteY1244" fmla="*/ 483403 h 1946271"/>
                <a:gd name="connsiteX1245" fmla="*/ 484804 w 1896822"/>
                <a:gd name="connsiteY1245" fmla="*/ 507615 h 1946271"/>
                <a:gd name="connsiteX1246" fmla="*/ 491341 w 1896822"/>
                <a:gd name="connsiteY1246" fmla="*/ 483403 h 1946271"/>
                <a:gd name="connsiteX1247" fmla="*/ 503444 w 1896822"/>
                <a:gd name="connsiteY1247" fmla="*/ 506783 h 1946271"/>
                <a:gd name="connsiteX1248" fmla="*/ 491871 w 1896822"/>
                <a:gd name="connsiteY1248" fmla="*/ 510572 h 1946271"/>
                <a:gd name="connsiteX1249" fmla="*/ 471465 w 1896822"/>
                <a:gd name="connsiteY1249" fmla="*/ 555853 h 1946271"/>
                <a:gd name="connsiteX1250" fmla="*/ 504239 w 1896822"/>
                <a:gd name="connsiteY1250" fmla="*/ 534229 h 1946271"/>
                <a:gd name="connsiteX1251" fmla="*/ 499292 w 1896822"/>
                <a:gd name="connsiteY1251" fmla="*/ 527483 h 1946271"/>
                <a:gd name="connsiteX1252" fmla="*/ 499469 w 1896822"/>
                <a:gd name="connsiteY1252" fmla="*/ 527206 h 1946271"/>
                <a:gd name="connsiteX1253" fmla="*/ 498850 w 1896822"/>
                <a:gd name="connsiteY1253" fmla="*/ 523325 h 1946271"/>
                <a:gd name="connsiteX1254" fmla="*/ 500264 w 1896822"/>
                <a:gd name="connsiteY1254" fmla="*/ 525080 h 1946271"/>
                <a:gd name="connsiteX1255" fmla="*/ 503444 w 1896822"/>
                <a:gd name="connsiteY1255" fmla="*/ 506783 h 1946271"/>
                <a:gd name="connsiteX1256" fmla="*/ 472437 w 1896822"/>
                <a:gd name="connsiteY1256" fmla="*/ 484235 h 1946271"/>
                <a:gd name="connsiteX1257" fmla="*/ 463338 w 1896822"/>
                <a:gd name="connsiteY1257" fmla="*/ 505027 h 1946271"/>
                <a:gd name="connsiteX1258" fmla="*/ 472437 w 1896822"/>
                <a:gd name="connsiteY1258" fmla="*/ 484235 h 1946271"/>
                <a:gd name="connsiteX1259" fmla="*/ 468108 w 1896822"/>
                <a:gd name="connsiteY1259" fmla="*/ 504842 h 1946271"/>
                <a:gd name="connsiteX1260" fmla="*/ 452031 w 1896822"/>
                <a:gd name="connsiteY1260" fmla="*/ 522493 h 1946271"/>
                <a:gd name="connsiteX1261" fmla="*/ 443903 w 1896822"/>
                <a:gd name="connsiteY1261" fmla="*/ 530995 h 1946271"/>
                <a:gd name="connsiteX1262" fmla="*/ 427649 w 1896822"/>
                <a:gd name="connsiteY1262" fmla="*/ 548460 h 1946271"/>
                <a:gd name="connsiteX1263" fmla="*/ 443727 w 1896822"/>
                <a:gd name="connsiteY1263" fmla="*/ 530625 h 1946271"/>
                <a:gd name="connsiteX1264" fmla="*/ 442667 w 1896822"/>
                <a:gd name="connsiteY1264" fmla="*/ 529608 h 1946271"/>
                <a:gd name="connsiteX1265" fmla="*/ 444875 w 1896822"/>
                <a:gd name="connsiteY1265" fmla="*/ 526097 h 1946271"/>
                <a:gd name="connsiteX1266" fmla="*/ 430829 w 1896822"/>
                <a:gd name="connsiteY1266" fmla="*/ 519721 h 1946271"/>
                <a:gd name="connsiteX1267" fmla="*/ 412543 w 1896822"/>
                <a:gd name="connsiteY1267" fmla="*/ 568144 h 1946271"/>
                <a:gd name="connsiteX1268" fmla="*/ 400794 w 1896822"/>
                <a:gd name="connsiteY1268" fmla="*/ 572118 h 1946271"/>
                <a:gd name="connsiteX1269" fmla="*/ 410776 w 1896822"/>
                <a:gd name="connsiteY1269" fmla="*/ 592171 h 1946271"/>
                <a:gd name="connsiteX1270" fmla="*/ 394080 w 1896822"/>
                <a:gd name="connsiteY1270" fmla="*/ 582652 h 1946271"/>
                <a:gd name="connsiteX1271" fmla="*/ 389487 w 1896822"/>
                <a:gd name="connsiteY1271" fmla="*/ 596329 h 1946271"/>
                <a:gd name="connsiteX1272" fmla="*/ 386748 w 1896822"/>
                <a:gd name="connsiteY1272" fmla="*/ 579418 h 1946271"/>
                <a:gd name="connsiteX1273" fmla="*/ 391342 w 1896822"/>
                <a:gd name="connsiteY1273" fmla="*/ 565741 h 1946271"/>
                <a:gd name="connsiteX1274" fmla="*/ 391077 w 1896822"/>
                <a:gd name="connsiteY1274" fmla="*/ 552064 h 1946271"/>
                <a:gd name="connsiteX1275" fmla="*/ 372437 w 1896822"/>
                <a:gd name="connsiteY1275" fmla="*/ 566296 h 1946271"/>
                <a:gd name="connsiteX1276" fmla="*/ 374999 w 1896822"/>
                <a:gd name="connsiteY1276" fmla="*/ 576461 h 1946271"/>
                <a:gd name="connsiteX1277" fmla="*/ 361130 w 1896822"/>
                <a:gd name="connsiteY1277" fmla="*/ 590507 h 1946271"/>
                <a:gd name="connsiteX1278" fmla="*/ 372879 w 1896822"/>
                <a:gd name="connsiteY1278" fmla="*/ 586811 h 1946271"/>
                <a:gd name="connsiteX1279" fmla="*/ 368462 w 1896822"/>
                <a:gd name="connsiteY1279" fmla="*/ 607419 h 1946271"/>
                <a:gd name="connsiteX1280" fmla="*/ 384716 w 1896822"/>
                <a:gd name="connsiteY1280" fmla="*/ 596514 h 1946271"/>
                <a:gd name="connsiteX1281" fmla="*/ 378003 w 1896822"/>
                <a:gd name="connsiteY1281" fmla="*/ 613795 h 1946271"/>
                <a:gd name="connsiteX1282" fmla="*/ 387720 w 1896822"/>
                <a:gd name="connsiteY1282" fmla="*/ 627287 h 1946271"/>
                <a:gd name="connsiteX1283" fmla="*/ 408568 w 1896822"/>
                <a:gd name="connsiteY1283" fmla="*/ 602428 h 1946271"/>
                <a:gd name="connsiteX1284" fmla="*/ 410953 w 1896822"/>
                <a:gd name="connsiteY1284" fmla="*/ 605848 h 1946271"/>
                <a:gd name="connsiteX1285" fmla="*/ 420052 w 1896822"/>
                <a:gd name="connsiteY1285" fmla="*/ 591709 h 1946271"/>
                <a:gd name="connsiteX1286" fmla="*/ 422437 w 1896822"/>
                <a:gd name="connsiteY1286" fmla="*/ 595128 h 1946271"/>
                <a:gd name="connsiteX1287" fmla="*/ 443285 w 1896822"/>
                <a:gd name="connsiteY1287" fmla="*/ 570547 h 1946271"/>
                <a:gd name="connsiteX1288" fmla="*/ 445847 w 1896822"/>
                <a:gd name="connsiteY1288" fmla="*/ 573873 h 1946271"/>
                <a:gd name="connsiteX1289" fmla="*/ 455034 w 1896822"/>
                <a:gd name="connsiteY1289" fmla="*/ 559827 h 1946271"/>
                <a:gd name="connsiteX1290" fmla="*/ 459539 w 1896822"/>
                <a:gd name="connsiteY1290" fmla="*/ 559827 h 1946271"/>
                <a:gd name="connsiteX1291" fmla="*/ 464133 w 1896822"/>
                <a:gd name="connsiteY1291" fmla="*/ 538942 h 1946271"/>
                <a:gd name="connsiteX1292" fmla="*/ 473055 w 1896822"/>
                <a:gd name="connsiteY1292" fmla="*/ 518150 h 1946271"/>
                <a:gd name="connsiteX1293" fmla="*/ 468108 w 1896822"/>
                <a:gd name="connsiteY1293" fmla="*/ 504842 h 1946271"/>
                <a:gd name="connsiteX1294" fmla="*/ 478444 w 1896822"/>
                <a:gd name="connsiteY1294" fmla="*/ 512605 h 1946271"/>
                <a:gd name="connsiteX1295" fmla="*/ 480211 w 1896822"/>
                <a:gd name="connsiteY1295" fmla="*/ 521291 h 1946271"/>
                <a:gd name="connsiteX1296" fmla="*/ 480034 w 1896822"/>
                <a:gd name="connsiteY1296" fmla="*/ 514545 h 1946271"/>
                <a:gd name="connsiteX1297" fmla="*/ 478444 w 1896822"/>
                <a:gd name="connsiteY1297" fmla="*/ 512605 h 1946271"/>
                <a:gd name="connsiteX1298" fmla="*/ 1708298 w 1896822"/>
                <a:gd name="connsiteY1298" fmla="*/ 573042 h 1946271"/>
                <a:gd name="connsiteX1299" fmla="*/ 1705913 w 1896822"/>
                <a:gd name="connsiteY1299" fmla="*/ 575260 h 1946271"/>
                <a:gd name="connsiteX1300" fmla="*/ 1710684 w 1896822"/>
                <a:gd name="connsiteY1300" fmla="*/ 575075 h 1946271"/>
                <a:gd name="connsiteX1301" fmla="*/ 1708298 w 1896822"/>
                <a:gd name="connsiteY1301" fmla="*/ 573042 h 1946271"/>
                <a:gd name="connsiteX1302" fmla="*/ 1715719 w 1896822"/>
                <a:gd name="connsiteY1302" fmla="*/ 588567 h 1946271"/>
                <a:gd name="connsiteX1303" fmla="*/ 1711125 w 1896822"/>
                <a:gd name="connsiteY1303" fmla="*/ 595498 h 1946271"/>
                <a:gd name="connsiteX1304" fmla="*/ 1725171 w 1896822"/>
                <a:gd name="connsiteY1304" fmla="*/ 601689 h 1946271"/>
                <a:gd name="connsiteX1305" fmla="*/ 1715719 w 1896822"/>
                <a:gd name="connsiteY1305" fmla="*/ 588567 h 1946271"/>
                <a:gd name="connsiteX1306" fmla="*/ 1729942 w 1896822"/>
                <a:gd name="connsiteY1306" fmla="*/ 603075 h 1946271"/>
                <a:gd name="connsiteX1307" fmla="*/ 1727821 w 1896822"/>
                <a:gd name="connsiteY1307" fmla="*/ 605201 h 1946271"/>
                <a:gd name="connsiteX1308" fmla="*/ 1732503 w 1896822"/>
                <a:gd name="connsiteY1308" fmla="*/ 605016 h 1946271"/>
                <a:gd name="connsiteX1309" fmla="*/ 1729942 w 1896822"/>
                <a:gd name="connsiteY1309" fmla="*/ 603075 h 1946271"/>
                <a:gd name="connsiteX1310" fmla="*/ 161131 w 1896822"/>
                <a:gd name="connsiteY1310" fmla="*/ 556777 h 1946271"/>
                <a:gd name="connsiteX1311" fmla="*/ 157509 w 1896822"/>
                <a:gd name="connsiteY1311" fmla="*/ 557239 h 1946271"/>
                <a:gd name="connsiteX1312" fmla="*/ 164664 w 1896822"/>
                <a:gd name="connsiteY1312" fmla="*/ 560381 h 1946271"/>
                <a:gd name="connsiteX1313" fmla="*/ 161131 w 1896822"/>
                <a:gd name="connsiteY1313" fmla="*/ 556777 h 1946271"/>
                <a:gd name="connsiteX1314" fmla="*/ 447437 w 1896822"/>
                <a:gd name="connsiteY1314" fmla="*/ 512143 h 1946271"/>
                <a:gd name="connsiteX1315" fmla="*/ 444698 w 1896822"/>
                <a:gd name="connsiteY1315" fmla="*/ 512328 h 1946271"/>
                <a:gd name="connsiteX1316" fmla="*/ 447084 w 1896822"/>
                <a:gd name="connsiteY1316" fmla="*/ 515747 h 1946271"/>
                <a:gd name="connsiteX1317" fmla="*/ 447437 w 1896822"/>
                <a:gd name="connsiteY1317" fmla="*/ 512143 h 1946271"/>
                <a:gd name="connsiteX1318" fmla="*/ 399204 w 1896822"/>
                <a:gd name="connsiteY1318" fmla="*/ 544672 h 1946271"/>
                <a:gd name="connsiteX1319" fmla="*/ 395670 w 1896822"/>
                <a:gd name="connsiteY1319" fmla="*/ 544949 h 1946271"/>
                <a:gd name="connsiteX1320" fmla="*/ 402826 w 1896822"/>
                <a:gd name="connsiteY1320" fmla="*/ 548091 h 1946271"/>
                <a:gd name="connsiteX1321" fmla="*/ 399204 w 1896822"/>
                <a:gd name="connsiteY1321" fmla="*/ 544672 h 1946271"/>
                <a:gd name="connsiteX1322" fmla="*/ 340900 w 1896822"/>
                <a:gd name="connsiteY1322" fmla="*/ 612779 h 1946271"/>
                <a:gd name="connsiteX1323" fmla="*/ 335512 w 1896822"/>
                <a:gd name="connsiteY1323" fmla="*/ 615551 h 1946271"/>
                <a:gd name="connsiteX1324" fmla="*/ 342844 w 1896822"/>
                <a:gd name="connsiteY1324" fmla="*/ 625439 h 1946271"/>
                <a:gd name="connsiteX1325" fmla="*/ 338338 w 1896822"/>
                <a:gd name="connsiteY1325" fmla="*/ 632462 h 1946271"/>
                <a:gd name="connsiteX1326" fmla="*/ 338515 w 1896822"/>
                <a:gd name="connsiteY1326" fmla="*/ 646139 h 1946271"/>
                <a:gd name="connsiteX1327" fmla="*/ 324204 w 1896822"/>
                <a:gd name="connsiteY1327" fmla="*/ 639763 h 1946271"/>
                <a:gd name="connsiteX1328" fmla="*/ 312720 w 1896822"/>
                <a:gd name="connsiteY1328" fmla="*/ 664159 h 1946271"/>
                <a:gd name="connsiteX1329" fmla="*/ 322437 w 1896822"/>
                <a:gd name="connsiteY1329" fmla="*/ 677281 h 1946271"/>
                <a:gd name="connsiteX1330" fmla="*/ 324999 w 1896822"/>
                <a:gd name="connsiteY1330" fmla="*/ 675248 h 1946271"/>
                <a:gd name="connsiteX1331" fmla="*/ 323232 w 1896822"/>
                <a:gd name="connsiteY1331" fmla="*/ 678298 h 1946271"/>
                <a:gd name="connsiteX1332" fmla="*/ 327384 w 1896822"/>
                <a:gd name="connsiteY1332" fmla="*/ 684027 h 1946271"/>
                <a:gd name="connsiteX1333" fmla="*/ 343639 w 1896822"/>
                <a:gd name="connsiteY1333" fmla="*/ 666377 h 1946271"/>
                <a:gd name="connsiteX1334" fmla="*/ 341077 w 1896822"/>
                <a:gd name="connsiteY1334" fmla="*/ 656212 h 1946271"/>
                <a:gd name="connsiteX1335" fmla="*/ 359981 w 1896822"/>
                <a:gd name="connsiteY1335" fmla="*/ 655472 h 1946271"/>
                <a:gd name="connsiteX1336" fmla="*/ 367083 w 1896822"/>
                <a:gd name="connsiteY1336" fmla="*/ 640964 h 1946271"/>
                <a:gd name="connsiteX1337" fmla="*/ 367137 w 1896822"/>
                <a:gd name="connsiteY1337" fmla="*/ 640964 h 1946271"/>
                <a:gd name="connsiteX1338" fmla="*/ 367099 w 1896822"/>
                <a:gd name="connsiteY1338" fmla="*/ 640931 h 1946271"/>
                <a:gd name="connsiteX1339" fmla="*/ 368683 w 1896822"/>
                <a:gd name="connsiteY1339" fmla="*/ 637695 h 1946271"/>
                <a:gd name="connsiteX1340" fmla="*/ 378444 w 1896822"/>
                <a:gd name="connsiteY1340" fmla="*/ 627472 h 1946271"/>
                <a:gd name="connsiteX1341" fmla="*/ 354769 w 1896822"/>
                <a:gd name="connsiteY1341" fmla="*/ 628488 h 1946271"/>
                <a:gd name="connsiteX1342" fmla="*/ 340900 w 1896822"/>
                <a:gd name="connsiteY1342" fmla="*/ 612779 h 1946271"/>
                <a:gd name="connsiteX1343" fmla="*/ 1754765 w 1896822"/>
                <a:gd name="connsiteY1343" fmla="*/ 638007 h 1946271"/>
                <a:gd name="connsiteX1344" fmla="*/ 1751761 w 1896822"/>
                <a:gd name="connsiteY1344" fmla="*/ 638376 h 1946271"/>
                <a:gd name="connsiteX1345" fmla="*/ 1754411 w 1896822"/>
                <a:gd name="connsiteY1345" fmla="*/ 641703 h 1946271"/>
                <a:gd name="connsiteX1346" fmla="*/ 1754765 w 1896822"/>
                <a:gd name="connsiteY1346" fmla="*/ 638007 h 1946271"/>
                <a:gd name="connsiteX1347" fmla="*/ 1761478 w 1896822"/>
                <a:gd name="connsiteY1347" fmla="*/ 646139 h 1946271"/>
                <a:gd name="connsiteX1348" fmla="*/ 1759093 w 1896822"/>
                <a:gd name="connsiteY1348" fmla="*/ 648264 h 1946271"/>
                <a:gd name="connsiteX1349" fmla="*/ 1763864 w 1896822"/>
                <a:gd name="connsiteY1349" fmla="*/ 648080 h 1946271"/>
                <a:gd name="connsiteX1350" fmla="*/ 1761478 w 1896822"/>
                <a:gd name="connsiteY1350" fmla="*/ 646139 h 1946271"/>
                <a:gd name="connsiteX1351" fmla="*/ 308745 w 1896822"/>
                <a:gd name="connsiteY1351" fmla="*/ 692899 h 1946271"/>
                <a:gd name="connsiteX1352" fmla="*/ 306360 w 1896822"/>
                <a:gd name="connsiteY1352" fmla="*/ 694932 h 1946271"/>
                <a:gd name="connsiteX1353" fmla="*/ 311130 w 1896822"/>
                <a:gd name="connsiteY1353" fmla="*/ 694747 h 1946271"/>
                <a:gd name="connsiteX1354" fmla="*/ 308745 w 1896822"/>
                <a:gd name="connsiteY1354" fmla="*/ 692899 h 1946271"/>
                <a:gd name="connsiteX1355" fmla="*/ 1779588 w 1896822"/>
                <a:gd name="connsiteY1355" fmla="*/ 753059 h 1946271"/>
                <a:gd name="connsiteX1356" fmla="*/ 1775171 w 1896822"/>
                <a:gd name="connsiteY1356" fmla="*/ 757032 h 1946271"/>
                <a:gd name="connsiteX1357" fmla="*/ 1782768 w 1896822"/>
                <a:gd name="connsiteY1357" fmla="*/ 773666 h 1946271"/>
                <a:gd name="connsiteX1358" fmla="*/ 1782768 w 1896822"/>
                <a:gd name="connsiteY1358" fmla="*/ 787436 h 1946271"/>
                <a:gd name="connsiteX1359" fmla="*/ 1791867 w 1896822"/>
                <a:gd name="connsiteY1359" fmla="*/ 766551 h 1946271"/>
                <a:gd name="connsiteX1360" fmla="*/ 1779588 w 1896822"/>
                <a:gd name="connsiteY1360" fmla="*/ 753059 h 1946271"/>
                <a:gd name="connsiteX1361" fmla="*/ 196643 w 1896822"/>
                <a:gd name="connsiteY1361" fmla="*/ 758418 h 1946271"/>
                <a:gd name="connsiteX1362" fmla="*/ 194258 w 1896822"/>
                <a:gd name="connsiteY1362" fmla="*/ 760636 h 1946271"/>
                <a:gd name="connsiteX1363" fmla="*/ 199028 w 1896822"/>
                <a:gd name="connsiteY1363" fmla="*/ 760451 h 1946271"/>
                <a:gd name="connsiteX1364" fmla="*/ 196643 w 1896822"/>
                <a:gd name="connsiteY1364" fmla="*/ 758418 h 1946271"/>
                <a:gd name="connsiteX1365" fmla="*/ 1749994 w 1896822"/>
                <a:gd name="connsiteY1365" fmla="*/ 790208 h 1946271"/>
                <a:gd name="connsiteX1366" fmla="*/ 1747609 w 1896822"/>
                <a:gd name="connsiteY1366" fmla="*/ 792148 h 1946271"/>
                <a:gd name="connsiteX1367" fmla="*/ 1752380 w 1896822"/>
                <a:gd name="connsiteY1367" fmla="*/ 791964 h 1946271"/>
                <a:gd name="connsiteX1368" fmla="*/ 1749994 w 1896822"/>
                <a:gd name="connsiteY1368" fmla="*/ 790208 h 1946271"/>
                <a:gd name="connsiteX1369" fmla="*/ 1823227 w 1896822"/>
                <a:gd name="connsiteY1369" fmla="*/ 803053 h 1946271"/>
                <a:gd name="connsiteX1370" fmla="*/ 1814305 w 1896822"/>
                <a:gd name="connsiteY1370" fmla="*/ 823753 h 1946271"/>
                <a:gd name="connsiteX1371" fmla="*/ 1826231 w 1896822"/>
                <a:gd name="connsiteY1371" fmla="*/ 833456 h 1946271"/>
                <a:gd name="connsiteX1372" fmla="*/ 1833121 w 1896822"/>
                <a:gd name="connsiteY1372" fmla="*/ 823106 h 1946271"/>
                <a:gd name="connsiteX1373" fmla="*/ 1823227 w 1896822"/>
                <a:gd name="connsiteY1373" fmla="*/ 803053 h 1946271"/>
                <a:gd name="connsiteX1374" fmla="*/ 1780736 w 1896822"/>
                <a:gd name="connsiteY1374" fmla="*/ 804439 h 1946271"/>
                <a:gd name="connsiteX1375" fmla="*/ 1776231 w 1896822"/>
                <a:gd name="connsiteY1375" fmla="*/ 811370 h 1946271"/>
                <a:gd name="connsiteX1376" fmla="*/ 1783563 w 1896822"/>
                <a:gd name="connsiteY1376" fmla="*/ 821535 h 1946271"/>
                <a:gd name="connsiteX1377" fmla="*/ 1780736 w 1896822"/>
                <a:gd name="connsiteY1377" fmla="*/ 804439 h 1946271"/>
                <a:gd name="connsiteX1378" fmla="*/ 1799818 w 1896822"/>
                <a:gd name="connsiteY1378" fmla="*/ 813218 h 1946271"/>
                <a:gd name="connsiteX1379" fmla="*/ 1797432 w 1896822"/>
                <a:gd name="connsiteY1379" fmla="*/ 814142 h 1946271"/>
                <a:gd name="connsiteX1380" fmla="*/ 1800171 w 1896822"/>
                <a:gd name="connsiteY1380" fmla="*/ 831054 h 1946271"/>
                <a:gd name="connsiteX1381" fmla="*/ 1806973 w 1896822"/>
                <a:gd name="connsiteY1381" fmla="*/ 820519 h 1946271"/>
                <a:gd name="connsiteX1382" fmla="*/ 1799818 w 1896822"/>
                <a:gd name="connsiteY1382" fmla="*/ 813218 h 1946271"/>
                <a:gd name="connsiteX1383" fmla="*/ 92845 w 1896822"/>
                <a:gd name="connsiteY1383" fmla="*/ 838354 h 1946271"/>
                <a:gd name="connsiteX1384" fmla="*/ 86926 w 1896822"/>
                <a:gd name="connsiteY1384" fmla="*/ 839555 h 1946271"/>
                <a:gd name="connsiteX1385" fmla="*/ 82774 w 1896822"/>
                <a:gd name="connsiteY1385" fmla="*/ 860255 h 1946271"/>
                <a:gd name="connsiteX1386" fmla="*/ 87721 w 1896822"/>
                <a:gd name="connsiteY1386" fmla="*/ 880494 h 1946271"/>
                <a:gd name="connsiteX1387" fmla="*/ 89664 w 1896822"/>
                <a:gd name="connsiteY1387" fmla="*/ 856651 h 1946271"/>
                <a:gd name="connsiteX1388" fmla="*/ 92845 w 1896822"/>
                <a:gd name="connsiteY1388" fmla="*/ 838354 h 1946271"/>
                <a:gd name="connsiteX1389" fmla="*/ 1786125 w 1896822"/>
                <a:gd name="connsiteY1389" fmla="*/ 840017 h 1946271"/>
                <a:gd name="connsiteX1390" fmla="*/ 1783916 w 1896822"/>
                <a:gd name="connsiteY1390" fmla="*/ 841958 h 1946271"/>
                <a:gd name="connsiteX1391" fmla="*/ 1788510 w 1896822"/>
                <a:gd name="connsiteY1391" fmla="*/ 841773 h 1946271"/>
                <a:gd name="connsiteX1392" fmla="*/ 1786125 w 1896822"/>
                <a:gd name="connsiteY1392" fmla="*/ 840017 h 1946271"/>
                <a:gd name="connsiteX1393" fmla="*/ 1064219 w 1896822"/>
                <a:gd name="connsiteY1393" fmla="*/ 851476 h 1946271"/>
                <a:gd name="connsiteX1394" fmla="*/ 1052735 w 1896822"/>
                <a:gd name="connsiteY1394" fmla="*/ 868942 h 1946271"/>
                <a:gd name="connsiteX1395" fmla="*/ 1038601 w 1896822"/>
                <a:gd name="connsiteY1395" fmla="*/ 869589 h 1946271"/>
                <a:gd name="connsiteX1396" fmla="*/ 1029060 w 1896822"/>
                <a:gd name="connsiteY1396" fmla="*/ 862843 h 1946271"/>
                <a:gd name="connsiteX1397" fmla="*/ 1022170 w 1896822"/>
                <a:gd name="connsiteY1397" fmla="*/ 873285 h 1946271"/>
                <a:gd name="connsiteX1398" fmla="*/ 1003266 w 1896822"/>
                <a:gd name="connsiteY1398" fmla="*/ 867371 h 1946271"/>
                <a:gd name="connsiteX1399" fmla="*/ 1003707 w 1896822"/>
                <a:gd name="connsiteY1399" fmla="*/ 894540 h 1946271"/>
                <a:gd name="connsiteX1400" fmla="*/ 1015191 w 1896822"/>
                <a:gd name="connsiteY1400" fmla="*/ 877074 h 1946271"/>
                <a:gd name="connsiteX1401" fmla="*/ 1024732 w 1896822"/>
                <a:gd name="connsiteY1401" fmla="*/ 883635 h 1946271"/>
                <a:gd name="connsiteX1402" fmla="*/ 1020138 w 1896822"/>
                <a:gd name="connsiteY1402" fmla="*/ 897497 h 1946271"/>
                <a:gd name="connsiteX1403" fmla="*/ 1034272 w 1896822"/>
                <a:gd name="connsiteY1403" fmla="*/ 890012 h 1946271"/>
                <a:gd name="connsiteX1404" fmla="*/ 1046110 w 1896822"/>
                <a:gd name="connsiteY1404" fmla="*/ 893154 h 1946271"/>
                <a:gd name="connsiteX1405" fmla="*/ 1062806 w 1896822"/>
                <a:gd name="connsiteY1405" fmla="*/ 902672 h 1946271"/>
                <a:gd name="connsiteX1406" fmla="*/ 1071905 w 1896822"/>
                <a:gd name="connsiteY1406" fmla="*/ 888626 h 1946271"/>
                <a:gd name="connsiteX1407" fmla="*/ 1090633 w 1896822"/>
                <a:gd name="connsiteY1407" fmla="*/ 881048 h 1946271"/>
                <a:gd name="connsiteX1408" fmla="*/ 1100350 w 1896822"/>
                <a:gd name="connsiteY1408" fmla="*/ 887794 h 1946271"/>
                <a:gd name="connsiteX1409" fmla="*/ 1114396 w 1896822"/>
                <a:gd name="connsiteY1409" fmla="*/ 887055 h 1946271"/>
                <a:gd name="connsiteX1410" fmla="*/ 1107682 w 1896822"/>
                <a:gd name="connsiteY1410" fmla="*/ 904428 h 1946271"/>
                <a:gd name="connsiteX1411" fmla="*/ 1126322 w 1896822"/>
                <a:gd name="connsiteY1411" fmla="*/ 890012 h 1946271"/>
                <a:gd name="connsiteX1412" fmla="*/ 1118990 w 1896822"/>
                <a:gd name="connsiteY1412" fmla="*/ 873285 h 1946271"/>
                <a:gd name="connsiteX1413" fmla="*/ 1095138 w 1896822"/>
                <a:gd name="connsiteY1413" fmla="*/ 867371 h 1946271"/>
                <a:gd name="connsiteX1414" fmla="*/ 1086039 w 1896822"/>
                <a:gd name="connsiteY1414" fmla="*/ 881233 h 1946271"/>
                <a:gd name="connsiteX1415" fmla="*/ 1071728 w 1896822"/>
                <a:gd name="connsiteY1415" fmla="*/ 874949 h 1946271"/>
                <a:gd name="connsiteX1416" fmla="*/ 1064573 w 1896822"/>
                <a:gd name="connsiteY1416" fmla="*/ 864968 h 1946271"/>
                <a:gd name="connsiteX1417" fmla="*/ 1064219 w 1896822"/>
                <a:gd name="connsiteY1417" fmla="*/ 851476 h 1946271"/>
                <a:gd name="connsiteX1418" fmla="*/ 1799376 w 1896822"/>
                <a:gd name="connsiteY1418" fmla="*/ 853509 h 1946271"/>
                <a:gd name="connsiteX1419" fmla="*/ 1793457 w 1896822"/>
                <a:gd name="connsiteY1419" fmla="*/ 855265 h 1946271"/>
                <a:gd name="connsiteX1420" fmla="*/ 1805383 w 1896822"/>
                <a:gd name="connsiteY1420" fmla="*/ 858222 h 1946271"/>
                <a:gd name="connsiteX1421" fmla="*/ 1799376 w 1896822"/>
                <a:gd name="connsiteY1421" fmla="*/ 853509 h 1946271"/>
                <a:gd name="connsiteX1422" fmla="*/ 1131445 w 1896822"/>
                <a:gd name="connsiteY1422" fmla="*/ 884467 h 1946271"/>
                <a:gd name="connsiteX1423" fmla="*/ 1133477 w 1896822"/>
                <a:gd name="connsiteY1423" fmla="*/ 893154 h 1946271"/>
                <a:gd name="connsiteX1424" fmla="*/ 1133300 w 1896822"/>
                <a:gd name="connsiteY1424" fmla="*/ 886408 h 1946271"/>
                <a:gd name="connsiteX1425" fmla="*/ 1131445 w 1896822"/>
                <a:gd name="connsiteY1425" fmla="*/ 884467 h 1946271"/>
                <a:gd name="connsiteX1426" fmla="*/ 1144608 w 1896822"/>
                <a:gd name="connsiteY1426" fmla="*/ 891398 h 1946271"/>
                <a:gd name="connsiteX1427" fmla="*/ 1142753 w 1896822"/>
                <a:gd name="connsiteY1427" fmla="*/ 892969 h 1946271"/>
                <a:gd name="connsiteX1428" fmla="*/ 1144608 w 1896822"/>
                <a:gd name="connsiteY1428" fmla="*/ 891398 h 1946271"/>
                <a:gd name="connsiteX1429" fmla="*/ 1803970 w 1896822"/>
                <a:gd name="connsiteY1429" fmla="*/ 892137 h 1946271"/>
                <a:gd name="connsiteX1430" fmla="*/ 1801231 w 1896822"/>
                <a:gd name="connsiteY1430" fmla="*/ 892599 h 1946271"/>
                <a:gd name="connsiteX1431" fmla="*/ 1803793 w 1896822"/>
                <a:gd name="connsiteY1431" fmla="*/ 895926 h 1946271"/>
                <a:gd name="connsiteX1432" fmla="*/ 1803970 w 1896822"/>
                <a:gd name="connsiteY1432" fmla="*/ 892137 h 1946271"/>
                <a:gd name="connsiteX1433" fmla="*/ 1171374 w 1896822"/>
                <a:gd name="connsiteY1433" fmla="*/ 898514 h 1946271"/>
                <a:gd name="connsiteX1434" fmla="*/ 1155120 w 1896822"/>
                <a:gd name="connsiteY1434" fmla="*/ 923095 h 1946271"/>
                <a:gd name="connsiteX1435" fmla="*/ 1152470 w 1896822"/>
                <a:gd name="connsiteY1435" fmla="*/ 906091 h 1946271"/>
                <a:gd name="connsiteX1436" fmla="*/ 1136481 w 1896822"/>
                <a:gd name="connsiteY1436" fmla="*/ 930673 h 1946271"/>
                <a:gd name="connsiteX1437" fmla="*/ 1117753 w 1896822"/>
                <a:gd name="connsiteY1437" fmla="*/ 938250 h 1946271"/>
                <a:gd name="connsiteX1438" fmla="*/ 1106269 w 1896822"/>
                <a:gd name="connsiteY1438" fmla="*/ 969393 h 1946271"/>
                <a:gd name="connsiteX1439" fmla="*/ 1118018 w 1896822"/>
                <a:gd name="connsiteY1439" fmla="*/ 958673 h 1946271"/>
                <a:gd name="connsiteX1440" fmla="*/ 1127470 w 1896822"/>
                <a:gd name="connsiteY1440" fmla="*/ 964957 h 1946271"/>
                <a:gd name="connsiteX1441" fmla="*/ 1148760 w 1896822"/>
                <a:gd name="connsiteY1441" fmla="*/ 954053 h 1946271"/>
                <a:gd name="connsiteX1442" fmla="*/ 1146551 w 1896822"/>
                <a:gd name="connsiteY1442" fmla="*/ 964403 h 1946271"/>
                <a:gd name="connsiteX1443" fmla="*/ 1153530 w 1896822"/>
                <a:gd name="connsiteY1443" fmla="*/ 967545 h 1946271"/>
                <a:gd name="connsiteX1444" fmla="*/ 1160244 w 1896822"/>
                <a:gd name="connsiteY1444" fmla="*/ 943333 h 1946271"/>
                <a:gd name="connsiteX1445" fmla="*/ 1188424 w 1896822"/>
                <a:gd name="connsiteY1445" fmla="*/ 935386 h 1946271"/>
                <a:gd name="connsiteX1446" fmla="*/ 1186215 w 1896822"/>
                <a:gd name="connsiteY1446" fmla="*/ 945921 h 1946271"/>
                <a:gd name="connsiteX1447" fmla="*/ 1200350 w 1896822"/>
                <a:gd name="connsiteY1447" fmla="*/ 938620 h 1946271"/>
                <a:gd name="connsiteX1448" fmla="*/ 1176940 w 1896822"/>
                <a:gd name="connsiteY1448" fmla="*/ 959875 h 1946271"/>
                <a:gd name="connsiteX1449" fmla="*/ 1189042 w 1896822"/>
                <a:gd name="connsiteY1449" fmla="*/ 969578 h 1946271"/>
                <a:gd name="connsiteX1450" fmla="*/ 1179855 w 1896822"/>
                <a:gd name="connsiteY1450" fmla="*/ 983624 h 1946271"/>
                <a:gd name="connsiteX1451" fmla="*/ 1198760 w 1896822"/>
                <a:gd name="connsiteY1451" fmla="*/ 989816 h 1946271"/>
                <a:gd name="connsiteX1452" fmla="*/ 1187452 w 1896822"/>
                <a:gd name="connsiteY1452" fmla="*/ 1014212 h 1946271"/>
                <a:gd name="connsiteX1453" fmla="*/ 1199113 w 1896822"/>
                <a:gd name="connsiteY1453" fmla="*/ 1010424 h 1946271"/>
                <a:gd name="connsiteX1454" fmla="*/ 1215456 w 1896822"/>
                <a:gd name="connsiteY1454" fmla="*/ 999334 h 1946271"/>
                <a:gd name="connsiteX1455" fmla="*/ 1203353 w 1896822"/>
                <a:gd name="connsiteY1455" fmla="*/ 975862 h 1946271"/>
                <a:gd name="connsiteX1456" fmla="*/ 1215014 w 1896822"/>
                <a:gd name="connsiteY1456" fmla="*/ 972165 h 1946271"/>
                <a:gd name="connsiteX1457" fmla="*/ 1231268 w 1896822"/>
                <a:gd name="connsiteY1457" fmla="*/ 961261 h 1946271"/>
                <a:gd name="connsiteX1458" fmla="*/ 1224554 w 1896822"/>
                <a:gd name="connsiteY1458" fmla="*/ 978727 h 1946271"/>
                <a:gd name="connsiteX1459" fmla="*/ 1231887 w 1896822"/>
                <a:gd name="connsiteY1459" fmla="*/ 988615 h 1946271"/>
                <a:gd name="connsiteX1460" fmla="*/ 1220579 w 1896822"/>
                <a:gd name="connsiteY1460" fmla="*/ 1012826 h 1946271"/>
                <a:gd name="connsiteX1461" fmla="*/ 1232063 w 1896822"/>
                <a:gd name="connsiteY1461" fmla="*/ 995361 h 1946271"/>
                <a:gd name="connsiteX1462" fmla="*/ 1243636 w 1896822"/>
                <a:gd name="connsiteY1462" fmla="*/ 991572 h 1946271"/>
                <a:gd name="connsiteX1463" fmla="*/ 1247964 w 1896822"/>
                <a:gd name="connsiteY1463" fmla="*/ 970964 h 1946271"/>
                <a:gd name="connsiteX1464" fmla="*/ 1234095 w 1896822"/>
                <a:gd name="connsiteY1464" fmla="*/ 978264 h 1946271"/>
                <a:gd name="connsiteX1465" fmla="*/ 1252293 w 1896822"/>
                <a:gd name="connsiteY1465" fmla="*/ 943518 h 1946271"/>
                <a:gd name="connsiteX1466" fmla="*/ 1226145 w 1896822"/>
                <a:gd name="connsiteY1466" fmla="*/ 934277 h 1946271"/>
                <a:gd name="connsiteX1467" fmla="*/ 1219342 w 1896822"/>
                <a:gd name="connsiteY1467" fmla="*/ 951465 h 1946271"/>
                <a:gd name="connsiteX1468" fmla="*/ 1203088 w 1896822"/>
                <a:gd name="connsiteY1468" fmla="*/ 962370 h 1946271"/>
                <a:gd name="connsiteX1469" fmla="*/ 1214660 w 1896822"/>
                <a:gd name="connsiteY1469" fmla="*/ 944719 h 1946271"/>
                <a:gd name="connsiteX1470" fmla="*/ 1200350 w 1896822"/>
                <a:gd name="connsiteY1470" fmla="*/ 938620 h 1946271"/>
                <a:gd name="connsiteX1471" fmla="*/ 1211834 w 1896822"/>
                <a:gd name="connsiteY1471" fmla="*/ 927900 h 1946271"/>
                <a:gd name="connsiteX1472" fmla="*/ 1197346 w 1896822"/>
                <a:gd name="connsiteY1472" fmla="*/ 914778 h 1946271"/>
                <a:gd name="connsiteX1473" fmla="*/ 1178707 w 1896822"/>
                <a:gd name="connsiteY1473" fmla="*/ 922356 h 1946271"/>
                <a:gd name="connsiteX1474" fmla="*/ 1183035 w 1896822"/>
                <a:gd name="connsiteY1474" fmla="*/ 901471 h 1946271"/>
                <a:gd name="connsiteX1475" fmla="*/ 1171374 w 1896822"/>
                <a:gd name="connsiteY1475" fmla="*/ 898514 h 1946271"/>
                <a:gd name="connsiteX1476" fmla="*/ 1261657 w 1896822"/>
                <a:gd name="connsiteY1476" fmla="*/ 943148 h 1946271"/>
                <a:gd name="connsiteX1477" fmla="*/ 1250350 w 1896822"/>
                <a:gd name="connsiteY1477" fmla="*/ 960614 h 1946271"/>
                <a:gd name="connsiteX1478" fmla="*/ 1257505 w 1896822"/>
                <a:gd name="connsiteY1478" fmla="*/ 970594 h 1946271"/>
                <a:gd name="connsiteX1479" fmla="*/ 1261657 w 1896822"/>
                <a:gd name="connsiteY1479" fmla="*/ 943148 h 1946271"/>
                <a:gd name="connsiteX1480" fmla="*/ 1809182 w 1896822"/>
                <a:gd name="connsiteY1480" fmla="*/ 944719 h 1946271"/>
                <a:gd name="connsiteX1481" fmla="*/ 1806973 w 1896822"/>
                <a:gd name="connsiteY1481" fmla="*/ 946937 h 1946271"/>
                <a:gd name="connsiteX1482" fmla="*/ 1811567 w 1896822"/>
                <a:gd name="connsiteY1482" fmla="*/ 946937 h 1946271"/>
                <a:gd name="connsiteX1483" fmla="*/ 1809182 w 1896822"/>
                <a:gd name="connsiteY1483" fmla="*/ 944719 h 1946271"/>
                <a:gd name="connsiteX1484" fmla="*/ 1814128 w 1896822"/>
                <a:gd name="connsiteY1484" fmla="*/ 951465 h 1946271"/>
                <a:gd name="connsiteX1485" fmla="*/ 1811743 w 1896822"/>
                <a:gd name="connsiteY1485" fmla="*/ 953683 h 1946271"/>
                <a:gd name="connsiteX1486" fmla="*/ 1816514 w 1896822"/>
                <a:gd name="connsiteY1486" fmla="*/ 953498 h 1946271"/>
                <a:gd name="connsiteX1487" fmla="*/ 1814128 w 1896822"/>
                <a:gd name="connsiteY1487" fmla="*/ 951465 h 1946271"/>
                <a:gd name="connsiteX1488" fmla="*/ 1297964 w 1896822"/>
                <a:gd name="connsiteY1488" fmla="*/ 995176 h 1946271"/>
                <a:gd name="connsiteX1489" fmla="*/ 1295756 w 1896822"/>
                <a:gd name="connsiteY1489" fmla="*/ 996562 h 1946271"/>
                <a:gd name="connsiteX1490" fmla="*/ 1295756 w 1896822"/>
                <a:gd name="connsiteY1490" fmla="*/ 1003308 h 1946271"/>
                <a:gd name="connsiteX1491" fmla="*/ 1297964 w 1896822"/>
                <a:gd name="connsiteY1491" fmla="*/ 995176 h 1946271"/>
                <a:gd name="connsiteX1492" fmla="*/ 1338070 w 1896822"/>
                <a:gd name="connsiteY1492" fmla="*/ 997763 h 1946271"/>
                <a:gd name="connsiteX1493" fmla="*/ 1329324 w 1896822"/>
                <a:gd name="connsiteY1493" fmla="*/ 1001460 h 1946271"/>
                <a:gd name="connsiteX1494" fmla="*/ 1328706 w 1896822"/>
                <a:gd name="connsiteY1494" fmla="*/ 1001737 h 1946271"/>
                <a:gd name="connsiteX1495" fmla="*/ 1326321 w 1896822"/>
                <a:gd name="connsiteY1495" fmla="*/ 998687 h 1946271"/>
                <a:gd name="connsiteX1496" fmla="*/ 1315455 w 1896822"/>
                <a:gd name="connsiteY1496" fmla="*/ 1036853 h 1946271"/>
                <a:gd name="connsiteX1497" fmla="*/ 1329501 w 1896822"/>
                <a:gd name="connsiteY1497" fmla="*/ 1036206 h 1946271"/>
                <a:gd name="connsiteX1498" fmla="*/ 1343370 w 1896822"/>
                <a:gd name="connsiteY1498" fmla="*/ 1021975 h 1946271"/>
                <a:gd name="connsiteX1499" fmla="*/ 1357681 w 1896822"/>
                <a:gd name="connsiteY1499" fmla="*/ 1028259 h 1946271"/>
                <a:gd name="connsiteX1500" fmla="*/ 1352558 w 1896822"/>
                <a:gd name="connsiteY1500" fmla="*/ 1015044 h 1946271"/>
                <a:gd name="connsiteX1501" fmla="*/ 1345402 w 1896822"/>
                <a:gd name="connsiteY1501" fmla="*/ 1004879 h 1946271"/>
                <a:gd name="connsiteX1502" fmla="*/ 1338070 w 1896822"/>
                <a:gd name="connsiteY1502" fmla="*/ 997763 h 1946271"/>
                <a:gd name="connsiteX1503" fmla="*/ 1829146 w 1896822"/>
                <a:gd name="connsiteY1503" fmla="*/ 1004509 h 1946271"/>
                <a:gd name="connsiteX1504" fmla="*/ 1819870 w 1896822"/>
                <a:gd name="connsiteY1504" fmla="*/ 1011255 h 1946271"/>
                <a:gd name="connsiteX1505" fmla="*/ 1841514 w 1896822"/>
                <a:gd name="connsiteY1505" fmla="*/ 1034450 h 1946271"/>
                <a:gd name="connsiteX1506" fmla="*/ 1850789 w 1896822"/>
                <a:gd name="connsiteY1506" fmla="*/ 1027058 h 1946271"/>
                <a:gd name="connsiteX1507" fmla="*/ 1829146 w 1896822"/>
                <a:gd name="connsiteY1507" fmla="*/ 1004509 h 1946271"/>
                <a:gd name="connsiteX1508" fmla="*/ 1836743 w 1896822"/>
                <a:gd name="connsiteY1508" fmla="*/ 1034635 h 1946271"/>
                <a:gd name="connsiteX1509" fmla="*/ 1829941 w 1896822"/>
                <a:gd name="connsiteY1509" fmla="*/ 1045170 h 1946271"/>
                <a:gd name="connsiteX1510" fmla="*/ 1836743 w 1896822"/>
                <a:gd name="connsiteY1510" fmla="*/ 1034635 h 1946271"/>
                <a:gd name="connsiteX1511" fmla="*/ 1846284 w 1896822"/>
                <a:gd name="connsiteY1511" fmla="*/ 1035467 h 1946271"/>
                <a:gd name="connsiteX1512" fmla="*/ 1844075 w 1896822"/>
                <a:gd name="connsiteY1512" fmla="*/ 1037777 h 1946271"/>
                <a:gd name="connsiteX1513" fmla="*/ 1848669 w 1896822"/>
                <a:gd name="connsiteY1513" fmla="*/ 1037592 h 1946271"/>
                <a:gd name="connsiteX1514" fmla="*/ 1846284 w 1896822"/>
                <a:gd name="connsiteY1514" fmla="*/ 1035467 h 1946271"/>
                <a:gd name="connsiteX1515" fmla="*/ 1276763 w 1896822"/>
                <a:gd name="connsiteY1515" fmla="*/ 997116 h 1946271"/>
                <a:gd name="connsiteX1516" fmla="*/ 1265455 w 1896822"/>
                <a:gd name="connsiteY1516" fmla="*/ 1021513 h 1946271"/>
                <a:gd name="connsiteX1517" fmla="*/ 1286480 w 1896822"/>
                <a:gd name="connsiteY1517" fmla="*/ 1003678 h 1946271"/>
                <a:gd name="connsiteX1518" fmla="*/ 1276763 w 1896822"/>
                <a:gd name="connsiteY1518" fmla="*/ 997116 h 1946271"/>
                <a:gd name="connsiteX1519" fmla="*/ 989396 w 1896822"/>
                <a:gd name="connsiteY1519" fmla="*/ 877259 h 1946271"/>
                <a:gd name="connsiteX1520" fmla="*/ 986834 w 1896822"/>
                <a:gd name="connsiteY1520" fmla="*/ 878091 h 1946271"/>
                <a:gd name="connsiteX1521" fmla="*/ 991781 w 1896822"/>
                <a:gd name="connsiteY1521" fmla="*/ 884837 h 1946271"/>
                <a:gd name="connsiteX1522" fmla="*/ 989396 w 1896822"/>
                <a:gd name="connsiteY1522" fmla="*/ 877259 h 1946271"/>
                <a:gd name="connsiteX1523" fmla="*/ 996905 w 1896822"/>
                <a:gd name="connsiteY1523" fmla="*/ 887794 h 1946271"/>
                <a:gd name="connsiteX1524" fmla="*/ 994167 w 1896822"/>
                <a:gd name="connsiteY1524" fmla="*/ 888164 h 1946271"/>
                <a:gd name="connsiteX1525" fmla="*/ 996552 w 1896822"/>
                <a:gd name="connsiteY1525" fmla="*/ 891583 h 1946271"/>
                <a:gd name="connsiteX1526" fmla="*/ 996905 w 1896822"/>
                <a:gd name="connsiteY1526" fmla="*/ 887794 h 1946271"/>
                <a:gd name="connsiteX1527" fmla="*/ 83922 w 1896822"/>
                <a:gd name="connsiteY1527" fmla="*/ 904428 h 1946271"/>
                <a:gd name="connsiteX1528" fmla="*/ 81184 w 1896822"/>
                <a:gd name="connsiteY1528" fmla="*/ 904705 h 1946271"/>
                <a:gd name="connsiteX1529" fmla="*/ 83569 w 1896822"/>
                <a:gd name="connsiteY1529" fmla="*/ 908032 h 1946271"/>
                <a:gd name="connsiteX1530" fmla="*/ 83922 w 1896822"/>
                <a:gd name="connsiteY1530" fmla="*/ 904428 h 1946271"/>
                <a:gd name="connsiteX1531" fmla="*/ 30124 w 1896822"/>
                <a:gd name="connsiteY1531" fmla="*/ 926884 h 1946271"/>
                <a:gd name="connsiteX1532" fmla="*/ 29771 w 1896822"/>
                <a:gd name="connsiteY1532" fmla="*/ 934000 h 1946271"/>
                <a:gd name="connsiteX1533" fmla="*/ 36661 w 1896822"/>
                <a:gd name="connsiteY1533" fmla="*/ 930303 h 1946271"/>
                <a:gd name="connsiteX1534" fmla="*/ 30124 w 1896822"/>
                <a:gd name="connsiteY1534" fmla="*/ 926884 h 1946271"/>
                <a:gd name="connsiteX1535" fmla="*/ 43816 w 1896822"/>
                <a:gd name="connsiteY1535" fmla="*/ 934831 h 1946271"/>
                <a:gd name="connsiteX1536" fmla="*/ 41431 w 1896822"/>
                <a:gd name="connsiteY1536" fmla="*/ 936772 h 1946271"/>
                <a:gd name="connsiteX1537" fmla="*/ 46202 w 1896822"/>
                <a:gd name="connsiteY1537" fmla="*/ 936587 h 1946271"/>
                <a:gd name="connsiteX1538" fmla="*/ 43816 w 1896822"/>
                <a:gd name="connsiteY1538" fmla="*/ 934831 h 1946271"/>
                <a:gd name="connsiteX1539" fmla="*/ 121820 w 1896822"/>
                <a:gd name="connsiteY1539" fmla="*/ 942132 h 1946271"/>
                <a:gd name="connsiteX1540" fmla="*/ 119435 w 1896822"/>
                <a:gd name="connsiteY1540" fmla="*/ 944165 h 1946271"/>
                <a:gd name="connsiteX1541" fmla="*/ 124205 w 1896822"/>
                <a:gd name="connsiteY1541" fmla="*/ 943980 h 1946271"/>
                <a:gd name="connsiteX1542" fmla="*/ 121820 w 1896822"/>
                <a:gd name="connsiteY1542" fmla="*/ 942132 h 1946271"/>
                <a:gd name="connsiteX1543" fmla="*/ 126767 w 1896822"/>
                <a:gd name="connsiteY1543" fmla="*/ 947492 h 1946271"/>
                <a:gd name="connsiteX1544" fmla="*/ 119611 w 1896822"/>
                <a:gd name="connsiteY1544" fmla="*/ 951096 h 1946271"/>
                <a:gd name="connsiteX1545" fmla="*/ 113074 w 1896822"/>
                <a:gd name="connsiteY1545" fmla="*/ 982053 h 1946271"/>
                <a:gd name="connsiteX1546" fmla="*/ 117844 w 1896822"/>
                <a:gd name="connsiteY1546" fmla="*/ 988615 h 1946271"/>
                <a:gd name="connsiteX1547" fmla="*/ 129329 w 1896822"/>
                <a:gd name="connsiteY1547" fmla="*/ 957472 h 1946271"/>
                <a:gd name="connsiteX1548" fmla="*/ 126767 w 1896822"/>
                <a:gd name="connsiteY1548" fmla="*/ 954238 h 1946271"/>
                <a:gd name="connsiteX1549" fmla="*/ 126767 w 1896822"/>
                <a:gd name="connsiteY1549" fmla="*/ 947492 h 1946271"/>
                <a:gd name="connsiteX1550" fmla="*/ 1170138 w 1896822"/>
                <a:gd name="connsiteY1550" fmla="*/ 970317 h 1946271"/>
                <a:gd name="connsiteX1551" fmla="*/ 1135244 w 1896822"/>
                <a:gd name="connsiteY1551" fmla="*/ 1002291 h 1946271"/>
                <a:gd name="connsiteX1552" fmla="*/ 1149555 w 1896822"/>
                <a:gd name="connsiteY1552" fmla="*/ 1001922 h 1946271"/>
                <a:gd name="connsiteX1553" fmla="*/ 1158830 w 1896822"/>
                <a:gd name="connsiteY1553" fmla="*/ 1001460 h 1946271"/>
                <a:gd name="connsiteX1554" fmla="*/ 1165809 w 1896822"/>
                <a:gd name="connsiteY1554" fmla="*/ 991017 h 1946271"/>
                <a:gd name="connsiteX1555" fmla="*/ 1175350 w 1896822"/>
                <a:gd name="connsiteY1555" fmla="*/ 990832 h 1946271"/>
                <a:gd name="connsiteX1556" fmla="*/ 1170138 w 1896822"/>
                <a:gd name="connsiteY1556" fmla="*/ 970317 h 1946271"/>
                <a:gd name="connsiteX1557" fmla="*/ 1177558 w 1896822"/>
                <a:gd name="connsiteY1557" fmla="*/ 996192 h 1946271"/>
                <a:gd name="connsiteX1558" fmla="*/ 1175350 w 1896822"/>
                <a:gd name="connsiteY1558" fmla="*/ 997578 h 1946271"/>
                <a:gd name="connsiteX1559" fmla="*/ 1175526 w 1896822"/>
                <a:gd name="connsiteY1559" fmla="*/ 1004509 h 1946271"/>
                <a:gd name="connsiteX1560" fmla="*/ 1177558 w 1896822"/>
                <a:gd name="connsiteY1560" fmla="*/ 996192 h 1946271"/>
                <a:gd name="connsiteX1561" fmla="*/ 39841 w 1896822"/>
                <a:gd name="connsiteY1561" fmla="*/ 969578 h 1946271"/>
                <a:gd name="connsiteX1562" fmla="*/ 37456 w 1896822"/>
                <a:gd name="connsiteY1562" fmla="*/ 971149 h 1946271"/>
                <a:gd name="connsiteX1563" fmla="*/ 44611 w 1896822"/>
                <a:gd name="connsiteY1563" fmla="*/ 981037 h 1946271"/>
                <a:gd name="connsiteX1564" fmla="*/ 35513 w 1896822"/>
                <a:gd name="connsiteY1564" fmla="*/ 995176 h 1946271"/>
                <a:gd name="connsiteX1565" fmla="*/ 44611 w 1896822"/>
                <a:gd name="connsiteY1565" fmla="*/ 981037 h 1946271"/>
                <a:gd name="connsiteX1566" fmla="*/ 46820 w 1896822"/>
                <a:gd name="connsiteY1566" fmla="*/ 970964 h 1946271"/>
                <a:gd name="connsiteX1567" fmla="*/ 39841 w 1896822"/>
                <a:gd name="connsiteY1567" fmla="*/ 969578 h 1946271"/>
                <a:gd name="connsiteX1568" fmla="*/ 45230 w 1896822"/>
                <a:gd name="connsiteY1568" fmla="*/ 1004047 h 1946271"/>
                <a:gd name="connsiteX1569" fmla="*/ 42845 w 1896822"/>
                <a:gd name="connsiteY1569" fmla="*/ 1005064 h 1946271"/>
                <a:gd name="connsiteX1570" fmla="*/ 47438 w 1896822"/>
                <a:gd name="connsiteY1570" fmla="*/ 1011810 h 1946271"/>
                <a:gd name="connsiteX1571" fmla="*/ 45230 w 1896822"/>
                <a:gd name="connsiteY1571" fmla="*/ 1004047 h 1946271"/>
                <a:gd name="connsiteX1572" fmla="*/ 1189837 w 1896822"/>
                <a:gd name="connsiteY1572" fmla="*/ 1017354 h 1946271"/>
                <a:gd name="connsiteX1573" fmla="*/ 1187452 w 1896822"/>
                <a:gd name="connsiteY1573" fmla="*/ 1020958 h 1946271"/>
                <a:gd name="connsiteX1574" fmla="*/ 1180473 w 1896822"/>
                <a:gd name="connsiteY1574" fmla="*/ 1024747 h 1946271"/>
                <a:gd name="connsiteX1575" fmla="*/ 1189837 w 1896822"/>
                <a:gd name="connsiteY1575" fmla="*/ 1017354 h 1946271"/>
                <a:gd name="connsiteX1576" fmla="*/ 1300968 w 1896822"/>
                <a:gd name="connsiteY1576" fmla="*/ 1030477 h 1946271"/>
                <a:gd name="connsiteX1577" fmla="*/ 1285067 w 1896822"/>
                <a:gd name="connsiteY1577" fmla="*/ 1054873 h 1946271"/>
                <a:gd name="connsiteX1578" fmla="*/ 1300968 w 1896822"/>
                <a:gd name="connsiteY1578" fmla="*/ 1030477 h 1946271"/>
                <a:gd name="connsiteX1579" fmla="*/ 1306268 w 1896822"/>
                <a:gd name="connsiteY1579" fmla="*/ 1057461 h 1946271"/>
                <a:gd name="connsiteX1580" fmla="*/ 1301498 w 1896822"/>
                <a:gd name="connsiteY1580" fmla="*/ 1057646 h 1946271"/>
                <a:gd name="connsiteX1581" fmla="*/ 1301763 w 1896822"/>
                <a:gd name="connsiteY1581" fmla="*/ 1064392 h 1946271"/>
                <a:gd name="connsiteX1582" fmla="*/ 1271816 w 1896822"/>
                <a:gd name="connsiteY1582" fmla="*/ 1109858 h 1946271"/>
                <a:gd name="connsiteX1583" fmla="*/ 1257682 w 1896822"/>
                <a:gd name="connsiteY1583" fmla="*/ 1110412 h 1946271"/>
                <a:gd name="connsiteX1584" fmla="*/ 1260243 w 1896822"/>
                <a:gd name="connsiteY1584" fmla="*/ 1134254 h 1946271"/>
                <a:gd name="connsiteX1585" fmla="*/ 1267222 w 1896822"/>
                <a:gd name="connsiteY1585" fmla="*/ 1123720 h 1946271"/>
                <a:gd name="connsiteX1586" fmla="*/ 1274554 w 1896822"/>
                <a:gd name="connsiteY1586" fmla="*/ 1133885 h 1946271"/>
                <a:gd name="connsiteX1587" fmla="*/ 1283653 w 1896822"/>
                <a:gd name="connsiteY1587" fmla="*/ 1119746 h 1946271"/>
                <a:gd name="connsiteX1588" fmla="*/ 1323759 w 1896822"/>
                <a:gd name="connsiteY1588" fmla="*/ 1108102 h 1946271"/>
                <a:gd name="connsiteX1589" fmla="*/ 1309095 w 1896822"/>
                <a:gd name="connsiteY1589" fmla="*/ 1088049 h 1946271"/>
                <a:gd name="connsiteX1590" fmla="*/ 1320579 w 1896822"/>
                <a:gd name="connsiteY1590" fmla="*/ 1077514 h 1946271"/>
                <a:gd name="connsiteX1591" fmla="*/ 1306268 w 1896822"/>
                <a:gd name="connsiteY1591" fmla="*/ 1057461 h 1946271"/>
                <a:gd name="connsiteX1592" fmla="*/ 1325526 w 1896822"/>
                <a:gd name="connsiteY1592" fmla="*/ 1060048 h 1946271"/>
                <a:gd name="connsiteX1593" fmla="*/ 1322787 w 1896822"/>
                <a:gd name="connsiteY1593" fmla="*/ 1060418 h 1946271"/>
                <a:gd name="connsiteX1594" fmla="*/ 1325172 w 1896822"/>
                <a:gd name="connsiteY1594" fmla="*/ 1063652 h 1946271"/>
                <a:gd name="connsiteX1595" fmla="*/ 1325526 w 1896822"/>
                <a:gd name="connsiteY1595" fmla="*/ 1060048 h 1946271"/>
                <a:gd name="connsiteX1596" fmla="*/ 1332063 w 1896822"/>
                <a:gd name="connsiteY1596" fmla="*/ 1060048 h 1946271"/>
                <a:gd name="connsiteX1597" fmla="*/ 1327734 w 1896822"/>
                <a:gd name="connsiteY1597" fmla="*/ 1073725 h 1946271"/>
                <a:gd name="connsiteX1598" fmla="*/ 1332505 w 1896822"/>
                <a:gd name="connsiteY1598" fmla="*/ 1073540 h 1946271"/>
                <a:gd name="connsiteX1599" fmla="*/ 1332063 w 1896822"/>
                <a:gd name="connsiteY1599" fmla="*/ 1060048 h 1946271"/>
                <a:gd name="connsiteX1600" fmla="*/ 1350172 w 1896822"/>
                <a:gd name="connsiteY1600" fmla="*/ 1071507 h 1946271"/>
                <a:gd name="connsiteX1601" fmla="*/ 1339660 w 1896822"/>
                <a:gd name="connsiteY1601" fmla="*/ 1076682 h 1946271"/>
                <a:gd name="connsiteX1602" fmla="*/ 1353706 w 1896822"/>
                <a:gd name="connsiteY1602" fmla="*/ 1076313 h 1946271"/>
                <a:gd name="connsiteX1603" fmla="*/ 1350172 w 1896822"/>
                <a:gd name="connsiteY1603" fmla="*/ 1071507 h 1946271"/>
                <a:gd name="connsiteX1604" fmla="*/ 1814128 w 1896822"/>
                <a:gd name="connsiteY1604" fmla="*/ 1089990 h 1946271"/>
                <a:gd name="connsiteX1605" fmla="*/ 1809976 w 1896822"/>
                <a:gd name="connsiteY1605" fmla="*/ 1110597 h 1946271"/>
                <a:gd name="connsiteX1606" fmla="*/ 1819076 w 1896822"/>
                <a:gd name="connsiteY1606" fmla="*/ 1103482 h 1946271"/>
                <a:gd name="connsiteX1607" fmla="*/ 1814128 w 1896822"/>
                <a:gd name="connsiteY1607" fmla="*/ 1089990 h 1946271"/>
                <a:gd name="connsiteX1608" fmla="*/ 1330120 w 1896822"/>
                <a:gd name="connsiteY1608" fmla="*/ 1109673 h 1946271"/>
                <a:gd name="connsiteX1609" fmla="*/ 1325968 w 1896822"/>
                <a:gd name="connsiteY1609" fmla="*/ 1111429 h 1946271"/>
                <a:gd name="connsiteX1610" fmla="*/ 1321551 w 1896822"/>
                <a:gd name="connsiteY1610" fmla="*/ 1132037 h 1946271"/>
                <a:gd name="connsiteX1611" fmla="*/ 1335862 w 1896822"/>
                <a:gd name="connsiteY1611" fmla="*/ 1124736 h 1946271"/>
                <a:gd name="connsiteX1612" fmla="*/ 1330120 w 1896822"/>
                <a:gd name="connsiteY1612" fmla="*/ 1109673 h 1946271"/>
                <a:gd name="connsiteX1613" fmla="*/ 1347964 w 1896822"/>
                <a:gd name="connsiteY1613" fmla="*/ 1129726 h 1946271"/>
                <a:gd name="connsiteX1614" fmla="*/ 1350172 w 1896822"/>
                <a:gd name="connsiteY1614" fmla="*/ 1137858 h 1946271"/>
                <a:gd name="connsiteX1615" fmla="*/ 1350172 w 1896822"/>
                <a:gd name="connsiteY1615" fmla="*/ 1137858 h 1946271"/>
                <a:gd name="connsiteX1616" fmla="*/ 1347964 w 1896822"/>
                <a:gd name="connsiteY1616" fmla="*/ 1129726 h 1946271"/>
                <a:gd name="connsiteX1617" fmla="*/ 1362098 w 1896822"/>
                <a:gd name="connsiteY1617" fmla="*/ 1140816 h 1946271"/>
                <a:gd name="connsiteX1618" fmla="*/ 1362275 w 1896822"/>
                <a:gd name="connsiteY1618" fmla="*/ 1161239 h 1946271"/>
                <a:gd name="connsiteX1619" fmla="*/ 1371374 w 1896822"/>
                <a:gd name="connsiteY1619" fmla="*/ 1147377 h 1946271"/>
                <a:gd name="connsiteX1620" fmla="*/ 1362098 w 1896822"/>
                <a:gd name="connsiteY1620" fmla="*/ 1140816 h 1946271"/>
                <a:gd name="connsiteX1621" fmla="*/ 1778616 w 1896822"/>
                <a:gd name="connsiteY1621" fmla="*/ 1149133 h 1946271"/>
                <a:gd name="connsiteX1622" fmla="*/ 1775171 w 1896822"/>
                <a:gd name="connsiteY1622" fmla="*/ 1149502 h 1946271"/>
                <a:gd name="connsiteX1623" fmla="*/ 1782150 w 1896822"/>
                <a:gd name="connsiteY1623" fmla="*/ 1152737 h 1946271"/>
                <a:gd name="connsiteX1624" fmla="*/ 1778616 w 1896822"/>
                <a:gd name="connsiteY1624" fmla="*/ 1149133 h 1946271"/>
                <a:gd name="connsiteX1625" fmla="*/ 1785153 w 1896822"/>
                <a:gd name="connsiteY1625" fmla="*/ 1159021 h 1946271"/>
                <a:gd name="connsiteX1626" fmla="*/ 1782326 w 1896822"/>
                <a:gd name="connsiteY1626" fmla="*/ 1159483 h 1946271"/>
                <a:gd name="connsiteX1627" fmla="*/ 1784712 w 1896822"/>
                <a:gd name="connsiteY1627" fmla="*/ 1162809 h 1946271"/>
                <a:gd name="connsiteX1628" fmla="*/ 1785153 w 1896822"/>
                <a:gd name="connsiteY1628" fmla="*/ 1159021 h 1946271"/>
                <a:gd name="connsiteX1629" fmla="*/ 1286833 w 1896822"/>
                <a:gd name="connsiteY1629" fmla="*/ 1030846 h 1946271"/>
                <a:gd name="connsiteX1630" fmla="*/ 1268636 w 1896822"/>
                <a:gd name="connsiteY1630" fmla="*/ 1065778 h 1946271"/>
                <a:gd name="connsiteX1631" fmla="*/ 1275349 w 1896822"/>
                <a:gd name="connsiteY1631" fmla="*/ 1048312 h 1946271"/>
                <a:gd name="connsiteX1632" fmla="*/ 1286833 w 1896822"/>
                <a:gd name="connsiteY1632" fmla="*/ 1030846 h 1946271"/>
                <a:gd name="connsiteX1633" fmla="*/ 1258830 w 1896822"/>
                <a:gd name="connsiteY1633" fmla="*/ 1052471 h 1946271"/>
                <a:gd name="connsiteX1634" fmla="*/ 1247346 w 1896822"/>
                <a:gd name="connsiteY1634" fmla="*/ 1069936 h 1946271"/>
                <a:gd name="connsiteX1635" fmla="*/ 1242576 w 1896822"/>
                <a:gd name="connsiteY1635" fmla="*/ 1070121 h 1946271"/>
                <a:gd name="connsiteX1636" fmla="*/ 1238247 w 1896822"/>
                <a:gd name="connsiteY1636" fmla="*/ 1090821 h 1946271"/>
                <a:gd name="connsiteX1637" fmla="*/ 1261657 w 1896822"/>
                <a:gd name="connsiteY1637" fmla="*/ 1076313 h 1946271"/>
                <a:gd name="connsiteX1638" fmla="*/ 1258830 w 1896822"/>
                <a:gd name="connsiteY1638" fmla="*/ 1052471 h 1946271"/>
                <a:gd name="connsiteX1639" fmla="*/ 1264395 w 1896822"/>
                <a:gd name="connsiteY1639" fmla="*/ 1088603 h 1946271"/>
                <a:gd name="connsiteX1640" fmla="*/ 1261834 w 1896822"/>
                <a:gd name="connsiteY1640" fmla="*/ 1089990 h 1946271"/>
                <a:gd name="connsiteX1641" fmla="*/ 1259890 w 1896822"/>
                <a:gd name="connsiteY1641" fmla="*/ 1100155 h 1946271"/>
                <a:gd name="connsiteX1642" fmla="*/ 1264395 w 1896822"/>
                <a:gd name="connsiteY1642" fmla="*/ 1088603 h 1946271"/>
                <a:gd name="connsiteX1643" fmla="*/ 1228706 w 1896822"/>
                <a:gd name="connsiteY1643" fmla="*/ 1077514 h 1946271"/>
                <a:gd name="connsiteX1644" fmla="*/ 1219342 w 1896822"/>
                <a:gd name="connsiteY1644" fmla="*/ 1084630 h 1946271"/>
                <a:gd name="connsiteX1645" fmla="*/ 1224113 w 1896822"/>
                <a:gd name="connsiteY1645" fmla="*/ 1091191 h 1946271"/>
                <a:gd name="connsiteX1646" fmla="*/ 1228706 w 1896822"/>
                <a:gd name="connsiteY1646" fmla="*/ 1077514 h 1946271"/>
                <a:gd name="connsiteX1647" fmla="*/ 57156 w 1896822"/>
                <a:gd name="connsiteY1647" fmla="*/ 1079455 h 1946271"/>
                <a:gd name="connsiteX1648" fmla="*/ 53534 w 1896822"/>
                <a:gd name="connsiteY1648" fmla="*/ 1079732 h 1946271"/>
                <a:gd name="connsiteX1649" fmla="*/ 60512 w 1896822"/>
                <a:gd name="connsiteY1649" fmla="*/ 1082874 h 1946271"/>
                <a:gd name="connsiteX1650" fmla="*/ 57156 w 1896822"/>
                <a:gd name="connsiteY1650" fmla="*/ 1079455 h 1946271"/>
                <a:gd name="connsiteX1651" fmla="*/ 1231887 w 1896822"/>
                <a:gd name="connsiteY1651" fmla="*/ 1097567 h 1946271"/>
                <a:gd name="connsiteX1652" fmla="*/ 1229148 w 1896822"/>
                <a:gd name="connsiteY1652" fmla="*/ 1097937 h 1946271"/>
                <a:gd name="connsiteX1653" fmla="*/ 1231533 w 1896822"/>
                <a:gd name="connsiteY1653" fmla="*/ 1101356 h 1946271"/>
                <a:gd name="connsiteX1654" fmla="*/ 1231887 w 1896822"/>
                <a:gd name="connsiteY1654" fmla="*/ 1097567 h 1946271"/>
                <a:gd name="connsiteX1655" fmla="*/ 1207858 w 1896822"/>
                <a:gd name="connsiteY1655" fmla="*/ 1102095 h 1946271"/>
                <a:gd name="connsiteX1656" fmla="*/ 1193989 w 1896822"/>
                <a:gd name="connsiteY1656" fmla="*/ 1116419 h 1946271"/>
                <a:gd name="connsiteX1657" fmla="*/ 1207858 w 1896822"/>
                <a:gd name="connsiteY1657" fmla="*/ 1102095 h 1946271"/>
                <a:gd name="connsiteX1658" fmla="*/ 1238600 w 1896822"/>
                <a:gd name="connsiteY1658" fmla="*/ 1105884 h 1946271"/>
                <a:gd name="connsiteX1659" fmla="*/ 1236215 w 1896822"/>
                <a:gd name="connsiteY1659" fmla="*/ 1107825 h 1946271"/>
                <a:gd name="connsiteX1660" fmla="*/ 1240986 w 1896822"/>
                <a:gd name="connsiteY1660" fmla="*/ 1107640 h 1946271"/>
                <a:gd name="connsiteX1661" fmla="*/ 1238600 w 1896822"/>
                <a:gd name="connsiteY1661" fmla="*/ 1105884 h 1946271"/>
                <a:gd name="connsiteX1662" fmla="*/ 1184272 w 1896822"/>
                <a:gd name="connsiteY1662" fmla="*/ 1102927 h 1946271"/>
                <a:gd name="connsiteX1663" fmla="*/ 1179678 w 1896822"/>
                <a:gd name="connsiteY1663" fmla="*/ 1109858 h 1946271"/>
                <a:gd name="connsiteX1664" fmla="*/ 1184449 w 1896822"/>
                <a:gd name="connsiteY1664" fmla="*/ 1116604 h 1946271"/>
                <a:gd name="connsiteX1665" fmla="*/ 1189042 w 1896822"/>
                <a:gd name="connsiteY1665" fmla="*/ 1109673 h 1946271"/>
                <a:gd name="connsiteX1666" fmla="*/ 1184272 w 1896822"/>
                <a:gd name="connsiteY1666" fmla="*/ 1102927 h 1946271"/>
                <a:gd name="connsiteX1667" fmla="*/ 61131 w 1896822"/>
                <a:gd name="connsiteY1667" fmla="*/ 1103482 h 1946271"/>
                <a:gd name="connsiteX1668" fmla="*/ 54329 w 1896822"/>
                <a:gd name="connsiteY1668" fmla="*/ 1120762 h 1946271"/>
                <a:gd name="connsiteX1669" fmla="*/ 61308 w 1896822"/>
                <a:gd name="connsiteY1669" fmla="*/ 1123904 h 1946271"/>
                <a:gd name="connsiteX1670" fmla="*/ 71643 w 1896822"/>
                <a:gd name="connsiteY1670" fmla="*/ 1164380 h 1946271"/>
                <a:gd name="connsiteX1671" fmla="*/ 76414 w 1896822"/>
                <a:gd name="connsiteY1671" fmla="*/ 1177873 h 1946271"/>
                <a:gd name="connsiteX1672" fmla="*/ 83922 w 1896822"/>
                <a:gd name="connsiteY1672" fmla="*/ 1201530 h 1946271"/>
                <a:gd name="connsiteX1673" fmla="*/ 90459 w 1896822"/>
                <a:gd name="connsiteY1673" fmla="*/ 1170572 h 1946271"/>
                <a:gd name="connsiteX1674" fmla="*/ 87898 w 1896822"/>
                <a:gd name="connsiteY1674" fmla="*/ 1160407 h 1946271"/>
                <a:gd name="connsiteX1675" fmla="*/ 73587 w 1896822"/>
                <a:gd name="connsiteY1675" fmla="*/ 1147377 h 1946271"/>
                <a:gd name="connsiteX1676" fmla="*/ 66078 w 1896822"/>
                <a:gd name="connsiteY1676" fmla="*/ 1123720 h 1946271"/>
                <a:gd name="connsiteX1677" fmla="*/ 61131 w 1896822"/>
                <a:gd name="connsiteY1677" fmla="*/ 1103482 h 1946271"/>
                <a:gd name="connsiteX1678" fmla="*/ 1248936 w 1896822"/>
                <a:gd name="connsiteY1678" fmla="*/ 1127693 h 1946271"/>
                <a:gd name="connsiteX1679" fmla="*/ 1246198 w 1896822"/>
                <a:gd name="connsiteY1679" fmla="*/ 1127878 h 1946271"/>
                <a:gd name="connsiteX1680" fmla="*/ 1248583 w 1896822"/>
                <a:gd name="connsiteY1680" fmla="*/ 1131297 h 1946271"/>
                <a:gd name="connsiteX1681" fmla="*/ 1248936 w 1896822"/>
                <a:gd name="connsiteY1681" fmla="*/ 1127693 h 1946271"/>
                <a:gd name="connsiteX1682" fmla="*/ 1236657 w 1896822"/>
                <a:gd name="connsiteY1682" fmla="*/ 1130466 h 1946271"/>
                <a:gd name="connsiteX1683" fmla="*/ 1234272 w 1896822"/>
                <a:gd name="connsiteY1683" fmla="*/ 1131852 h 1946271"/>
                <a:gd name="connsiteX1684" fmla="*/ 1234448 w 1896822"/>
                <a:gd name="connsiteY1684" fmla="*/ 1138598 h 1946271"/>
                <a:gd name="connsiteX1685" fmla="*/ 1236657 w 1896822"/>
                <a:gd name="connsiteY1685" fmla="*/ 1130466 h 1946271"/>
                <a:gd name="connsiteX1686" fmla="*/ 1279678 w 1896822"/>
                <a:gd name="connsiteY1686" fmla="*/ 1136842 h 1946271"/>
                <a:gd name="connsiteX1687" fmla="*/ 1276940 w 1896822"/>
                <a:gd name="connsiteY1687" fmla="*/ 1137027 h 1946271"/>
                <a:gd name="connsiteX1688" fmla="*/ 1279325 w 1896822"/>
                <a:gd name="connsiteY1688" fmla="*/ 1140446 h 1946271"/>
                <a:gd name="connsiteX1689" fmla="*/ 1279678 w 1896822"/>
                <a:gd name="connsiteY1689" fmla="*/ 1136842 h 1946271"/>
                <a:gd name="connsiteX1690" fmla="*/ 1310862 w 1896822"/>
                <a:gd name="connsiteY1690" fmla="*/ 1139245 h 1946271"/>
                <a:gd name="connsiteX1691" fmla="*/ 1291780 w 1896822"/>
                <a:gd name="connsiteY1691" fmla="*/ 1170572 h 1946271"/>
                <a:gd name="connsiteX1692" fmla="*/ 1307858 w 1896822"/>
                <a:gd name="connsiteY1692" fmla="*/ 1152922 h 1946271"/>
                <a:gd name="connsiteX1693" fmla="*/ 1321992 w 1896822"/>
                <a:gd name="connsiteY1693" fmla="*/ 1145806 h 1946271"/>
                <a:gd name="connsiteX1694" fmla="*/ 1310862 w 1896822"/>
                <a:gd name="connsiteY1694" fmla="*/ 1139245 h 1946271"/>
                <a:gd name="connsiteX1695" fmla="*/ 1327293 w 1896822"/>
                <a:gd name="connsiteY1695" fmla="*/ 1165027 h 1946271"/>
                <a:gd name="connsiteX1696" fmla="*/ 1315455 w 1896822"/>
                <a:gd name="connsiteY1696" fmla="*/ 1176764 h 1946271"/>
                <a:gd name="connsiteX1697" fmla="*/ 1308476 w 1896822"/>
                <a:gd name="connsiteY1697" fmla="*/ 1180275 h 1946271"/>
                <a:gd name="connsiteX1698" fmla="*/ 1308476 w 1896822"/>
                <a:gd name="connsiteY1698" fmla="*/ 1193952 h 1946271"/>
                <a:gd name="connsiteX1699" fmla="*/ 1331886 w 1896822"/>
                <a:gd name="connsiteY1699" fmla="*/ 1172513 h 1946271"/>
                <a:gd name="connsiteX1700" fmla="*/ 1327293 w 1896822"/>
                <a:gd name="connsiteY1700" fmla="*/ 1165027 h 1946271"/>
                <a:gd name="connsiteX1701" fmla="*/ 1754411 w 1896822"/>
                <a:gd name="connsiteY1701" fmla="*/ 1180922 h 1946271"/>
                <a:gd name="connsiteX1702" fmla="*/ 1750171 w 1896822"/>
                <a:gd name="connsiteY1702" fmla="*/ 1201530 h 1946271"/>
                <a:gd name="connsiteX1703" fmla="*/ 1754411 w 1896822"/>
                <a:gd name="connsiteY1703" fmla="*/ 1180922 h 1946271"/>
                <a:gd name="connsiteX1704" fmla="*/ 1339042 w 1896822"/>
                <a:gd name="connsiteY1704" fmla="*/ 1182493 h 1946271"/>
                <a:gd name="connsiteX1705" fmla="*/ 1322964 w 1896822"/>
                <a:gd name="connsiteY1705" fmla="*/ 1213820 h 1946271"/>
                <a:gd name="connsiteX1706" fmla="*/ 1339042 w 1896822"/>
                <a:gd name="connsiteY1706" fmla="*/ 1182493 h 1946271"/>
                <a:gd name="connsiteX1707" fmla="*/ 1760153 w 1896822"/>
                <a:gd name="connsiteY1707" fmla="*/ 1204117 h 1946271"/>
                <a:gd name="connsiteX1708" fmla="*/ 1757150 w 1896822"/>
                <a:gd name="connsiteY1708" fmla="*/ 1204672 h 1946271"/>
                <a:gd name="connsiteX1709" fmla="*/ 1769076 w 1896822"/>
                <a:gd name="connsiteY1709" fmla="*/ 1214467 h 1946271"/>
                <a:gd name="connsiteX1710" fmla="*/ 1760153 w 1896822"/>
                <a:gd name="connsiteY1710" fmla="*/ 1204117 h 1946271"/>
                <a:gd name="connsiteX1711" fmla="*/ 1248759 w 1896822"/>
                <a:gd name="connsiteY1711" fmla="*/ 1138228 h 1946271"/>
                <a:gd name="connsiteX1712" fmla="*/ 1230296 w 1896822"/>
                <a:gd name="connsiteY1712" fmla="*/ 1166229 h 1946271"/>
                <a:gd name="connsiteX1713" fmla="*/ 1248759 w 1896822"/>
                <a:gd name="connsiteY1713" fmla="*/ 1138228 h 1946271"/>
                <a:gd name="connsiteX1714" fmla="*/ 1274908 w 1896822"/>
                <a:gd name="connsiteY1714" fmla="*/ 1149964 h 1946271"/>
                <a:gd name="connsiteX1715" fmla="*/ 1272346 w 1896822"/>
                <a:gd name="connsiteY1715" fmla="*/ 1150888 h 1946271"/>
                <a:gd name="connsiteX1716" fmla="*/ 1277293 w 1896822"/>
                <a:gd name="connsiteY1716" fmla="*/ 1157450 h 1946271"/>
                <a:gd name="connsiteX1717" fmla="*/ 1274908 w 1896822"/>
                <a:gd name="connsiteY1717" fmla="*/ 1149964 h 1946271"/>
                <a:gd name="connsiteX1718" fmla="*/ 1208830 w 1896822"/>
                <a:gd name="connsiteY1718" fmla="*/ 1158097 h 1946271"/>
                <a:gd name="connsiteX1719" fmla="*/ 1206445 w 1896822"/>
                <a:gd name="connsiteY1719" fmla="*/ 1160222 h 1946271"/>
                <a:gd name="connsiteX1720" fmla="*/ 1211215 w 1896822"/>
                <a:gd name="connsiteY1720" fmla="*/ 1160037 h 1946271"/>
                <a:gd name="connsiteX1721" fmla="*/ 1208830 w 1896822"/>
                <a:gd name="connsiteY1721" fmla="*/ 1158097 h 1946271"/>
                <a:gd name="connsiteX1722" fmla="*/ 1287452 w 1896822"/>
                <a:gd name="connsiteY1722" fmla="*/ 1191365 h 1946271"/>
                <a:gd name="connsiteX1723" fmla="*/ 1271198 w 1896822"/>
                <a:gd name="connsiteY1723" fmla="*/ 1208830 h 1946271"/>
                <a:gd name="connsiteX1724" fmla="*/ 1287452 w 1896822"/>
                <a:gd name="connsiteY1724" fmla="*/ 1191365 h 1946271"/>
                <a:gd name="connsiteX1725" fmla="*/ 28180 w 1896822"/>
                <a:gd name="connsiteY1725" fmla="*/ 1111429 h 1946271"/>
                <a:gd name="connsiteX1726" fmla="*/ 28534 w 1896822"/>
                <a:gd name="connsiteY1726" fmla="*/ 1131852 h 1946271"/>
                <a:gd name="connsiteX1727" fmla="*/ 28180 w 1896822"/>
                <a:gd name="connsiteY1727" fmla="*/ 1111429 h 1946271"/>
                <a:gd name="connsiteX1728" fmla="*/ 86307 w 1896822"/>
                <a:gd name="connsiteY1728" fmla="*/ 1204857 h 1946271"/>
                <a:gd name="connsiteX1729" fmla="*/ 100795 w 1896822"/>
                <a:gd name="connsiteY1729" fmla="*/ 1224725 h 1946271"/>
                <a:gd name="connsiteX1730" fmla="*/ 103004 w 1896822"/>
                <a:gd name="connsiteY1730" fmla="*/ 1214467 h 1946271"/>
                <a:gd name="connsiteX1731" fmla="*/ 86307 w 1896822"/>
                <a:gd name="connsiteY1731" fmla="*/ 1204857 h 1946271"/>
                <a:gd name="connsiteX1732" fmla="*/ 438161 w 1896822"/>
                <a:gd name="connsiteY1732" fmla="*/ 1210494 h 1946271"/>
                <a:gd name="connsiteX1733" fmla="*/ 435776 w 1896822"/>
                <a:gd name="connsiteY1733" fmla="*/ 1212434 h 1946271"/>
                <a:gd name="connsiteX1734" fmla="*/ 440547 w 1896822"/>
                <a:gd name="connsiteY1734" fmla="*/ 1212249 h 1946271"/>
                <a:gd name="connsiteX1735" fmla="*/ 438161 w 1896822"/>
                <a:gd name="connsiteY1735" fmla="*/ 1210494 h 1946271"/>
                <a:gd name="connsiteX1736" fmla="*/ 1294961 w 1896822"/>
                <a:gd name="connsiteY1736" fmla="*/ 1210494 h 1946271"/>
                <a:gd name="connsiteX1737" fmla="*/ 1292399 w 1896822"/>
                <a:gd name="connsiteY1737" fmla="*/ 1211603 h 1946271"/>
                <a:gd name="connsiteX1738" fmla="*/ 1290190 w 1896822"/>
                <a:gd name="connsiteY1738" fmla="*/ 1221953 h 1946271"/>
                <a:gd name="connsiteX1739" fmla="*/ 1294961 w 1896822"/>
                <a:gd name="connsiteY1739" fmla="*/ 1210494 h 1946271"/>
                <a:gd name="connsiteX1740" fmla="*/ 1318989 w 1896822"/>
                <a:gd name="connsiteY1740" fmla="*/ 1217240 h 1946271"/>
                <a:gd name="connsiteX1741" fmla="*/ 1316250 w 1896822"/>
                <a:gd name="connsiteY1741" fmla="*/ 1217609 h 1946271"/>
                <a:gd name="connsiteX1742" fmla="*/ 1318370 w 1896822"/>
                <a:gd name="connsiteY1742" fmla="*/ 1220936 h 1946271"/>
                <a:gd name="connsiteX1743" fmla="*/ 1318989 w 1896822"/>
                <a:gd name="connsiteY1743" fmla="*/ 1217240 h 1946271"/>
                <a:gd name="connsiteX1744" fmla="*/ 1245579 w 1896822"/>
                <a:gd name="connsiteY1744" fmla="*/ 1215853 h 1946271"/>
                <a:gd name="connsiteX1745" fmla="*/ 1242841 w 1896822"/>
                <a:gd name="connsiteY1745" fmla="*/ 1216778 h 1946271"/>
                <a:gd name="connsiteX1746" fmla="*/ 1247788 w 1896822"/>
                <a:gd name="connsiteY1746" fmla="*/ 1223339 h 1946271"/>
                <a:gd name="connsiteX1747" fmla="*/ 1245579 w 1896822"/>
                <a:gd name="connsiteY1747" fmla="*/ 1215853 h 1946271"/>
                <a:gd name="connsiteX1748" fmla="*/ 447702 w 1896822"/>
                <a:gd name="connsiteY1748" fmla="*/ 1216778 h 1946271"/>
                <a:gd name="connsiteX1749" fmla="*/ 445317 w 1896822"/>
                <a:gd name="connsiteY1749" fmla="*/ 1218811 h 1946271"/>
                <a:gd name="connsiteX1750" fmla="*/ 449999 w 1896822"/>
                <a:gd name="connsiteY1750" fmla="*/ 1218811 h 1946271"/>
                <a:gd name="connsiteX1751" fmla="*/ 447702 w 1896822"/>
                <a:gd name="connsiteY1751" fmla="*/ 1216778 h 1946271"/>
                <a:gd name="connsiteX1752" fmla="*/ 105742 w 1896822"/>
                <a:gd name="connsiteY1752" fmla="*/ 1224725 h 1946271"/>
                <a:gd name="connsiteX1753" fmla="*/ 100972 w 1896822"/>
                <a:gd name="connsiteY1753" fmla="*/ 1231656 h 1946271"/>
                <a:gd name="connsiteX1754" fmla="*/ 105742 w 1896822"/>
                <a:gd name="connsiteY1754" fmla="*/ 1238217 h 1946271"/>
                <a:gd name="connsiteX1755" fmla="*/ 110336 w 1896822"/>
                <a:gd name="connsiteY1755" fmla="*/ 1231286 h 1946271"/>
                <a:gd name="connsiteX1756" fmla="*/ 105742 w 1896822"/>
                <a:gd name="connsiteY1756" fmla="*/ 1224725 h 1946271"/>
                <a:gd name="connsiteX1757" fmla="*/ 1236038 w 1896822"/>
                <a:gd name="connsiteY1757" fmla="*/ 1227312 h 1946271"/>
                <a:gd name="connsiteX1758" fmla="*/ 1226763 w 1896822"/>
                <a:gd name="connsiteY1758" fmla="*/ 1241451 h 1946271"/>
                <a:gd name="connsiteX1759" fmla="*/ 1219608 w 1896822"/>
                <a:gd name="connsiteY1759" fmla="*/ 1231471 h 1946271"/>
                <a:gd name="connsiteX1760" fmla="*/ 1203353 w 1896822"/>
                <a:gd name="connsiteY1760" fmla="*/ 1242191 h 1946271"/>
                <a:gd name="connsiteX1761" fmla="*/ 1198318 w 1896822"/>
                <a:gd name="connsiteY1761" fmla="*/ 1235445 h 1946271"/>
                <a:gd name="connsiteX1762" fmla="*/ 1193812 w 1896822"/>
                <a:gd name="connsiteY1762" fmla="*/ 1242375 h 1946271"/>
                <a:gd name="connsiteX1763" fmla="*/ 1177293 w 1896822"/>
                <a:gd name="connsiteY1763" fmla="*/ 1239788 h 1946271"/>
                <a:gd name="connsiteX1764" fmla="*/ 1168018 w 1896822"/>
                <a:gd name="connsiteY1764" fmla="*/ 1246811 h 1946271"/>
                <a:gd name="connsiteX1765" fmla="*/ 1148936 w 1896822"/>
                <a:gd name="connsiteY1765" fmla="*/ 1240804 h 1946271"/>
                <a:gd name="connsiteX1766" fmla="*/ 1128265 w 1896822"/>
                <a:gd name="connsiteY1766" fmla="*/ 1265386 h 1946271"/>
                <a:gd name="connsiteX1767" fmla="*/ 1104855 w 1896822"/>
                <a:gd name="connsiteY1767" fmla="*/ 1280079 h 1946271"/>
                <a:gd name="connsiteX1768" fmla="*/ 1119166 w 1896822"/>
                <a:gd name="connsiteY1768" fmla="*/ 1286271 h 1946271"/>
                <a:gd name="connsiteX1769" fmla="*/ 1119166 w 1896822"/>
                <a:gd name="connsiteY1769" fmla="*/ 1286271 h 1946271"/>
                <a:gd name="connsiteX1770" fmla="*/ 1133035 w 1896822"/>
                <a:gd name="connsiteY1770" fmla="*/ 1278878 h 1946271"/>
                <a:gd name="connsiteX1771" fmla="*/ 1123936 w 1896822"/>
                <a:gd name="connsiteY1771" fmla="*/ 1299763 h 1946271"/>
                <a:gd name="connsiteX1772" fmla="*/ 1138247 w 1896822"/>
                <a:gd name="connsiteY1772" fmla="*/ 1299116 h 1946271"/>
                <a:gd name="connsiteX1773" fmla="*/ 1142753 w 1896822"/>
                <a:gd name="connsiteY1773" fmla="*/ 1292185 h 1946271"/>
                <a:gd name="connsiteX1774" fmla="*/ 1149908 w 1896822"/>
                <a:gd name="connsiteY1774" fmla="*/ 1295419 h 1946271"/>
                <a:gd name="connsiteX1775" fmla="*/ 1156887 w 1896822"/>
                <a:gd name="connsiteY1775" fmla="*/ 1284885 h 1946271"/>
                <a:gd name="connsiteX1776" fmla="*/ 1163866 w 1896822"/>
                <a:gd name="connsiteY1776" fmla="*/ 1288027 h 1946271"/>
                <a:gd name="connsiteX1777" fmla="*/ 1166162 w 1896822"/>
                <a:gd name="connsiteY1777" fmla="*/ 1277769 h 1946271"/>
                <a:gd name="connsiteX1778" fmla="*/ 1201145 w 1896822"/>
                <a:gd name="connsiteY1778" fmla="*/ 1259287 h 1946271"/>
                <a:gd name="connsiteX1779" fmla="*/ 1205650 w 1896822"/>
                <a:gd name="connsiteY1779" fmla="*/ 1252356 h 1946271"/>
                <a:gd name="connsiteX1780" fmla="*/ 1208477 w 1896822"/>
                <a:gd name="connsiteY1780" fmla="*/ 1262429 h 1946271"/>
                <a:gd name="connsiteX1781" fmla="*/ 1219961 w 1896822"/>
                <a:gd name="connsiteY1781" fmla="*/ 1258640 h 1946271"/>
                <a:gd name="connsiteX1782" fmla="*/ 1241250 w 1896822"/>
                <a:gd name="connsiteY1782" fmla="*/ 1261227 h 1946271"/>
                <a:gd name="connsiteX1783" fmla="*/ 1241250 w 1896822"/>
                <a:gd name="connsiteY1783" fmla="*/ 1261227 h 1946271"/>
                <a:gd name="connsiteX1784" fmla="*/ 1248759 w 1896822"/>
                <a:gd name="connsiteY1784" fmla="*/ 1271208 h 1946271"/>
                <a:gd name="connsiteX1785" fmla="*/ 1260067 w 1896822"/>
                <a:gd name="connsiteY1785" fmla="*/ 1246996 h 1946271"/>
                <a:gd name="connsiteX1786" fmla="*/ 1266780 w 1896822"/>
                <a:gd name="connsiteY1786" fmla="*/ 1243207 h 1946271"/>
                <a:gd name="connsiteX1787" fmla="*/ 1266780 w 1896822"/>
                <a:gd name="connsiteY1787" fmla="*/ 1236461 h 1946271"/>
                <a:gd name="connsiteX1788" fmla="*/ 1247964 w 1896822"/>
                <a:gd name="connsiteY1788" fmla="*/ 1237016 h 1946271"/>
                <a:gd name="connsiteX1789" fmla="*/ 1243371 w 1896822"/>
                <a:gd name="connsiteY1789" fmla="*/ 1244224 h 1946271"/>
                <a:gd name="connsiteX1790" fmla="*/ 1236038 w 1896822"/>
                <a:gd name="connsiteY1790" fmla="*/ 1227312 h 1946271"/>
                <a:gd name="connsiteX1791" fmla="*/ 1213070 w 1896822"/>
                <a:gd name="connsiteY1791" fmla="*/ 1270561 h 1946271"/>
                <a:gd name="connsiteX1792" fmla="*/ 1210862 w 1896822"/>
                <a:gd name="connsiteY1792" fmla="*/ 1272594 h 1946271"/>
                <a:gd name="connsiteX1793" fmla="*/ 1215632 w 1896822"/>
                <a:gd name="connsiteY1793" fmla="*/ 1272594 h 1946271"/>
                <a:gd name="connsiteX1794" fmla="*/ 1213070 w 1896822"/>
                <a:gd name="connsiteY1794" fmla="*/ 1270561 h 1946271"/>
                <a:gd name="connsiteX1795" fmla="*/ 1761478 w 1896822"/>
                <a:gd name="connsiteY1795" fmla="*/ 1277769 h 1946271"/>
                <a:gd name="connsiteX1796" fmla="*/ 1763334 w 1896822"/>
                <a:gd name="connsiteY1796" fmla="*/ 1286456 h 1946271"/>
                <a:gd name="connsiteX1797" fmla="*/ 1763069 w 1896822"/>
                <a:gd name="connsiteY1797" fmla="*/ 1279525 h 1946271"/>
                <a:gd name="connsiteX1798" fmla="*/ 1761478 w 1896822"/>
                <a:gd name="connsiteY1798" fmla="*/ 1277769 h 1946271"/>
                <a:gd name="connsiteX1799" fmla="*/ 480829 w 1896822"/>
                <a:gd name="connsiteY1799" fmla="*/ 1227959 h 1946271"/>
                <a:gd name="connsiteX1800" fmla="*/ 478621 w 1896822"/>
                <a:gd name="connsiteY1800" fmla="*/ 1238217 h 1946271"/>
                <a:gd name="connsiteX1801" fmla="*/ 488338 w 1896822"/>
                <a:gd name="connsiteY1801" fmla="*/ 1251339 h 1946271"/>
                <a:gd name="connsiteX1802" fmla="*/ 497437 w 1896822"/>
                <a:gd name="connsiteY1802" fmla="*/ 1237478 h 1946271"/>
                <a:gd name="connsiteX1803" fmla="*/ 480829 w 1896822"/>
                <a:gd name="connsiteY1803" fmla="*/ 1227959 h 1946271"/>
                <a:gd name="connsiteX1804" fmla="*/ 91431 w 1896822"/>
                <a:gd name="connsiteY1804" fmla="*/ 1231841 h 1946271"/>
                <a:gd name="connsiteX1805" fmla="*/ 86926 w 1896822"/>
                <a:gd name="connsiteY1805" fmla="*/ 1239049 h 1946271"/>
                <a:gd name="connsiteX1806" fmla="*/ 91873 w 1896822"/>
                <a:gd name="connsiteY1806" fmla="*/ 1245610 h 1946271"/>
                <a:gd name="connsiteX1807" fmla="*/ 96466 w 1896822"/>
                <a:gd name="connsiteY1807" fmla="*/ 1238587 h 1946271"/>
                <a:gd name="connsiteX1808" fmla="*/ 91431 w 1896822"/>
                <a:gd name="connsiteY1808" fmla="*/ 1231841 h 1946271"/>
                <a:gd name="connsiteX1809" fmla="*/ 464486 w 1896822"/>
                <a:gd name="connsiteY1809" fmla="*/ 1238587 h 1946271"/>
                <a:gd name="connsiteX1810" fmla="*/ 459981 w 1896822"/>
                <a:gd name="connsiteY1810" fmla="*/ 1245795 h 1946271"/>
                <a:gd name="connsiteX1811" fmla="*/ 464751 w 1896822"/>
                <a:gd name="connsiteY1811" fmla="*/ 1252356 h 1946271"/>
                <a:gd name="connsiteX1812" fmla="*/ 469257 w 1896822"/>
                <a:gd name="connsiteY1812" fmla="*/ 1245425 h 1946271"/>
                <a:gd name="connsiteX1813" fmla="*/ 464486 w 1896822"/>
                <a:gd name="connsiteY1813" fmla="*/ 1238587 h 1946271"/>
                <a:gd name="connsiteX1814" fmla="*/ 483744 w 1896822"/>
                <a:gd name="connsiteY1814" fmla="*/ 1252910 h 1946271"/>
                <a:gd name="connsiteX1815" fmla="*/ 481359 w 1896822"/>
                <a:gd name="connsiteY1815" fmla="*/ 1255128 h 1946271"/>
                <a:gd name="connsiteX1816" fmla="*/ 485953 w 1896822"/>
                <a:gd name="connsiteY1816" fmla="*/ 1255128 h 1946271"/>
                <a:gd name="connsiteX1817" fmla="*/ 483744 w 1896822"/>
                <a:gd name="connsiteY1817" fmla="*/ 1252910 h 1946271"/>
                <a:gd name="connsiteX1818" fmla="*/ 493285 w 1896822"/>
                <a:gd name="connsiteY1818" fmla="*/ 1259472 h 1946271"/>
                <a:gd name="connsiteX1819" fmla="*/ 490900 w 1896822"/>
                <a:gd name="connsiteY1819" fmla="*/ 1261689 h 1946271"/>
                <a:gd name="connsiteX1820" fmla="*/ 495670 w 1896822"/>
                <a:gd name="connsiteY1820" fmla="*/ 1261412 h 1946271"/>
                <a:gd name="connsiteX1821" fmla="*/ 493285 w 1896822"/>
                <a:gd name="connsiteY1821" fmla="*/ 1259472 h 1946271"/>
                <a:gd name="connsiteX1822" fmla="*/ 500440 w 1896822"/>
                <a:gd name="connsiteY1822" fmla="*/ 1262614 h 1946271"/>
                <a:gd name="connsiteX1823" fmla="*/ 498055 w 1896822"/>
                <a:gd name="connsiteY1823" fmla="*/ 1264831 h 1946271"/>
                <a:gd name="connsiteX1824" fmla="*/ 502649 w 1896822"/>
                <a:gd name="connsiteY1824" fmla="*/ 1264647 h 1946271"/>
                <a:gd name="connsiteX1825" fmla="*/ 500440 w 1896822"/>
                <a:gd name="connsiteY1825" fmla="*/ 1262614 h 1946271"/>
                <a:gd name="connsiteX1826" fmla="*/ 1090368 w 1896822"/>
                <a:gd name="connsiteY1826" fmla="*/ 1266772 h 1946271"/>
                <a:gd name="connsiteX1827" fmla="*/ 1085862 w 1896822"/>
                <a:gd name="connsiteY1827" fmla="*/ 1273980 h 1946271"/>
                <a:gd name="connsiteX1828" fmla="*/ 1078707 w 1896822"/>
                <a:gd name="connsiteY1828" fmla="*/ 1270746 h 1946271"/>
                <a:gd name="connsiteX1829" fmla="*/ 1069343 w 1896822"/>
                <a:gd name="connsiteY1829" fmla="*/ 1277954 h 1946271"/>
                <a:gd name="connsiteX1830" fmla="*/ 1064573 w 1896822"/>
                <a:gd name="connsiteY1830" fmla="*/ 1284885 h 1946271"/>
                <a:gd name="connsiteX1831" fmla="*/ 1081445 w 1896822"/>
                <a:gd name="connsiteY1831" fmla="*/ 1294588 h 1946271"/>
                <a:gd name="connsiteX1832" fmla="*/ 1076675 w 1896822"/>
                <a:gd name="connsiteY1832" fmla="*/ 1287842 h 1946271"/>
                <a:gd name="connsiteX1833" fmla="*/ 1093018 w 1896822"/>
                <a:gd name="connsiteY1833" fmla="*/ 1283868 h 1946271"/>
                <a:gd name="connsiteX1834" fmla="*/ 1097700 w 1896822"/>
                <a:gd name="connsiteY1834" fmla="*/ 1276937 h 1946271"/>
                <a:gd name="connsiteX1835" fmla="*/ 1102293 w 1896822"/>
                <a:gd name="connsiteY1835" fmla="*/ 1269822 h 1946271"/>
                <a:gd name="connsiteX1836" fmla="*/ 1090368 w 1896822"/>
                <a:gd name="connsiteY1836" fmla="*/ 1266772 h 1946271"/>
                <a:gd name="connsiteX1837" fmla="*/ 1763687 w 1896822"/>
                <a:gd name="connsiteY1837" fmla="*/ 1299948 h 1946271"/>
                <a:gd name="connsiteX1838" fmla="*/ 1754765 w 1896822"/>
                <a:gd name="connsiteY1838" fmla="*/ 1327763 h 1946271"/>
                <a:gd name="connsiteX1839" fmla="*/ 1763687 w 1896822"/>
                <a:gd name="connsiteY1839" fmla="*/ 1299948 h 1946271"/>
                <a:gd name="connsiteX1840" fmla="*/ 595140 w 1896822"/>
                <a:gd name="connsiteY1840" fmla="*/ 1268805 h 1946271"/>
                <a:gd name="connsiteX1841" fmla="*/ 590104 w 1896822"/>
                <a:gd name="connsiteY1841" fmla="*/ 1271762 h 1946271"/>
                <a:gd name="connsiteX1842" fmla="*/ 595140 w 1896822"/>
                <a:gd name="connsiteY1842" fmla="*/ 1285069 h 1946271"/>
                <a:gd name="connsiteX1843" fmla="*/ 604592 w 1896822"/>
                <a:gd name="connsiteY1843" fmla="*/ 1284700 h 1946271"/>
                <a:gd name="connsiteX1844" fmla="*/ 595140 w 1896822"/>
                <a:gd name="connsiteY1844" fmla="*/ 1268805 h 1946271"/>
                <a:gd name="connsiteX1845" fmla="*/ 1055297 w 1896822"/>
                <a:gd name="connsiteY1845" fmla="*/ 1278508 h 1946271"/>
                <a:gd name="connsiteX1846" fmla="*/ 1038778 w 1896822"/>
                <a:gd name="connsiteY1846" fmla="*/ 1282482 h 1946271"/>
                <a:gd name="connsiteX1847" fmla="*/ 1017753 w 1896822"/>
                <a:gd name="connsiteY1847" fmla="*/ 1293386 h 1946271"/>
                <a:gd name="connsiteX1848" fmla="*/ 1027294 w 1896822"/>
                <a:gd name="connsiteY1848" fmla="*/ 1299763 h 1946271"/>
                <a:gd name="connsiteX1849" fmla="*/ 1041163 w 1896822"/>
                <a:gd name="connsiteY1849" fmla="*/ 1292370 h 1946271"/>
                <a:gd name="connsiteX1850" fmla="*/ 1053089 w 1896822"/>
                <a:gd name="connsiteY1850" fmla="*/ 1288673 h 1946271"/>
                <a:gd name="connsiteX1851" fmla="*/ 1062629 w 1896822"/>
                <a:gd name="connsiteY1851" fmla="*/ 1295142 h 1946271"/>
                <a:gd name="connsiteX1852" fmla="*/ 1055297 w 1896822"/>
                <a:gd name="connsiteY1852" fmla="*/ 1278508 h 1946271"/>
                <a:gd name="connsiteX1853" fmla="*/ 611747 w 1896822"/>
                <a:gd name="connsiteY1853" fmla="*/ 1282482 h 1946271"/>
                <a:gd name="connsiteX1854" fmla="*/ 609362 w 1896822"/>
                <a:gd name="connsiteY1854" fmla="*/ 1284700 h 1946271"/>
                <a:gd name="connsiteX1855" fmla="*/ 613956 w 1896822"/>
                <a:gd name="connsiteY1855" fmla="*/ 1284515 h 1946271"/>
                <a:gd name="connsiteX1856" fmla="*/ 611747 w 1896822"/>
                <a:gd name="connsiteY1856" fmla="*/ 1282482 h 1946271"/>
                <a:gd name="connsiteX1857" fmla="*/ 701235 w 1896822"/>
                <a:gd name="connsiteY1857" fmla="*/ 1284700 h 1946271"/>
                <a:gd name="connsiteX1858" fmla="*/ 689751 w 1896822"/>
                <a:gd name="connsiteY1858" fmla="*/ 1295142 h 1946271"/>
                <a:gd name="connsiteX1859" fmla="*/ 678090 w 1896822"/>
                <a:gd name="connsiteY1859" fmla="*/ 1299116 h 1946271"/>
                <a:gd name="connsiteX1860" fmla="*/ 708832 w 1896822"/>
                <a:gd name="connsiteY1860" fmla="*/ 1308080 h 1946271"/>
                <a:gd name="connsiteX1861" fmla="*/ 718549 w 1896822"/>
                <a:gd name="connsiteY1861" fmla="*/ 1314641 h 1946271"/>
                <a:gd name="connsiteX1862" fmla="*/ 708567 w 1896822"/>
                <a:gd name="connsiteY1862" fmla="*/ 1301334 h 1946271"/>
                <a:gd name="connsiteX1863" fmla="*/ 713160 w 1896822"/>
                <a:gd name="connsiteY1863" fmla="*/ 1287657 h 1946271"/>
                <a:gd name="connsiteX1864" fmla="*/ 701235 w 1896822"/>
                <a:gd name="connsiteY1864" fmla="*/ 1284700 h 1946271"/>
                <a:gd name="connsiteX1865" fmla="*/ 727648 w 1896822"/>
                <a:gd name="connsiteY1865" fmla="*/ 1295142 h 1946271"/>
                <a:gd name="connsiteX1866" fmla="*/ 725263 w 1896822"/>
                <a:gd name="connsiteY1866" fmla="*/ 1297360 h 1946271"/>
                <a:gd name="connsiteX1867" fmla="*/ 729856 w 1896822"/>
                <a:gd name="connsiteY1867" fmla="*/ 1297175 h 1946271"/>
                <a:gd name="connsiteX1868" fmla="*/ 727648 w 1896822"/>
                <a:gd name="connsiteY1868" fmla="*/ 1295142 h 1946271"/>
                <a:gd name="connsiteX1869" fmla="*/ 1003884 w 1896822"/>
                <a:gd name="connsiteY1869" fmla="*/ 1296344 h 1946271"/>
                <a:gd name="connsiteX1870" fmla="*/ 1001322 w 1896822"/>
                <a:gd name="connsiteY1870" fmla="*/ 1297545 h 1946271"/>
                <a:gd name="connsiteX1871" fmla="*/ 1006092 w 1896822"/>
                <a:gd name="connsiteY1871" fmla="*/ 1304106 h 1946271"/>
                <a:gd name="connsiteX1872" fmla="*/ 1003884 w 1896822"/>
                <a:gd name="connsiteY1872" fmla="*/ 1296344 h 1946271"/>
                <a:gd name="connsiteX1873" fmla="*/ 1048760 w 1896822"/>
                <a:gd name="connsiteY1873" fmla="*/ 1303921 h 1946271"/>
                <a:gd name="connsiteX1874" fmla="*/ 1046375 w 1896822"/>
                <a:gd name="connsiteY1874" fmla="*/ 1305862 h 1946271"/>
                <a:gd name="connsiteX1875" fmla="*/ 1051145 w 1896822"/>
                <a:gd name="connsiteY1875" fmla="*/ 1305862 h 1946271"/>
                <a:gd name="connsiteX1876" fmla="*/ 1048760 w 1896822"/>
                <a:gd name="connsiteY1876" fmla="*/ 1303921 h 1946271"/>
                <a:gd name="connsiteX1877" fmla="*/ 974909 w 1896822"/>
                <a:gd name="connsiteY1877" fmla="*/ 1302720 h 1946271"/>
                <a:gd name="connsiteX1878" fmla="*/ 970757 w 1896822"/>
                <a:gd name="connsiteY1878" fmla="*/ 1308911 h 1946271"/>
                <a:gd name="connsiteX1879" fmla="*/ 974909 w 1896822"/>
                <a:gd name="connsiteY1879" fmla="*/ 1302720 h 1946271"/>
                <a:gd name="connsiteX1880" fmla="*/ 727648 w 1896822"/>
                <a:gd name="connsiteY1880" fmla="*/ 1307525 h 1946271"/>
                <a:gd name="connsiteX1881" fmla="*/ 723054 w 1896822"/>
                <a:gd name="connsiteY1881" fmla="*/ 1314456 h 1946271"/>
                <a:gd name="connsiteX1882" fmla="*/ 730475 w 1896822"/>
                <a:gd name="connsiteY1882" fmla="*/ 1324529 h 1946271"/>
                <a:gd name="connsiteX1883" fmla="*/ 727648 w 1896822"/>
                <a:gd name="connsiteY1883" fmla="*/ 1307525 h 1946271"/>
                <a:gd name="connsiteX1884" fmla="*/ 742931 w 1896822"/>
                <a:gd name="connsiteY1884" fmla="*/ 1307710 h 1946271"/>
                <a:gd name="connsiteX1885" fmla="*/ 737365 w 1896822"/>
                <a:gd name="connsiteY1885" fmla="*/ 1313994 h 1946271"/>
                <a:gd name="connsiteX1886" fmla="*/ 746906 w 1896822"/>
                <a:gd name="connsiteY1886" fmla="*/ 1327116 h 1946271"/>
                <a:gd name="connsiteX1887" fmla="*/ 742931 w 1896822"/>
                <a:gd name="connsiteY1887" fmla="*/ 1307710 h 1946271"/>
                <a:gd name="connsiteX1888" fmla="*/ 766164 w 1896822"/>
                <a:gd name="connsiteY1888" fmla="*/ 1316027 h 1946271"/>
                <a:gd name="connsiteX1889" fmla="*/ 763160 w 1896822"/>
                <a:gd name="connsiteY1889" fmla="*/ 1316397 h 1946271"/>
                <a:gd name="connsiteX1890" fmla="*/ 765545 w 1896822"/>
                <a:gd name="connsiteY1890" fmla="*/ 1319816 h 1946271"/>
                <a:gd name="connsiteX1891" fmla="*/ 766164 w 1896822"/>
                <a:gd name="connsiteY1891" fmla="*/ 1316027 h 1946271"/>
                <a:gd name="connsiteX1892" fmla="*/ 617136 w 1896822"/>
                <a:gd name="connsiteY1892" fmla="*/ 1289043 h 1946271"/>
                <a:gd name="connsiteX1893" fmla="*/ 618903 w 1896822"/>
                <a:gd name="connsiteY1893" fmla="*/ 1297730 h 1946271"/>
                <a:gd name="connsiteX1894" fmla="*/ 618903 w 1896822"/>
                <a:gd name="connsiteY1894" fmla="*/ 1290984 h 1946271"/>
                <a:gd name="connsiteX1895" fmla="*/ 617136 w 1896822"/>
                <a:gd name="connsiteY1895" fmla="*/ 1289043 h 1946271"/>
                <a:gd name="connsiteX1896" fmla="*/ 661571 w 1896822"/>
                <a:gd name="connsiteY1896" fmla="*/ 1297545 h 1946271"/>
                <a:gd name="connsiteX1897" fmla="*/ 659185 w 1896822"/>
                <a:gd name="connsiteY1897" fmla="*/ 1299763 h 1946271"/>
                <a:gd name="connsiteX1898" fmla="*/ 663956 w 1896822"/>
                <a:gd name="connsiteY1898" fmla="*/ 1299763 h 1946271"/>
                <a:gd name="connsiteX1899" fmla="*/ 661571 w 1896822"/>
                <a:gd name="connsiteY1899" fmla="*/ 1297545 h 1946271"/>
                <a:gd name="connsiteX1900" fmla="*/ 74382 w 1896822"/>
                <a:gd name="connsiteY1900" fmla="*/ 1295419 h 1946271"/>
                <a:gd name="connsiteX1901" fmla="*/ 76148 w 1896822"/>
                <a:gd name="connsiteY1901" fmla="*/ 1304291 h 1946271"/>
                <a:gd name="connsiteX1902" fmla="*/ 76148 w 1896822"/>
                <a:gd name="connsiteY1902" fmla="*/ 1297360 h 1946271"/>
                <a:gd name="connsiteX1903" fmla="*/ 74382 w 1896822"/>
                <a:gd name="connsiteY1903" fmla="*/ 1295419 h 1946271"/>
                <a:gd name="connsiteX1904" fmla="*/ 116696 w 1896822"/>
                <a:gd name="connsiteY1904" fmla="*/ 1321202 h 1946271"/>
                <a:gd name="connsiteX1905" fmla="*/ 114488 w 1896822"/>
                <a:gd name="connsiteY1905" fmla="*/ 1323328 h 1946271"/>
                <a:gd name="connsiteX1906" fmla="*/ 119258 w 1896822"/>
                <a:gd name="connsiteY1906" fmla="*/ 1323143 h 1946271"/>
                <a:gd name="connsiteX1907" fmla="*/ 116696 w 1896822"/>
                <a:gd name="connsiteY1907" fmla="*/ 1321202 h 1946271"/>
                <a:gd name="connsiteX1908" fmla="*/ 1582504 w 1896822"/>
                <a:gd name="connsiteY1908" fmla="*/ 1470631 h 1946271"/>
                <a:gd name="connsiteX1909" fmla="*/ 1577734 w 1896822"/>
                <a:gd name="connsiteY1909" fmla="*/ 1470816 h 1946271"/>
                <a:gd name="connsiteX1910" fmla="*/ 1573228 w 1896822"/>
                <a:gd name="connsiteY1910" fmla="*/ 1477747 h 1946271"/>
                <a:gd name="connsiteX1911" fmla="*/ 1582504 w 1896822"/>
                <a:gd name="connsiteY1911" fmla="*/ 1470631 h 1946271"/>
                <a:gd name="connsiteX1912" fmla="*/ 1568988 w 1896822"/>
                <a:gd name="connsiteY1912" fmla="*/ 1474143 h 1946271"/>
                <a:gd name="connsiteX1913" fmla="*/ 1566073 w 1896822"/>
                <a:gd name="connsiteY1913" fmla="*/ 1474605 h 1946271"/>
                <a:gd name="connsiteX1914" fmla="*/ 1568458 w 1896822"/>
                <a:gd name="connsiteY1914" fmla="*/ 1477747 h 1946271"/>
                <a:gd name="connsiteX1915" fmla="*/ 1568988 w 1896822"/>
                <a:gd name="connsiteY1915" fmla="*/ 1474143 h 1946271"/>
                <a:gd name="connsiteX1916" fmla="*/ 166696 w 1896822"/>
                <a:gd name="connsiteY1916" fmla="*/ 1474974 h 1946271"/>
                <a:gd name="connsiteX1917" fmla="*/ 169434 w 1896822"/>
                <a:gd name="connsiteY1917" fmla="*/ 1505562 h 1946271"/>
                <a:gd name="connsiteX1918" fmla="*/ 183304 w 1896822"/>
                <a:gd name="connsiteY1918" fmla="*/ 1484677 h 1946271"/>
                <a:gd name="connsiteX1919" fmla="*/ 166696 w 1896822"/>
                <a:gd name="connsiteY1919" fmla="*/ 1474974 h 1946271"/>
                <a:gd name="connsiteX1920" fmla="*/ 1557327 w 1896822"/>
                <a:gd name="connsiteY1920" fmla="*/ 1484862 h 1946271"/>
                <a:gd name="connsiteX1921" fmla="*/ 1554589 w 1896822"/>
                <a:gd name="connsiteY1921" fmla="*/ 1485324 h 1946271"/>
                <a:gd name="connsiteX1922" fmla="*/ 1556886 w 1896822"/>
                <a:gd name="connsiteY1922" fmla="*/ 1488466 h 1946271"/>
                <a:gd name="connsiteX1923" fmla="*/ 1557327 w 1896822"/>
                <a:gd name="connsiteY1923" fmla="*/ 1484862 h 1946271"/>
                <a:gd name="connsiteX1924" fmla="*/ 188339 w 1896822"/>
                <a:gd name="connsiteY1924" fmla="*/ 1497985 h 1946271"/>
                <a:gd name="connsiteX1925" fmla="*/ 181360 w 1896822"/>
                <a:gd name="connsiteY1925" fmla="*/ 1501773 h 1946271"/>
                <a:gd name="connsiteX1926" fmla="*/ 186130 w 1896822"/>
                <a:gd name="connsiteY1926" fmla="*/ 1515265 h 1946271"/>
                <a:gd name="connsiteX1927" fmla="*/ 188339 w 1896822"/>
                <a:gd name="connsiteY1927" fmla="*/ 1497985 h 1946271"/>
                <a:gd name="connsiteX1928" fmla="*/ 1561921 w 1896822"/>
                <a:gd name="connsiteY1928" fmla="*/ 1501958 h 1946271"/>
                <a:gd name="connsiteX1929" fmla="*/ 1554942 w 1896822"/>
                <a:gd name="connsiteY1929" fmla="*/ 1512678 h 1946271"/>
                <a:gd name="connsiteX1930" fmla="*/ 1561921 w 1896822"/>
                <a:gd name="connsiteY1930" fmla="*/ 1501958 h 1946271"/>
                <a:gd name="connsiteX1931" fmla="*/ 200795 w 1896822"/>
                <a:gd name="connsiteY1931" fmla="*/ 1511107 h 1946271"/>
                <a:gd name="connsiteX1932" fmla="*/ 198056 w 1896822"/>
                <a:gd name="connsiteY1932" fmla="*/ 1511292 h 1946271"/>
                <a:gd name="connsiteX1933" fmla="*/ 200441 w 1896822"/>
                <a:gd name="connsiteY1933" fmla="*/ 1514619 h 1946271"/>
                <a:gd name="connsiteX1934" fmla="*/ 200795 w 1896822"/>
                <a:gd name="connsiteY1934" fmla="*/ 1511107 h 1946271"/>
                <a:gd name="connsiteX1935" fmla="*/ 152827 w 1896822"/>
                <a:gd name="connsiteY1935" fmla="*/ 1482275 h 1946271"/>
                <a:gd name="connsiteX1936" fmla="*/ 148056 w 1896822"/>
                <a:gd name="connsiteY1936" fmla="*/ 1489298 h 1946271"/>
                <a:gd name="connsiteX1937" fmla="*/ 152827 w 1896822"/>
                <a:gd name="connsiteY1937" fmla="*/ 1496044 h 1946271"/>
                <a:gd name="connsiteX1938" fmla="*/ 157332 w 1896822"/>
                <a:gd name="connsiteY1938" fmla="*/ 1488836 h 1946271"/>
                <a:gd name="connsiteX1939" fmla="*/ 152827 w 1896822"/>
                <a:gd name="connsiteY1939" fmla="*/ 1482275 h 1946271"/>
                <a:gd name="connsiteX1940" fmla="*/ 1546638 w 1896822"/>
                <a:gd name="connsiteY1940" fmla="*/ 1528573 h 1946271"/>
                <a:gd name="connsiteX1941" fmla="*/ 1541073 w 1896822"/>
                <a:gd name="connsiteY1941" fmla="*/ 1533470 h 1946271"/>
                <a:gd name="connsiteX1942" fmla="*/ 1541073 w 1896822"/>
                <a:gd name="connsiteY1942" fmla="*/ 1533470 h 1946271"/>
                <a:gd name="connsiteX1943" fmla="*/ 1546638 w 1896822"/>
                <a:gd name="connsiteY1943" fmla="*/ 1528573 h 1946271"/>
                <a:gd name="connsiteX1944" fmla="*/ 1527204 w 1896822"/>
                <a:gd name="connsiteY1944" fmla="*/ 1540863 h 1946271"/>
                <a:gd name="connsiteX1945" fmla="*/ 1517663 w 1896822"/>
                <a:gd name="connsiteY1945" fmla="*/ 1541233 h 1946271"/>
                <a:gd name="connsiteX1946" fmla="*/ 1522610 w 1896822"/>
                <a:gd name="connsiteY1946" fmla="*/ 1554540 h 1946271"/>
                <a:gd name="connsiteX1947" fmla="*/ 1527204 w 1896822"/>
                <a:gd name="connsiteY1947" fmla="*/ 1540863 h 1946271"/>
                <a:gd name="connsiteX1948" fmla="*/ 1563864 w 1896822"/>
                <a:gd name="connsiteY1948" fmla="*/ 1551121 h 1946271"/>
                <a:gd name="connsiteX1949" fmla="*/ 1550967 w 1896822"/>
                <a:gd name="connsiteY1949" fmla="*/ 1560270 h 1946271"/>
                <a:gd name="connsiteX1950" fmla="*/ 1576938 w 1896822"/>
                <a:gd name="connsiteY1950" fmla="*/ 1556111 h 1946271"/>
                <a:gd name="connsiteX1951" fmla="*/ 1563864 w 1896822"/>
                <a:gd name="connsiteY1951" fmla="*/ 1551121 h 1946271"/>
                <a:gd name="connsiteX1952" fmla="*/ 255211 w 1896822"/>
                <a:gd name="connsiteY1952" fmla="*/ 1544652 h 1946271"/>
                <a:gd name="connsiteX1953" fmla="*/ 252826 w 1896822"/>
                <a:gd name="connsiteY1953" fmla="*/ 1546778 h 1946271"/>
                <a:gd name="connsiteX1954" fmla="*/ 257597 w 1896822"/>
                <a:gd name="connsiteY1954" fmla="*/ 1546778 h 1946271"/>
                <a:gd name="connsiteX1955" fmla="*/ 255211 w 1896822"/>
                <a:gd name="connsiteY1955" fmla="*/ 1544652 h 1946271"/>
                <a:gd name="connsiteX1956" fmla="*/ 242491 w 1896822"/>
                <a:gd name="connsiteY1956" fmla="*/ 1560732 h 1946271"/>
                <a:gd name="connsiteX1957" fmla="*/ 239134 w 1896822"/>
                <a:gd name="connsiteY1957" fmla="*/ 1561101 h 1946271"/>
                <a:gd name="connsiteX1958" fmla="*/ 246024 w 1896822"/>
                <a:gd name="connsiteY1958" fmla="*/ 1564059 h 1946271"/>
                <a:gd name="connsiteX1959" fmla="*/ 242491 w 1896822"/>
                <a:gd name="connsiteY1959" fmla="*/ 1560732 h 1946271"/>
                <a:gd name="connsiteX1960" fmla="*/ 187102 w 1896822"/>
                <a:gd name="connsiteY1960" fmla="*/ 1569788 h 1946271"/>
                <a:gd name="connsiteX1961" fmla="*/ 208745 w 1896822"/>
                <a:gd name="connsiteY1961" fmla="*/ 1586052 h 1946271"/>
                <a:gd name="connsiteX1962" fmla="*/ 187102 w 1896822"/>
                <a:gd name="connsiteY1962" fmla="*/ 1569788 h 1946271"/>
                <a:gd name="connsiteX1963" fmla="*/ 226236 w 1896822"/>
                <a:gd name="connsiteY1963" fmla="*/ 1571636 h 1946271"/>
                <a:gd name="connsiteX1964" fmla="*/ 222614 w 1896822"/>
                <a:gd name="connsiteY1964" fmla="*/ 1571821 h 1946271"/>
                <a:gd name="connsiteX1965" fmla="*/ 229770 w 1896822"/>
                <a:gd name="connsiteY1965" fmla="*/ 1574963 h 1946271"/>
                <a:gd name="connsiteX1966" fmla="*/ 226236 w 1896822"/>
                <a:gd name="connsiteY1966" fmla="*/ 1571636 h 1946271"/>
                <a:gd name="connsiteX1967" fmla="*/ 1412451 w 1896822"/>
                <a:gd name="connsiteY1967" fmla="*/ 1596218 h 1946271"/>
                <a:gd name="connsiteX1968" fmla="*/ 1391427 w 1896822"/>
                <a:gd name="connsiteY1968" fmla="*/ 1614053 h 1946271"/>
                <a:gd name="connsiteX1969" fmla="*/ 1412451 w 1896822"/>
                <a:gd name="connsiteY1969" fmla="*/ 1596218 h 1946271"/>
                <a:gd name="connsiteX1970" fmla="*/ 1427116 w 1896822"/>
                <a:gd name="connsiteY1970" fmla="*/ 1596957 h 1946271"/>
                <a:gd name="connsiteX1971" fmla="*/ 1417398 w 1896822"/>
                <a:gd name="connsiteY1971" fmla="*/ 1609710 h 1946271"/>
                <a:gd name="connsiteX1972" fmla="*/ 1431356 w 1896822"/>
                <a:gd name="connsiteY1972" fmla="*/ 1602317 h 1946271"/>
                <a:gd name="connsiteX1973" fmla="*/ 1427116 w 1896822"/>
                <a:gd name="connsiteY1973" fmla="*/ 1596957 h 1946271"/>
                <a:gd name="connsiteX1974" fmla="*/ 1436480 w 1896822"/>
                <a:gd name="connsiteY1974" fmla="*/ 1615809 h 1946271"/>
                <a:gd name="connsiteX1975" fmla="*/ 1419784 w 1896822"/>
                <a:gd name="connsiteY1975" fmla="*/ 1620060 h 1946271"/>
                <a:gd name="connsiteX1976" fmla="*/ 1429766 w 1896822"/>
                <a:gd name="connsiteY1976" fmla="*/ 1633090 h 1946271"/>
                <a:gd name="connsiteX1977" fmla="*/ 1436480 w 1896822"/>
                <a:gd name="connsiteY1977" fmla="*/ 1615809 h 1946271"/>
                <a:gd name="connsiteX1978" fmla="*/ 1410508 w 1896822"/>
                <a:gd name="connsiteY1978" fmla="*/ 1620245 h 1946271"/>
                <a:gd name="connsiteX1979" fmla="*/ 1401321 w 1896822"/>
                <a:gd name="connsiteY1979" fmla="*/ 1634291 h 1946271"/>
                <a:gd name="connsiteX1980" fmla="*/ 1387098 w 1896822"/>
                <a:gd name="connsiteY1980" fmla="*/ 1627730 h 1946271"/>
                <a:gd name="connsiteX1981" fmla="*/ 1380119 w 1896822"/>
                <a:gd name="connsiteY1981" fmla="*/ 1638265 h 1946271"/>
                <a:gd name="connsiteX1982" fmla="*/ 1370579 w 1896822"/>
                <a:gd name="connsiteY1982" fmla="*/ 1631888 h 1946271"/>
                <a:gd name="connsiteX1983" fmla="*/ 1368370 w 1896822"/>
                <a:gd name="connsiteY1983" fmla="*/ 1648984 h 1946271"/>
                <a:gd name="connsiteX1984" fmla="*/ 1380473 w 1896822"/>
                <a:gd name="connsiteY1984" fmla="*/ 1651942 h 1946271"/>
                <a:gd name="connsiteX1985" fmla="*/ 1408300 w 1896822"/>
                <a:gd name="connsiteY1985" fmla="*/ 1630502 h 1946271"/>
                <a:gd name="connsiteX1986" fmla="*/ 1415455 w 1896822"/>
                <a:gd name="connsiteY1986" fmla="*/ 1633737 h 1946271"/>
                <a:gd name="connsiteX1987" fmla="*/ 1422610 w 1896822"/>
                <a:gd name="connsiteY1987" fmla="*/ 1636879 h 1946271"/>
                <a:gd name="connsiteX1988" fmla="*/ 1410508 w 1896822"/>
                <a:gd name="connsiteY1988" fmla="*/ 1620245 h 1946271"/>
                <a:gd name="connsiteX1989" fmla="*/ 1409713 w 1896822"/>
                <a:gd name="connsiteY1989" fmla="*/ 1642608 h 1946271"/>
                <a:gd name="connsiteX1990" fmla="*/ 1403971 w 1896822"/>
                <a:gd name="connsiteY1990" fmla="*/ 1644456 h 1946271"/>
                <a:gd name="connsiteX1991" fmla="*/ 1415632 w 1896822"/>
                <a:gd name="connsiteY1991" fmla="*/ 1647413 h 1946271"/>
                <a:gd name="connsiteX1992" fmla="*/ 1409713 w 1896822"/>
                <a:gd name="connsiteY1992" fmla="*/ 1642608 h 1946271"/>
                <a:gd name="connsiteX1993" fmla="*/ 1359095 w 1896822"/>
                <a:gd name="connsiteY1993" fmla="*/ 1642608 h 1946271"/>
                <a:gd name="connsiteX1994" fmla="*/ 1342575 w 1896822"/>
                <a:gd name="connsiteY1994" fmla="*/ 1646582 h 1946271"/>
                <a:gd name="connsiteX1995" fmla="*/ 1333476 w 1896822"/>
                <a:gd name="connsiteY1995" fmla="*/ 1660721 h 1946271"/>
                <a:gd name="connsiteX1996" fmla="*/ 1317045 w 1896822"/>
                <a:gd name="connsiteY1996" fmla="*/ 1671625 h 1946271"/>
                <a:gd name="connsiteX1997" fmla="*/ 1298141 w 1896822"/>
                <a:gd name="connsiteY1997" fmla="*/ 1672180 h 1946271"/>
                <a:gd name="connsiteX1998" fmla="*/ 1303088 w 1896822"/>
                <a:gd name="connsiteY1998" fmla="*/ 1685672 h 1946271"/>
                <a:gd name="connsiteX1999" fmla="*/ 1295756 w 1896822"/>
                <a:gd name="connsiteY1999" fmla="*/ 1675599 h 1946271"/>
                <a:gd name="connsiteX2000" fmla="*/ 1284272 w 1896822"/>
                <a:gd name="connsiteY2000" fmla="*/ 1686318 h 1946271"/>
                <a:gd name="connsiteX2001" fmla="*/ 1276940 w 1896822"/>
                <a:gd name="connsiteY2001" fmla="*/ 1676338 h 1946271"/>
                <a:gd name="connsiteX2002" fmla="*/ 1267841 w 1896822"/>
                <a:gd name="connsiteY2002" fmla="*/ 1690477 h 1946271"/>
                <a:gd name="connsiteX2003" fmla="*/ 1225350 w 1896822"/>
                <a:gd name="connsiteY2003" fmla="*/ 1698794 h 1946271"/>
                <a:gd name="connsiteX2004" fmla="*/ 1216251 w 1896822"/>
                <a:gd name="connsiteY2004" fmla="*/ 1712656 h 1946271"/>
                <a:gd name="connsiteX2005" fmla="*/ 1209095 w 1896822"/>
                <a:gd name="connsiteY2005" fmla="*/ 1702768 h 1946271"/>
                <a:gd name="connsiteX2006" fmla="*/ 1197346 w 1896822"/>
                <a:gd name="connsiteY2006" fmla="*/ 1713303 h 1946271"/>
                <a:gd name="connsiteX2007" fmla="*/ 1197169 w 1896822"/>
                <a:gd name="connsiteY2007" fmla="*/ 1699810 h 1946271"/>
                <a:gd name="connsiteX2008" fmla="*/ 1166604 w 1896822"/>
                <a:gd name="connsiteY2008" fmla="*/ 1704339 h 1946271"/>
                <a:gd name="connsiteX2009" fmla="*/ 1157240 w 1896822"/>
                <a:gd name="connsiteY2009" fmla="*/ 1718200 h 1946271"/>
                <a:gd name="connsiteX2010" fmla="*/ 1121728 w 1896822"/>
                <a:gd name="connsiteY2010" fmla="*/ 1709514 h 1946271"/>
                <a:gd name="connsiteX2011" fmla="*/ 1108036 w 1896822"/>
                <a:gd name="connsiteY2011" fmla="*/ 1737052 h 1946271"/>
                <a:gd name="connsiteX2012" fmla="*/ 1079855 w 1896822"/>
                <a:gd name="connsiteY2012" fmla="*/ 1745277 h 1946271"/>
                <a:gd name="connsiteX2013" fmla="*/ 1106092 w 1896822"/>
                <a:gd name="connsiteY2013" fmla="*/ 1754148 h 1946271"/>
                <a:gd name="connsiteX2014" fmla="*/ 1119961 w 1896822"/>
                <a:gd name="connsiteY2014" fmla="*/ 1740102 h 1946271"/>
                <a:gd name="connsiteX2015" fmla="*/ 1122346 w 1896822"/>
                <a:gd name="connsiteY2015" fmla="*/ 1740471 h 1946271"/>
                <a:gd name="connsiteX2016" fmla="*/ 1127470 w 1896822"/>
                <a:gd name="connsiteY2016" fmla="*/ 1727811 h 1946271"/>
                <a:gd name="connsiteX2017" fmla="*/ 1132064 w 1896822"/>
                <a:gd name="connsiteY2017" fmla="*/ 1721065 h 1946271"/>
                <a:gd name="connsiteX2018" fmla="*/ 1141781 w 1896822"/>
                <a:gd name="connsiteY2018" fmla="*/ 1727349 h 1946271"/>
                <a:gd name="connsiteX2019" fmla="*/ 1123760 w 1896822"/>
                <a:gd name="connsiteY2019" fmla="*/ 1740656 h 1946271"/>
                <a:gd name="connsiteX2020" fmla="*/ 1146198 w 1896822"/>
                <a:gd name="connsiteY2020" fmla="*/ 1749435 h 1946271"/>
                <a:gd name="connsiteX2021" fmla="*/ 1169343 w 1896822"/>
                <a:gd name="connsiteY2021" fmla="*/ 1728181 h 1946271"/>
                <a:gd name="connsiteX2022" fmla="*/ 1195579 w 1896822"/>
                <a:gd name="connsiteY2022" fmla="*/ 1737514 h 1946271"/>
                <a:gd name="connsiteX2023" fmla="*/ 1211657 w 1896822"/>
                <a:gd name="connsiteY2023" fmla="*/ 1719679 h 1946271"/>
                <a:gd name="connsiteX2024" fmla="*/ 1242222 w 1896822"/>
                <a:gd name="connsiteY2024" fmla="*/ 1715243 h 1946271"/>
                <a:gd name="connsiteX2025" fmla="*/ 1256710 w 1896822"/>
                <a:gd name="connsiteY2025" fmla="*/ 1728366 h 1946271"/>
                <a:gd name="connsiteX2026" fmla="*/ 1272964 w 1896822"/>
                <a:gd name="connsiteY2026" fmla="*/ 1717461 h 1946271"/>
                <a:gd name="connsiteX2027" fmla="*/ 1261480 w 1896822"/>
                <a:gd name="connsiteY2027" fmla="*/ 1728181 h 1946271"/>
                <a:gd name="connsiteX2028" fmla="*/ 1278088 w 1896822"/>
                <a:gd name="connsiteY2028" fmla="*/ 1737699 h 1946271"/>
                <a:gd name="connsiteX2029" fmla="*/ 1280296 w 1896822"/>
                <a:gd name="connsiteY2029" fmla="*/ 1727349 h 1946271"/>
                <a:gd name="connsiteX2030" fmla="*/ 1317575 w 1896822"/>
                <a:gd name="connsiteY2030" fmla="*/ 1712471 h 1946271"/>
                <a:gd name="connsiteX2031" fmla="*/ 1305915 w 1896822"/>
                <a:gd name="connsiteY2031" fmla="*/ 1709514 h 1946271"/>
                <a:gd name="connsiteX2032" fmla="*/ 1310243 w 1896822"/>
                <a:gd name="connsiteY2032" fmla="*/ 1695652 h 1946271"/>
                <a:gd name="connsiteX2033" fmla="*/ 1329324 w 1896822"/>
                <a:gd name="connsiteY2033" fmla="*/ 1701751 h 1946271"/>
                <a:gd name="connsiteX2034" fmla="*/ 1331710 w 1896822"/>
                <a:gd name="connsiteY2034" fmla="*/ 1704986 h 1946271"/>
                <a:gd name="connsiteX2035" fmla="*/ 1329324 w 1896822"/>
                <a:gd name="connsiteY2035" fmla="*/ 1701751 h 1946271"/>
                <a:gd name="connsiteX2036" fmla="*/ 1368812 w 1896822"/>
                <a:gd name="connsiteY2036" fmla="*/ 1662661 h 1946271"/>
                <a:gd name="connsiteX2037" fmla="*/ 1368812 w 1896822"/>
                <a:gd name="connsiteY2037" fmla="*/ 1662661 h 1946271"/>
                <a:gd name="connsiteX2038" fmla="*/ 1359095 w 1896822"/>
                <a:gd name="connsiteY2038" fmla="*/ 1642608 h 1946271"/>
                <a:gd name="connsiteX2039" fmla="*/ 1349377 w 1896822"/>
                <a:gd name="connsiteY2039" fmla="*/ 1697408 h 1946271"/>
                <a:gd name="connsiteX2040" fmla="*/ 1345756 w 1896822"/>
                <a:gd name="connsiteY2040" fmla="*/ 1697777 h 1946271"/>
                <a:gd name="connsiteX2041" fmla="*/ 1352911 w 1896822"/>
                <a:gd name="connsiteY2041" fmla="*/ 1700827 h 1946271"/>
                <a:gd name="connsiteX2042" fmla="*/ 1349377 w 1896822"/>
                <a:gd name="connsiteY2042" fmla="*/ 1697408 h 1946271"/>
                <a:gd name="connsiteX2043" fmla="*/ 1323582 w 1896822"/>
                <a:gd name="connsiteY2043" fmla="*/ 1708497 h 1946271"/>
                <a:gd name="connsiteX2044" fmla="*/ 1319960 w 1896822"/>
                <a:gd name="connsiteY2044" fmla="*/ 1708682 h 1946271"/>
                <a:gd name="connsiteX2045" fmla="*/ 1327116 w 1896822"/>
                <a:gd name="connsiteY2045" fmla="*/ 1712101 h 1946271"/>
                <a:gd name="connsiteX2046" fmla="*/ 1323582 w 1896822"/>
                <a:gd name="connsiteY2046" fmla="*/ 1708497 h 1946271"/>
                <a:gd name="connsiteX2047" fmla="*/ 1231533 w 1896822"/>
                <a:gd name="connsiteY2047" fmla="*/ 1740841 h 1946271"/>
                <a:gd name="connsiteX2048" fmla="*/ 1233477 w 1896822"/>
                <a:gd name="connsiteY2048" fmla="*/ 1749805 h 1946271"/>
                <a:gd name="connsiteX2049" fmla="*/ 1233300 w 1896822"/>
                <a:gd name="connsiteY2049" fmla="*/ 1742874 h 1946271"/>
                <a:gd name="connsiteX2050" fmla="*/ 1231533 w 1896822"/>
                <a:gd name="connsiteY2050" fmla="*/ 1740841 h 1946271"/>
                <a:gd name="connsiteX2051" fmla="*/ 1219166 w 1896822"/>
                <a:gd name="connsiteY2051" fmla="*/ 1743244 h 1946271"/>
                <a:gd name="connsiteX2052" fmla="*/ 1205120 w 1896822"/>
                <a:gd name="connsiteY2052" fmla="*/ 1750544 h 1946271"/>
                <a:gd name="connsiteX2053" fmla="*/ 1190986 w 1896822"/>
                <a:gd name="connsiteY2053" fmla="*/ 1751191 h 1946271"/>
                <a:gd name="connsiteX2054" fmla="*/ 1171993 w 1896822"/>
                <a:gd name="connsiteY2054" fmla="*/ 1745277 h 1946271"/>
                <a:gd name="connsiteX2055" fmla="*/ 1151145 w 1896822"/>
                <a:gd name="connsiteY2055" fmla="*/ 1762927 h 1946271"/>
                <a:gd name="connsiteX2056" fmla="*/ 1134449 w 1896822"/>
                <a:gd name="connsiteY2056" fmla="*/ 1753409 h 1946271"/>
                <a:gd name="connsiteX2057" fmla="*/ 1118018 w 1896822"/>
                <a:gd name="connsiteY2057" fmla="*/ 1757383 h 1946271"/>
                <a:gd name="connsiteX2058" fmla="*/ 1104060 w 1896822"/>
                <a:gd name="connsiteY2058" fmla="*/ 1771614 h 1946271"/>
                <a:gd name="connsiteX2059" fmla="*/ 1085067 w 1896822"/>
                <a:gd name="connsiteY2059" fmla="*/ 1765515 h 1946271"/>
                <a:gd name="connsiteX2060" fmla="*/ 1075527 w 1896822"/>
                <a:gd name="connsiteY2060" fmla="*/ 1758954 h 1946271"/>
                <a:gd name="connsiteX2061" fmla="*/ 1061658 w 1896822"/>
                <a:gd name="connsiteY2061" fmla="*/ 1779931 h 1946271"/>
                <a:gd name="connsiteX2062" fmla="*/ 1097170 w 1896822"/>
                <a:gd name="connsiteY2062" fmla="*/ 1775218 h 1946271"/>
                <a:gd name="connsiteX2063" fmla="*/ 1099555 w 1896822"/>
                <a:gd name="connsiteY2063" fmla="*/ 1785291 h 1946271"/>
                <a:gd name="connsiteX2064" fmla="*/ 1113424 w 1896822"/>
                <a:gd name="connsiteY2064" fmla="*/ 1771059 h 1946271"/>
                <a:gd name="connsiteX2065" fmla="*/ 1134890 w 1896822"/>
                <a:gd name="connsiteY2065" fmla="*/ 1780763 h 1946271"/>
                <a:gd name="connsiteX2066" fmla="*/ 1163071 w 1896822"/>
                <a:gd name="connsiteY2066" fmla="*/ 1765884 h 1946271"/>
                <a:gd name="connsiteX2067" fmla="*/ 1172346 w 1896822"/>
                <a:gd name="connsiteY2067" fmla="*/ 1772446 h 1946271"/>
                <a:gd name="connsiteX2068" fmla="*/ 1186480 w 1896822"/>
                <a:gd name="connsiteY2068" fmla="*/ 1758122 h 1946271"/>
                <a:gd name="connsiteX2069" fmla="*/ 1197964 w 1896822"/>
                <a:gd name="connsiteY2069" fmla="*/ 1754333 h 1946271"/>
                <a:gd name="connsiteX2070" fmla="*/ 1212452 w 1896822"/>
                <a:gd name="connsiteY2070" fmla="*/ 1760709 h 1946271"/>
                <a:gd name="connsiteX2071" fmla="*/ 1219166 w 1896822"/>
                <a:gd name="connsiteY2071" fmla="*/ 1750175 h 1946271"/>
                <a:gd name="connsiteX2072" fmla="*/ 1219166 w 1896822"/>
                <a:gd name="connsiteY2072" fmla="*/ 1743244 h 1946271"/>
                <a:gd name="connsiteX2073" fmla="*/ 1072523 w 1896822"/>
                <a:gd name="connsiteY2073" fmla="*/ 1729567 h 1946271"/>
                <a:gd name="connsiteX2074" fmla="*/ 1070315 w 1896822"/>
                <a:gd name="connsiteY2074" fmla="*/ 1731785 h 1946271"/>
                <a:gd name="connsiteX2075" fmla="*/ 1075085 w 1896822"/>
                <a:gd name="connsiteY2075" fmla="*/ 1731508 h 1946271"/>
                <a:gd name="connsiteX2076" fmla="*/ 1072523 w 1896822"/>
                <a:gd name="connsiteY2076" fmla="*/ 1729567 h 1946271"/>
                <a:gd name="connsiteX2077" fmla="*/ 1051498 w 1896822"/>
                <a:gd name="connsiteY2077" fmla="*/ 1732339 h 1946271"/>
                <a:gd name="connsiteX2078" fmla="*/ 1037453 w 1896822"/>
                <a:gd name="connsiteY2078" fmla="*/ 1746663 h 1946271"/>
                <a:gd name="connsiteX2079" fmla="*/ 1051675 w 1896822"/>
                <a:gd name="connsiteY2079" fmla="*/ 1746016 h 1946271"/>
                <a:gd name="connsiteX2080" fmla="*/ 1042576 w 1896822"/>
                <a:gd name="connsiteY2080" fmla="*/ 1760155 h 1946271"/>
                <a:gd name="connsiteX2081" fmla="*/ 1051675 w 1896822"/>
                <a:gd name="connsiteY2081" fmla="*/ 1746016 h 1946271"/>
                <a:gd name="connsiteX2082" fmla="*/ 1051498 w 1896822"/>
                <a:gd name="connsiteY2082" fmla="*/ 1732339 h 1946271"/>
                <a:gd name="connsiteX2083" fmla="*/ 1061392 w 1896822"/>
                <a:gd name="connsiteY2083" fmla="*/ 1733541 h 1946271"/>
                <a:gd name="connsiteX2084" fmla="*/ 1063424 w 1896822"/>
                <a:gd name="connsiteY2084" fmla="*/ 1742227 h 1946271"/>
                <a:gd name="connsiteX2085" fmla="*/ 1063248 w 1896822"/>
                <a:gd name="connsiteY2085" fmla="*/ 1735296 h 1946271"/>
                <a:gd name="connsiteX2086" fmla="*/ 1061392 w 1896822"/>
                <a:gd name="connsiteY2086" fmla="*/ 1733541 h 1946271"/>
                <a:gd name="connsiteX2087" fmla="*/ 1051940 w 1896822"/>
                <a:gd name="connsiteY2087" fmla="*/ 1766439 h 1946271"/>
                <a:gd name="connsiteX2088" fmla="*/ 1047347 w 1896822"/>
                <a:gd name="connsiteY2088" fmla="*/ 1773647 h 1946271"/>
                <a:gd name="connsiteX2089" fmla="*/ 1052294 w 1896822"/>
                <a:gd name="connsiteY2089" fmla="*/ 1780116 h 1946271"/>
                <a:gd name="connsiteX2090" fmla="*/ 1056887 w 1896822"/>
                <a:gd name="connsiteY2090" fmla="*/ 1773185 h 1946271"/>
                <a:gd name="connsiteX2091" fmla="*/ 1051940 w 1896822"/>
                <a:gd name="connsiteY2091" fmla="*/ 1766439 h 1946271"/>
                <a:gd name="connsiteX2092" fmla="*/ 1039219 w 1896822"/>
                <a:gd name="connsiteY2092" fmla="*/ 1775957 h 1946271"/>
                <a:gd name="connsiteX2093" fmla="*/ 1028707 w 1896822"/>
                <a:gd name="connsiteY2093" fmla="*/ 1781132 h 1946271"/>
                <a:gd name="connsiteX2094" fmla="*/ 1042753 w 1896822"/>
                <a:gd name="connsiteY2094" fmla="*/ 1780578 h 1946271"/>
                <a:gd name="connsiteX2095" fmla="*/ 1039219 w 1896822"/>
                <a:gd name="connsiteY2095" fmla="*/ 1775957 h 1946271"/>
                <a:gd name="connsiteX2096" fmla="*/ 1010244 w 1896822"/>
                <a:gd name="connsiteY2096" fmla="*/ 1776142 h 1946271"/>
                <a:gd name="connsiteX2097" fmla="*/ 1012188 w 1896822"/>
                <a:gd name="connsiteY2097" fmla="*/ 1785106 h 1946271"/>
                <a:gd name="connsiteX2098" fmla="*/ 1012188 w 1896822"/>
                <a:gd name="connsiteY2098" fmla="*/ 1778360 h 1946271"/>
                <a:gd name="connsiteX2099" fmla="*/ 1010244 w 1896822"/>
                <a:gd name="connsiteY2099" fmla="*/ 1776142 h 1946271"/>
                <a:gd name="connsiteX2100" fmla="*/ 967135 w 1896822"/>
                <a:gd name="connsiteY2100" fmla="*/ 1776604 h 1946271"/>
                <a:gd name="connsiteX2101" fmla="*/ 955651 w 1896822"/>
                <a:gd name="connsiteY2101" fmla="*/ 1794070 h 1946271"/>
                <a:gd name="connsiteX2102" fmla="*/ 969785 w 1896822"/>
                <a:gd name="connsiteY2102" fmla="*/ 1786677 h 1946271"/>
                <a:gd name="connsiteX2103" fmla="*/ 974555 w 1896822"/>
                <a:gd name="connsiteY2103" fmla="*/ 1786492 h 1946271"/>
                <a:gd name="connsiteX2104" fmla="*/ 967135 w 1896822"/>
                <a:gd name="connsiteY2104" fmla="*/ 1776604 h 1946271"/>
                <a:gd name="connsiteX2105" fmla="*/ 996905 w 1896822"/>
                <a:gd name="connsiteY2105" fmla="*/ 1784921 h 1946271"/>
                <a:gd name="connsiteX2106" fmla="*/ 993372 w 1896822"/>
                <a:gd name="connsiteY2106" fmla="*/ 1785753 h 1946271"/>
                <a:gd name="connsiteX2107" fmla="*/ 1000527 w 1896822"/>
                <a:gd name="connsiteY2107" fmla="*/ 1789080 h 1946271"/>
                <a:gd name="connsiteX2108" fmla="*/ 996905 w 1896822"/>
                <a:gd name="connsiteY2108" fmla="*/ 1784921 h 1946271"/>
                <a:gd name="connsiteX2109" fmla="*/ 1290809 w 1896822"/>
                <a:gd name="connsiteY2109" fmla="*/ 1804143 h 1946271"/>
                <a:gd name="connsiteX2110" fmla="*/ 1288865 w 1896822"/>
                <a:gd name="connsiteY2110" fmla="*/ 1805714 h 1946271"/>
                <a:gd name="connsiteX2111" fmla="*/ 1288865 w 1896822"/>
                <a:gd name="connsiteY2111" fmla="*/ 1812460 h 1946271"/>
                <a:gd name="connsiteX2112" fmla="*/ 1290809 w 1896822"/>
                <a:gd name="connsiteY2112" fmla="*/ 1804143 h 1946271"/>
                <a:gd name="connsiteX2113" fmla="*/ 1263424 w 1896822"/>
                <a:gd name="connsiteY2113" fmla="*/ 1820037 h 1946271"/>
                <a:gd name="connsiteX2114" fmla="*/ 1260685 w 1896822"/>
                <a:gd name="connsiteY2114" fmla="*/ 1820222 h 1946271"/>
                <a:gd name="connsiteX2115" fmla="*/ 1263070 w 1896822"/>
                <a:gd name="connsiteY2115" fmla="*/ 1823641 h 1946271"/>
                <a:gd name="connsiteX2116" fmla="*/ 1263424 w 1896822"/>
                <a:gd name="connsiteY2116" fmla="*/ 1820037 h 1946271"/>
                <a:gd name="connsiteX2117" fmla="*/ 1303353 w 1896822"/>
                <a:gd name="connsiteY2117" fmla="*/ 1839074 h 1946271"/>
                <a:gd name="connsiteX2118" fmla="*/ 1282505 w 1896822"/>
                <a:gd name="connsiteY2118" fmla="*/ 1857187 h 1946271"/>
                <a:gd name="connsiteX2119" fmla="*/ 1268371 w 1896822"/>
                <a:gd name="connsiteY2119" fmla="*/ 1857556 h 1946271"/>
                <a:gd name="connsiteX2120" fmla="*/ 1258830 w 1896822"/>
                <a:gd name="connsiteY2120" fmla="*/ 1851180 h 1946271"/>
                <a:gd name="connsiteX2121" fmla="*/ 1280296 w 1896822"/>
                <a:gd name="connsiteY2121" fmla="*/ 1867259 h 1946271"/>
                <a:gd name="connsiteX2122" fmla="*/ 1291780 w 1896822"/>
                <a:gd name="connsiteY2122" fmla="*/ 1856725 h 1946271"/>
                <a:gd name="connsiteX2123" fmla="*/ 1303353 w 1896822"/>
                <a:gd name="connsiteY2123" fmla="*/ 1839074 h 1946271"/>
                <a:gd name="connsiteX2124" fmla="*/ 1324731 w 1896822"/>
                <a:gd name="connsiteY2124" fmla="*/ 1841846 h 1946271"/>
                <a:gd name="connsiteX2125" fmla="*/ 1322346 w 1896822"/>
                <a:gd name="connsiteY2125" fmla="*/ 1845266 h 1946271"/>
                <a:gd name="connsiteX2126" fmla="*/ 1319960 w 1896822"/>
                <a:gd name="connsiteY2126" fmla="*/ 1842031 h 1946271"/>
                <a:gd name="connsiteX2127" fmla="*/ 1315455 w 1896822"/>
                <a:gd name="connsiteY2127" fmla="*/ 1849054 h 1946271"/>
                <a:gd name="connsiteX2128" fmla="*/ 1324731 w 1896822"/>
                <a:gd name="connsiteY2128" fmla="*/ 1841846 h 1946271"/>
                <a:gd name="connsiteX2129" fmla="*/ 726500 w 1896822"/>
                <a:gd name="connsiteY2129" fmla="*/ 1906165 h 1946271"/>
                <a:gd name="connsiteX2130" fmla="*/ 724114 w 1896822"/>
                <a:gd name="connsiteY2130" fmla="*/ 1908382 h 1946271"/>
                <a:gd name="connsiteX2131" fmla="*/ 728885 w 1896822"/>
                <a:gd name="connsiteY2131" fmla="*/ 1908105 h 1946271"/>
                <a:gd name="connsiteX2132" fmla="*/ 726500 w 1896822"/>
                <a:gd name="connsiteY2132" fmla="*/ 1906165 h 1946271"/>
                <a:gd name="connsiteX2133" fmla="*/ 1644076 w 1896822"/>
                <a:gd name="connsiteY2133" fmla="*/ 1590858 h 1946271"/>
                <a:gd name="connsiteX2134" fmla="*/ 1641249 w 1896822"/>
                <a:gd name="connsiteY2134" fmla="*/ 1591412 h 1946271"/>
                <a:gd name="connsiteX2135" fmla="*/ 1643634 w 1896822"/>
                <a:gd name="connsiteY2135" fmla="*/ 1594462 h 1946271"/>
                <a:gd name="connsiteX2136" fmla="*/ 1644076 w 1896822"/>
                <a:gd name="connsiteY2136" fmla="*/ 1590858 h 1946271"/>
                <a:gd name="connsiteX2137" fmla="*/ 1601143 w 1896822"/>
                <a:gd name="connsiteY2137" fmla="*/ 1596218 h 1946271"/>
                <a:gd name="connsiteX2138" fmla="*/ 1601143 w 1896822"/>
                <a:gd name="connsiteY2138" fmla="*/ 1596218 h 1946271"/>
                <a:gd name="connsiteX2139" fmla="*/ 1601143 w 1896822"/>
                <a:gd name="connsiteY2139" fmla="*/ 1596218 h 1946271"/>
                <a:gd name="connsiteX2140" fmla="*/ 1812273 w 1896822"/>
                <a:gd name="connsiteY2140" fmla="*/ 1123350 h 1946271"/>
                <a:gd name="connsiteX2141" fmla="*/ 1809976 w 1896822"/>
                <a:gd name="connsiteY2141" fmla="*/ 1124366 h 1946271"/>
                <a:gd name="connsiteX2142" fmla="*/ 1819694 w 1896822"/>
                <a:gd name="connsiteY2142" fmla="*/ 1130650 h 1946271"/>
                <a:gd name="connsiteX2143" fmla="*/ 1812273 w 1896822"/>
                <a:gd name="connsiteY2143" fmla="*/ 1123350 h 1946271"/>
                <a:gd name="connsiteX2144" fmla="*/ 1852026 w 1896822"/>
                <a:gd name="connsiteY2144" fmla="*/ 1064392 h 1946271"/>
                <a:gd name="connsiteX2145" fmla="*/ 1849199 w 1896822"/>
                <a:gd name="connsiteY2145" fmla="*/ 1064761 h 1946271"/>
                <a:gd name="connsiteX2146" fmla="*/ 1851584 w 1896822"/>
                <a:gd name="connsiteY2146" fmla="*/ 1068181 h 1946271"/>
                <a:gd name="connsiteX2147" fmla="*/ 1852026 w 1896822"/>
                <a:gd name="connsiteY2147" fmla="*/ 1064392 h 1946271"/>
                <a:gd name="connsiteX2148" fmla="*/ 1876584 w 1896822"/>
                <a:gd name="connsiteY2148" fmla="*/ 725705 h 1946271"/>
                <a:gd name="connsiteX2149" fmla="*/ 1873846 w 1896822"/>
                <a:gd name="connsiteY2149" fmla="*/ 726075 h 1946271"/>
                <a:gd name="connsiteX2150" fmla="*/ 1876231 w 1896822"/>
                <a:gd name="connsiteY2150" fmla="*/ 729494 h 1946271"/>
                <a:gd name="connsiteX2151" fmla="*/ 1876584 w 1896822"/>
                <a:gd name="connsiteY2151" fmla="*/ 725705 h 1946271"/>
                <a:gd name="connsiteX2152" fmla="*/ 1770666 w 1896822"/>
                <a:gd name="connsiteY2152" fmla="*/ 565926 h 1946271"/>
                <a:gd name="connsiteX2153" fmla="*/ 1767309 w 1896822"/>
                <a:gd name="connsiteY2153" fmla="*/ 566111 h 1946271"/>
                <a:gd name="connsiteX2154" fmla="*/ 1774376 w 1896822"/>
                <a:gd name="connsiteY2154" fmla="*/ 569345 h 1946271"/>
                <a:gd name="connsiteX2155" fmla="*/ 1770666 w 1896822"/>
                <a:gd name="connsiteY2155" fmla="*/ 565926 h 1946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Lst>
              <a:rect l="l" t="t" r="r" b="b"/>
              <a:pathLst>
                <a:path w="1896822" h="1946271">
                  <a:moveTo>
                    <a:pt x="1200350" y="0"/>
                  </a:moveTo>
                  <a:cubicBezTo>
                    <a:pt x="1208477" y="14786"/>
                    <a:pt x="1216162" y="9981"/>
                    <a:pt x="1224378" y="26430"/>
                  </a:cubicBezTo>
                  <a:cubicBezTo>
                    <a:pt x="1228088" y="20608"/>
                    <a:pt x="1218812" y="15063"/>
                    <a:pt x="1221551" y="9334"/>
                  </a:cubicBezTo>
                  <a:cubicBezTo>
                    <a:pt x="1228441" y="-2125"/>
                    <a:pt x="1235774" y="5915"/>
                    <a:pt x="1243017" y="12106"/>
                  </a:cubicBezTo>
                  <a:cubicBezTo>
                    <a:pt x="1244342" y="13954"/>
                    <a:pt x="1247523" y="12938"/>
                    <a:pt x="1245226" y="8502"/>
                  </a:cubicBezTo>
                  <a:cubicBezTo>
                    <a:pt x="1259272" y="4344"/>
                    <a:pt x="1273583" y="3604"/>
                    <a:pt x="1288070" y="20608"/>
                  </a:cubicBezTo>
                  <a:cubicBezTo>
                    <a:pt x="1292045" y="24397"/>
                    <a:pt x="1295667" y="16912"/>
                    <a:pt x="1299554" y="16912"/>
                  </a:cubicBezTo>
                  <a:cubicBezTo>
                    <a:pt x="1303000" y="22456"/>
                    <a:pt x="1305915" y="23935"/>
                    <a:pt x="1309272" y="23196"/>
                  </a:cubicBezTo>
                  <a:cubicBezTo>
                    <a:pt x="1311303" y="22826"/>
                    <a:pt x="1310862" y="30866"/>
                    <a:pt x="1309272" y="29942"/>
                  </a:cubicBezTo>
                  <a:cubicBezTo>
                    <a:pt x="1317575" y="34932"/>
                    <a:pt x="1320932" y="27446"/>
                    <a:pt x="1325968" y="25968"/>
                  </a:cubicBezTo>
                  <a:cubicBezTo>
                    <a:pt x="1327999" y="25413"/>
                    <a:pt x="1330826" y="34377"/>
                    <a:pt x="1332858" y="29202"/>
                  </a:cubicBezTo>
                  <a:cubicBezTo>
                    <a:pt x="1333476" y="47777"/>
                    <a:pt x="1346992" y="42417"/>
                    <a:pt x="1354501" y="52397"/>
                  </a:cubicBezTo>
                  <a:cubicBezTo>
                    <a:pt x="1348847" y="66074"/>
                    <a:pt x="1367045" y="73467"/>
                    <a:pt x="1364660" y="79197"/>
                  </a:cubicBezTo>
                  <a:cubicBezTo>
                    <a:pt x="1367840" y="82523"/>
                    <a:pt x="1370755" y="77348"/>
                    <a:pt x="1373759" y="72081"/>
                  </a:cubicBezTo>
                  <a:cubicBezTo>
                    <a:pt x="1379501" y="70233"/>
                    <a:pt x="1384271" y="77903"/>
                    <a:pt x="1388070" y="78365"/>
                  </a:cubicBezTo>
                  <a:cubicBezTo>
                    <a:pt x="1389483" y="78550"/>
                    <a:pt x="1391162" y="71342"/>
                    <a:pt x="1392664" y="71249"/>
                  </a:cubicBezTo>
                  <a:cubicBezTo>
                    <a:pt x="1394077" y="71249"/>
                    <a:pt x="1396109" y="78457"/>
                    <a:pt x="1397610" y="78180"/>
                  </a:cubicBezTo>
                  <a:cubicBezTo>
                    <a:pt x="1406886" y="76147"/>
                    <a:pt x="1410685" y="60252"/>
                    <a:pt x="1416427" y="77441"/>
                  </a:cubicBezTo>
                  <a:cubicBezTo>
                    <a:pt x="1425084" y="83263"/>
                    <a:pt x="1414130" y="62008"/>
                    <a:pt x="1425349" y="56556"/>
                  </a:cubicBezTo>
                  <a:cubicBezTo>
                    <a:pt x="1436214" y="72081"/>
                    <a:pt x="1451939" y="87421"/>
                    <a:pt x="1449995" y="103408"/>
                  </a:cubicBezTo>
                  <a:cubicBezTo>
                    <a:pt x="1457062" y="107290"/>
                    <a:pt x="1464306" y="112834"/>
                    <a:pt x="1471374" y="112927"/>
                  </a:cubicBezTo>
                  <a:cubicBezTo>
                    <a:pt x="1483476" y="128729"/>
                    <a:pt x="1495578" y="149891"/>
                    <a:pt x="1507504" y="155990"/>
                  </a:cubicBezTo>
                  <a:cubicBezTo>
                    <a:pt x="1506974" y="164030"/>
                    <a:pt x="1501320" y="171977"/>
                    <a:pt x="1500790" y="180017"/>
                  </a:cubicBezTo>
                  <a:cubicBezTo>
                    <a:pt x="1505649" y="181865"/>
                    <a:pt x="1510243" y="185192"/>
                    <a:pt x="1515013" y="186301"/>
                  </a:cubicBezTo>
                  <a:cubicBezTo>
                    <a:pt x="1519518" y="187318"/>
                    <a:pt x="1522522" y="182974"/>
                    <a:pt x="1526939" y="189351"/>
                  </a:cubicBezTo>
                  <a:cubicBezTo>
                    <a:pt x="1523847" y="193602"/>
                    <a:pt x="1520667" y="189905"/>
                    <a:pt x="1517663" y="196466"/>
                  </a:cubicBezTo>
                  <a:cubicBezTo>
                    <a:pt x="1524818" y="212638"/>
                    <a:pt x="1536568" y="196374"/>
                    <a:pt x="1536921" y="216150"/>
                  </a:cubicBezTo>
                  <a:cubicBezTo>
                    <a:pt x="1528529" y="232137"/>
                    <a:pt x="1532592" y="203859"/>
                    <a:pt x="1522787" y="216704"/>
                  </a:cubicBezTo>
                  <a:cubicBezTo>
                    <a:pt x="1522787" y="232784"/>
                    <a:pt x="1528440" y="232692"/>
                    <a:pt x="1537274" y="243504"/>
                  </a:cubicBezTo>
                  <a:cubicBezTo>
                    <a:pt x="1536038" y="246923"/>
                    <a:pt x="1536656" y="250527"/>
                    <a:pt x="1539836" y="253854"/>
                  </a:cubicBezTo>
                  <a:cubicBezTo>
                    <a:pt x="1537716" y="260692"/>
                    <a:pt x="1537628" y="267346"/>
                    <a:pt x="1535508" y="274277"/>
                  </a:cubicBezTo>
                  <a:cubicBezTo>
                    <a:pt x="1539041" y="277603"/>
                    <a:pt x="1544076" y="275570"/>
                    <a:pt x="1538069" y="284349"/>
                  </a:cubicBezTo>
                  <a:cubicBezTo>
                    <a:pt x="1546196" y="284904"/>
                    <a:pt x="1562009" y="296732"/>
                    <a:pt x="1545402" y="301261"/>
                  </a:cubicBezTo>
                  <a:cubicBezTo>
                    <a:pt x="1556444" y="314568"/>
                    <a:pt x="1557416" y="300337"/>
                    <a:pt x="1557150" y="297472"/>
                  </a:cubicBezTo>
                  <a:cubicBezTo>
                    <a:pt x="1556797" y="294145"/>
                    <a:pt x="1568105" y="296270"/>
                    <a:pt x="1568811" y="293498"/>
                  </a:cubicBezTo>
                  <a:cubicBezTo>
                    <a:pt x="1570490" y="301353"/>
                    <a:pt x="1568370" y="309393"/>
                    <a:pt x="1562274" y="317525"/>
                  </a:cubicBezTo>
                  <a:cubicBezTo>
                    <a:pt x="1568635" y="316971"/>
                    <a:pt x="1574907" y="328707"/>
                    <a:pt x="1581355" y="337578"/>
                  </a:cubicBezTo>
                  <a:cubicBezTo>
                    <a:pt x="1576762" y="342846"/>
                    <a:pt x="1571903" y="339796"/>
                    <a:pt x="1567044" y="331202"/>
                  </a:cubicBezTo>
                  <a:cubicBezTo>
                    <a:pt x="1565189" y="340166"/>
                    <a:pt x="1566868" y="353750"/>
                    <a:pt x="1572433" y="358371"/>
                  </a:cubicBezTo>
                  <a:cubicBezTo>
                    <a:pt x="1573228" y="359018"/>
                    <a:pt x="1577998" y="359480"/>
                    <a:pt x="1576938" y="358186"/>
                  </a:cubicBezTo>
                  <a:cubicBezTo>
                    <a:pt x="1580472" y="362622"/>
                    <a:pt x="1577822" y="369552"/>
                    <a:pt x="1584271" y="374820"/>
                  </a:cubicBezTo>
                  <a:cubicBezTo>
                    <a:pt x="1589924" y="379440"/>
                    <a:pt x="1598405" y="377223"/>
                    <a:pt x="1603352" y="381196"/>
                  </a:cubicBezTo>
                  <a:cubicBezTo>
                    <a:pt x="1612539" y="388497"/>
                    <a:pt x="1609624" y="411137"/>
                    <a:pt x="1617839" y="394134"/>
                  </a:cubicBezTo>
                  <a:cubicBezTo>
                    <a:pt x="1623758" y="403005"/>
                    <a:pt x="1622080" y="412246"/>
                    <a:pt x="1622963" y="421303"/>
                  </a:cubicBezTo>
                  <a:cubicBezTo>
                    <a:pt x="1627292" y="428049"/>
                    <a:pt x="1630560" y="425092"/>
                    <a:pt x="1634889" y="431006"/>
                  </a:cubicBezTo>
                  <a:cubicBezTo>
                    <a:pt x="1639129" y="436828"/>
                    <a:pt x="1637804" y="443666"/>
                    <a:pt x="1642486" y="447917"/>
                  </a:cubicBezTo>
                  <a:cubicBezTo>
                    <a:pt x="1647168" y="452076"/>
                    <a:pt x="1654588" y="440709"/>
                    <a:pt x="1656708" y="454201"/>
                  </a:cubicBezTo>
                  <a:cubicBezTo>
                    <a:pt x="1666691" y="466769"/>
                    <a:pt x="1652468" y="458452"/>
                    <a:pt x="1654765" y="471297"/>
                  </a:cubicBezTo>
                  <a:cubicBezTo>
                    <a:pt x="1667044" y="490057"/>
                    <a:pt x="1663687" y="455125"/>
                    <a:pt x="1675966" y="473885"/>
                  </a:cubicBezTo>
                  <a:cubicBezTo>
                    <a:pt x="1672168" y="481277"/>
                    <a:pt x="1668104" y="477858"/>
                    <a:pt x="1664306" y="484604"/>
                  </a:cubicBezTo>
                  <a:cubicBezTo>
                    <a:pt x="1668988" y="483957"/>
                    <a:pt x="1673846" y="495878"/>
                    <a:pt x="1678352" y="484235"/>
                  </a:cubicBezTo>
                  <a:cubicBezTo>
                    <a:pt x="1682415" y="511496"/>
                    <a:pt x="1702821" y="487654"/>
                    <a:pt x="1714129" y="499852"/>
                  </a:cubicBezTo>
                  <a:cubicBezTo>
                    <a:pt x="1717132" y="495232"/>
                    <a:pt x="1720312" y="490426"/>
                    <a:pt x="1723404" y="485806"/>
                  </a:cubicBezTo>
                  <a:cubicBezTo>
                    <a:pt x="1729853" y="498558"/>
                    <a:pt x="1736037" y="499020"/>
                    <a:pt x="1742486" y="505582"/>
                  </a:cubicBezTo>
                  <a:cubicBezTo>
                    <a:pt x="1737892" y="512605"/>
                    <a:pt x="1732857" y="501053"/>
                    <a:pt x="1728351" y="512974"/>
                  </a:cubicBezTo>
                  <a:cubicBezTo>
                    <a:pt x="1734093" y="522770"/>
                    <a:pt x="1739482" y="519074"/>
                    <a:pt x="1744871" y="509001"/>
                  </a:cubicBezTo>
                  <a:cubicBezTo>
                    <a:pt x="1747786" y="513437"/>
                    <a:pt x="1745401" y="518057"/>
                    <a:pt x="1749994" y="522493"/>
                  </a:cubicBezTo>
                  <a:cubicBezTo>
                    <a:pt x="1756355" y="525173"/>
                    <a:pt x="1762362" y="516301"/>
                    <a:pt x="1768634" y="514915"/>
                  </a:cubicBezTo>
                  <a:cubicBezTo>
                    <a:pt x="1772698" y="520829"/>
                    <a:pt x="1776496" y="520737"/>
                    <a:pt x="1780383" y="517965"/>
                  </a:cubicBezTo>
                  <a:cubicBezTo>
                    <a:pt x="1784623" y="523417"/>
                    <a:pt x="1784888" y="529054"/>
                    <a:pt x="1783122" y="534784"/>
                  </a:cubicBezTo>
                  <a:cubicBezTo>
                    <a:pt x="1787980" y="544209"/>
                    <a:pt x="1792662" y="535615"/>
                    <a:pt x="1797609" y="547906"/>
                  </a:cubicBezTo>
                  <a:cubicBezTo>
                    <a:pt x="1789217" y="562784"/>
                    <a:pt x="1808475" y="555484"/>
                    <a:pt x="1797874" y="568329"/>
                  </a:cubicBezTo>
                  <a:cubicBezTo>
                    <a:pt x="1806796" y="582652"/>
                    <a:pt x="1815454" y="577015"/>
                    <a:pt x="1824464" y="591339"/>
                  </a:cubicBezTo>
                  <a:cubicBezTo>
                    <a:pt x="1818192" y="598547"/>
                    <a:pt x="1811390" y="577570"/>
                    <a:pt x="1805383" y="591894"/>
                  </a:cubicBezTo>
                  <a:cubicBezTo>
                    <a:pt x="1793016" y="579326"/>
                    <a:pt x="1794517" y="577200"/>
                    <a:pt x="1781355" y="572487"/>
                  </a:cubicBezTo>
                  <a:cubicBezTo>
                    <a:pt x="1772874" y="579603"/>
                    <a:pt x="1778793" y="586072"/>
                    <a:pt x="1772256" y="593095"/>
                  </a:cubicBezTo>
                  <a:cubicBezTo>
                    <a:pt x="1762097" y="578679"/>
                    <a:pt x="1759270" y="564170"/>
                    <a:pt x="1745666" y="549847"/>
                  </a:cubicBezTo>
                  <a:cubicBezTo>
                    <a:pt x="1735242" y="557055"/>
                    <a:pt x="1751673" y="563246"/>
                    <a:pt x="1741249" y="570547"/>
                  </a:cubicBezTo>
                  <a:cubicBezTo>
                    <a:pt x="1738864" y="568698"/>
                    <a:pt x="1736390" y="564078"/>
                    <a:pt x="1734093" y="567312"/>
                  </a:cubicBezTo>
                  <a:cubicBezTo>
                    <a:pt x="1732150" y="572857"/>
                    <a:pt x="1749994" y="583669"/>
                    <a:pt x="1756002" y="597253"/>
                  </a:cubicBezTo>
                  <a:cubicBezTo>
                    <a:pt x="1765454" y="598824"/>
                    <a:pt x="1774906" y="603815"/>
                    <a:pt x="1784358" y="603075"/>
                  </a:cubicBezTo>
                  <a:cubicBezTo>
                    <a:pt x="1790012" y="607788"/>
                    <a:pt x="1787627" y="628026"/>
                    <a:pt x="1796284" y="612779"/>
                  </a:cubicBezTo>
                  <a:cubicBezTo>
                    <a:pt x="1806531" y="627379"/>
                    <a:pt x="1807503" y="642165"/>
                    <a:pt x="1820224" y="632462"/>
                  </a:cubicBezTo>
                  <a:cubicBezTo>
                    <a:pt x="1822697" y="635789"/>
                    <a:pt x="1819252" y="642720"/>
                    <a:pt x="1815719" y="639393"/>
                  </a:cubicBezTo>
                  <a:cubicBezTo>
                    <a:pt x="1815012" y="647340"/>
                    <a:pt x="1817397" y="655288"/>
                    <a:pt x="1818280" y="663143"/>
                  </a:cubicBezTo>
                  <a:cubicBezTo>
                    <a:pt x="1813687" y="671367"/>
                    <a:pt x="1808740" y="652977"/>
                    <a:pt x="1803970" y="650113"/>
                  </a:cubicBezTo>
                  <a:cubicBezTo>
                    <a:pt x="1801673" y="654456"/>
                    <a:pt x="1799022" y="659631"/>
                    <a:pt x="1799641" y="663789"/>
                  </a:cubicBezTo>
                  <a:cubicBezTo>
                    <a:pt x="1800259" y="668502"/>
                    <a:pt x="1804146" y="663605"/>
                    <a:pt x="1804411" y="663789"/>
                  </a:cubicBezTo>
                  <a:cubicBezTo>
                    <a:pt x="1807061" y="665822"/>
                    <a:pt x="1805295" y="671275"/>
                    <a:pt x="1806973" y="673862"/>
                  </a:cubicBezTo>
                  <a:cubicBezTo>
                    <a:pt x="1810330" y="679222"/>
                    <a:pt x="1813510" y="677744"/>
                    <a:pt x="1816249" y="680239"/>
                  </a:cubicBezTo>
                  <a:cubicBezTo>
                    <a:pt x="1820754" y="684397"/>
                    <a:pt x="1824376" y="691790"/>
                    <a:pt x="1828351" y="696873"/>
                  </a:cubicBezTo>
                  <a:cubicBezTo>
                    <a:pt x="1829941" y="698813"/>
                    <a:pt x="1833651" y="697242"/>
                    <a:pt x="1833386" y="696873"/>
                  </a:cubicBezTo>
                  <a:cubicBezTo>
                    <a:pt x="1835683" y="699830"/>
                    <a:pt x="1833740" y="704912"/>
                    <a:pt x="1835772" y="706853"/>
                  </a:cubicBezTo>
                  <a:cubicBezTo>
                    <a:pt x="1838333" y="709256"/>
                    <a:pt x="1842132" y="702787"/>
                    <a:pt x="1842662" y="703249"/>
                  </a:cubicBezTo>
                  <a:cubicBezTo>
                    <a:pt x="1845754" y="705836"/>
                    <a:pt x="1844252" y="712028"/>
                    <a:pt x="1847874" y="716741"/>
                  </a:cubicBezTo>
                  <a:cubicBezTo>
                    <a:pt x="1855118" y="726352"/>
                    <a:pt x="1863598" y="720160"/>
                    <a:pt x="1869075" y="726259"/>
                  </a:cubicBezTo>
                  <a:cubicBezTo>
                    <a:pt x="1869605" y="711566"/>
                    <a:pt x="1870489" y="710365"/>
                    <a:pt x="1880559" y="708794"/>
                  </a:cubicBezTo>
                  <a:cubicBezTo>
                    <a:pt x="1881796" y="718959"/>
                    <a:pt x="1885330" y="728847"/>
                    <a:pt x="1878792" y="739382"/>
                  </a:cubicBezTo>
                  <a:cubicBezTo>
                    <a:pt x="1885153" y="745943"/>
                    <a:pt x="1887803" y="752874"/>
                    <a:pt x="1888686" y="759620"/>
                  </a:cubicBezTo>
                  <a:cubicBezTo>
                    <a:pt x="1885683" y="764240"/>
                    <a:pt x="1882503" y="768861"/>
                    <a:pt x="1879411" y="773481"/>
                  </a:cubicBezTo>
                  <a:cubicBezTo>
                    <a:pt x="1877026" y="771726"/>
                    <a:pt x="1874552" y="767013"/>
                    <a:pt x="1872256" y="770339"/>
                  </a:cubicBezTo>
                  <a:cubicBezTo>
                    <a:pt x="1865630" y="767197"/>
                    <a:pt x="1870930" y="756016"/>
                    <a:pt x="1869694" y="753428"/>
                  </a:cubicBezTo>
                  <a:cubicBezTo>
                    <a:pt x="1867927" y="750009"/>
                    <a:pt x="1863333" y="750379"/>
                    <a:pt x="1859976" y="746959"/>
                  </a:cubicBezTo>
                  <a:cubicBezTo>
                    <a:pt x="1855559" y="742339"/>
                    <a:pt x="1852468" y="734576"/>
                    <a:pt x="1847874" y="730418"/>
                  </a:cubicBezTo>
                  <a:cubicBezTo>
                    <a:pt x="1843015" y="726075"/>
                    <a:pt x="1835330" y="725150"/>
                    <a:pt x="1831178" y="720715"/>
                  </a:cubicBezTo>
                  <a:cubicBezTo>
                    <a:pt x="1827556" y="716926"/>
                    <a:pt x="1828351" y="709348"/>
                    <a:pt x="1826408" y="707407"/>
                  </a:cubicBezTo>
                  <a:cubicBezTo>
                    <a:pt x="1821107" y="702048"/>
                    <a:pt x="1815630" y="696041"/>
                    <a:pt x="1811920" y="694100"/>
                  </a:cubicBezTo>
                  <a:cubicBezTo>
                    <a:pt x="1810683" y="693453"/>
                    <a:pt x="1806178" y="698906"/>
                    <a:pt x="1804764" y="697704"/>
                  </a:cubicBezTo>
                  <a:cubicBezTo>
                    <a:pt x="1801584" y="694840"/>
                    <a:pt x="1805295" y="692807"/>
                    <a:pt x="1804764" y="690958"/>
                  </a:cubicBezTo>
                  <a:cubicBezTo>
                    <a:pt x="1801231" y="679037"/>
                    <a:pt x="1792220" y="677651"/>
                    <a:pt x="1790277" y="678021"/>
                  </a:cubicBezTo>
                  <a:cubicBezTo>
                    <a:pt x="1788245" y="678483"/>
                    <a:pt x="1788864" y="670166"/>
                    <a:pt x="1790277" y="671090"/>
                  </a:cubicBezTo>
                  <a:cubicBezTo>
                    <a:pt x="1786832" y="668872"/>
                    <a:pt x="1784093" y="669149"/>
                    <a:pt x="1780736" y="671275"/>
                  </a:cubicBezTo>
                  <a:cubicBezTo>
                    <a:pt x="1779941" y="670166"/>
                    <a:pt x="1779146" y="669242"/>
                    <a:pt x="1778351" y="668133"/>
                  </a:cubicBezTo>
                  <a:cubicBezTo>
                    <a:pt x="1781708" y="656027"/>
                    <a:pt x="1765984" y="656119"/>
                    <a:pt x="1761920" y="665176"/>
                  </a:cubicBezTo>
                  <a:cubicBezTo>
                    <a:pt x="1767662" y="678945"/>
                    <a:pt x="1772698" y="658337"/>
                    <a:pt x="1778351" y="668133"/>
                  </a:cubicBezTo>
                  <a:cubicBezTo>
                    <a:pt x="1774376" y="683381"/>
                    <a:pt x="1771196" y="677189"/>
                    <a:pt x="1762274" y="692529"/>
                  </a:cubicBezTo>
                  <a:cubicBezTo>
                    <a:pt x="1766337" y="699645"/>
                    <a:pt x="1770401" y="695856"/>
                    <a:pt x="1774376" y="702232"/>
                  </a:cubicBezTo>
                  <a:cubicBezTo>
                    <a:pt x="1772079" y="706853"/>
                    <a:pt x="1767397" y="711658"/>
                    <a:pt x="1769871" y="716187"/>
                  </a:cubicBezTo>
                  <a:cubicBezTo>
                    <a:pt x="1772344" y="719421"/>
                    <a:pt x="1776850" y="714246"/>
                    <a:pt x="1774376" y="709256"/>
                  </a:cubicBezTo>
                  <a:cubicBezTo>
                    <a:pt x="1777821" y="704635"/>
                    <a:pt x="1783033" y="713969"/>
                    <a:pt x="1777026" y="719329"/>
                  </a:cubicBezTo>
                  <a:cubicBezTo>
                    <a:pt x="1788510" y="726814"/>
                    <a:pt x="1790719" y="716649"/>
                    <a:pt x="1797874" y="701493"/>
                  </a:cubicBezTo>
                  <a:cubicBezTo>
                    <a:pt x="1801673" y="716649"/>
                    <a:pt x="1808298" y="727923"/>
                    <a:pt x="1807945" y="735408"/>
                  </a:cubicBezTo>
                  <a:cubicBezTo>
                    <a:pt x="1807856" y="737441"/>
                    <a:pt x="1812450" y="739844"/>
                    <a:pt x="1812715" y="741969"/>
                  </a:cubicBezTo>
                  <a:cubicBezTo>
                    <a:pt x="1812980" y="744649"/>
                    <a:pt x="1809712" y="749547"/>
                    <a:pt x="1810507" y="752227"/>
                  </a:cubicBezTo>
                  <a:cubicBezTo>
                    <a:pt x="1812008" y="756940"/>
                    <a:pt x="1814658" y="751580"/>
                    <a:pt x="1815277" y="752042"/>
                  </a:cubicBezTo>
                  <a:cubicBezTo>
                    <a:pt x="1817927" y="754168"/>
                    <a:pt x="1816425" y="759620"/>
                    <a:pt x="1817839" y="762207"/>
                  </a:cubicBezTo>
                  <a:cubicBezTo>
                    <a:pt x="1823227" y="771633"/>
                    <a:pt x="1842662" y="771910"/>
                    <a:pt x="1837362" y="795568"/>
                  </a:cubicBezTo>
                  <a:cubicBezTo>
                    <a:pt x="1840542" y="798525"/>
                    <a:pt x="1843545" y="796954"/>
                    <a:pt x="1846637" y="795290"/>
                  </a:cubicBezTo>
                  <a:cubicBezTo>
                    <a:pt x="1851142" y="800465"/>
                    <a:pt x="1843104" y="803515"/>
                    <a:pt x="1842309" y="809060"/>
                  </a:cubicBezTo>
                  <a:cubicBezTo>
                    <a:pt x="1840984" y="817562"/>
                    <a:pt x="1846107" y="814420"/>
                    <a:pt x="1847256" y="822737"/>
                  </a:cubicBezTo>
                  <a:cubicBezTo>
                    <a:pt x="1847697" y="825971"/>
                    <a:pt x="1842309" y="832625"/>
                    <a:pt x="1842662" y="836413"/>
                  </a:cubicBezTo>
                  <a:cubicBezTo>
                    <a:pt x="1843015" y="839925"/>
                    <a:pt x="1848227" y="842882"/>
                    <a:pt x="1845224" y="846486"/>
                  </a:cubicBezTo>
                  <a:cubicBezTo>
                    <a:pt x="1850878" y="854249"/>
                    <a:pt x="1856708" y="861919"/>
                    <a:pt x="1862362" y="869774"/>
                  </a:cubicBezTo>
                  <a:cubicBezTo>
                    <a:pt x="1850878" y="877721"/>
                    <a:pt x="1854146" y="893431"/>
                    <a:pt x="1843457" y="877259"/>
                  </a:cubicBezTo>
                  <a:cubicBezTo>
                    <a:pt x="1834976" y="884467"/>
                    <a:pt x="1840895" y="891028"/>
                    <a:pt x="1834358" y="898144"/>
                  </a:cubicBezTo>
                  <a:cubicBezTo>
                    <a:pt x="1834976" y="885484"/>
                    <a:pt x="1824552" y="848889"/>
                    <a:pt x="1809976" y="858038"/>
                  </a:cubicBezTo>
                  <a:cubicBezTo>
                    <a:pt x="1808475" y="868110"/>
                    <a:pt x="1814217" y="859239"/>
                    <a:pt x="1815100" y="871530"/>
                  </a:cubicBezTo>
                  <a:cubicBezTo>
                    <a:pt x="1815277" y="874672"/>
                    <a:pt x="1808298" y="878830"/>
                    <a:pt x="1808121" y="882064"/>
                  </a:cubicBezTo>
                  <a:cubicBezTo>
                    <a:pt x="1808210" y="880401"/>
                    <a:pt x="1812008" y="894725"/>
                    <a:pt x="1810772" y="892137"/>
                  </a:cubicBezTo>
                  <a:cubicBezTo>
                    <a:pt x="1814040" y="898514"/>
                    <a:pt x="1819517" y="894078"/>
                    <a:pt x="1820489" y="905445"/>
                  </a:cubicBezTo>
                  <a:cubicBezTo>
                    <a:pt x="1817397" y="909695"/>
                    <a:pt x="1813952" y="906184"/>
                    <a:pt x="1810948" y="912837"/>
                  </a:cubicBezTo>
                  <a:cubicBezTo>
                    <a:pt x="1807768" y="921986"/>
                    <a:pt x="1822609" y="930488"/>
                    <a:pt x="1811567" y="940006"/>
                  </a:cubicBezTo>
                  <a:cubicBezTo>
                    <a:pt x="1814747" y="944442"/>
                    <a:pt x="1818015" y="948693"/>
                    <a:pt x="1821284" y="953129"/>
                  </a:cubicBezTo>
                  <a:cubicBezTo>
                    <a:pt x="1816337" y="958951"/>
                    <a:pt x="1818899" y="964680"/>
                    <a:pt x="1814482" y="970594"/>
                  </a:cubicBezTo>
                  <a:cubicBezTo>
                    <a:pt x="1824111" y="980667"/>
                    <a:pt x="1833563" y="982146"/>
                    <a:pt x="1843280" y="996932"/>
                  </a:cubicBezTo>
                  <a:cubicBezTo>
                    <a:pt x="1850966" y="1006912"/>
                    <a:pt x="1842662" y="1017354"/>
                    <a:pt x="1855383" y="1027058"/>
                  </a:cubicBezTo>
                  <a:cubicBezTo>
                    <a:pt x="1847344" y="1034173"/>
                    <a:pt x="1855736" y="1040734"/>
                    <a:pt x="1851231" y="1047758"/>
                  </a:cubicBezTo>
                  <a:cubicBezTo>
                    <a:pt x="1857680" y="1056629"/>
                    <a:pt x="1864217" y="1065223"/>
                    <a:pt x="1870665" y="1074095"/>
                  </a:cubicBezTo>
                  <a:cubicBezTo>
                    <a:pt x="1883033" y="1061342"/>
                    <a:pt x="1864393" y="1049606"/>
                    <a:pt x="1872079" y="1037038"/>
                  </a:cubicBezTo>
                  <a:cubicBezTo>
                    <a:pt x="1868457" y="1032140"/>
                    <a:pt x="1865100" y="1027242"/>
                    <a:pt x="1861566" y="1022345"/>
                  </a:cubicBezTo>
                  <a:cubicBezTo>
                    <a:pt x="1872167" y="1012826"/>
                    <a:pt x="1852468" y="1004509"/>
                    <a:pt x="1860948" y="995176"/>
                  </a:cubicBezTo>
                  <a:cubicBezTo>
                    <a:pt x="1850259" y="987875"/>
                    <a:pt x="1834711" y="976693"/>
                    <a:pt x="1836743" y="961815"/>
                  </a:cubicBezTo>
                  <a:cubicBezTo>
                    <a:pt x="1846460" y="957102"/>
                    <a:pt x="1851408" y="973367"/>
                    <a:pt x="1865542" y="987968"/>
                  </a:cubicBezTo>
                  <a:cubicBezTo>
                    <a:pt x="1865895" y="1004509"/>
                    <a:pt x="1872432" y="1020774"/>
                    <a:pt x="1873227" y="1037223"/>
                  </a:cubicBezTo>
                  <a:cubicBezTo>
                    <a:pt x="1884093" y="1040457"/>
                    <a:pt x="1883651" y="1060880"/>
                    <a:pt x="1896019" y="1049329"/>
                  </a:cubicBezTo>
                  <a:cubicBezTo>
                    <a:pt x="1899287" y="1061897"/>
                    <a:pt x="1891690" y="1066979"/>
                    <a:pt x="1889305" y="1066794"/>
                  </a:cubicBezTo>
                  <a:cubicBezTo>
                    <a:pt x="1885771" y="1066425"/>
                    <a:pt x="1881354" y="1084722"/>
                    <a:pt x="1877644" y="1077514"/>
                  </a:cubicBezTo>
                  <a:cubicBezTo>
                    <a:pt x="1875701" y="1083244"/>
                    <a:pt x="1876142" y="1088881"/>
                    <a:pt x="1880383" y="1094333"/>
                  </a:cubicBezTo>
                  <a:cubicBezTo>
                    <a:pt x="1878262" y="1098214"/>
                    <a:pt x="1875347" y="1095534"/>
                    <a:pt x="1873227" y="1098122"/>
                  </a:cubicBezTo>
                  <a:cubicBezTo>
                    <a:pt x="1871284" y="1100524"/>
                    <a:pt x="1871195" y="1108379"/>
                    <a:pt x="1871284" y="1108287"/>
                  </a:cubicBezTo>
                  <a:cubicBezTo>
                    <a:pt x="1867132" y="1113554"/>
                    <a:pt x="1860153" y="1112168"/>
                    <a:pt x="1854941" y="1126122"/>
                  </a:cubicBezTo>
                  <a:cubicBezTo>
                    <a:pt x="1851319" y="1122518"/>
                    <a:pt x="1856796" y="1119561"/>
                    <a:pt x="1856973" y="1115772"/>
                  </a:cubicBezTo>
                  <a:cubicBezTo>
                    <a:pt x="1857061" y="1113185"/>
                    <a:pt x="1851761" y="1103851"/>
                    <a:pt x="1852202" y="1102095"/>
                  </a:cubicBezTo>
                  <a:cubicBezTo>
                    <a:pt x="1853351" y="1096643"/>
                    <a:pt x="1859800" y="1093594"/>
                    <a:pt x="1861302" y="1088234"/>
                  </a:cubicBezTo>
                  <a:cubicBezTo>
                    <a:pt x="1858121" y="1084630"/>
                    <a:pt x="1854853" y="1081488"/>
                    <a:pt x="1851849" y="1088603"/>
                  </a:cubicBezTo>
                  <a:cubicBezTo>
                    <a:pt x="1846107" y="1079824"/>
                    <a:pt x="1840542" y="1071785"/>
                    <a:pt x="1835153" y="1078900"/>
                  </a:cubicBezTo>
                  <a:cubicBezTo>
                    <a:pt x="1833740" y="1087125"/>
                    <a:pt x="1839305" y="1083059"/>
                    <a:pt x="1842485" y="1095719"/>
                  </a:cubicBezTo>
                  <a:cubicBezTo>
                    <a:pt x="1833033" y="1098122"/>
                    <a:pt x="1823316" y="1071785"/>
                    <a:pt x="1813687" y="1062821"/>
                  </a:cubicBezTo>
                  <a:cubicBezTo>
                    <a:pt x="1800878" y="1080379"/>
                    <a:pt x="1818634" y="1076220"/>
                    <a:pt x="1818634" y="1076313"/>
                  </a:cubicBezTo>
                  <a:cubicBezTo>
                    <a:pt x="1822874" y="1082319"/>
                    <a:pt x="1819870" y="1091745"/>
                    <a:pt x="1828351" y="1096366"/>
                  </a:cubicBezTo>
                  <a:cubicBezTo>
                    <a:pt x="1823757" y="1103297"/>
                    <a:pt x="1819164" y="1110228"/>
                    <a:pt x="1814482" y="1117158"/>
                  </a:cubicBezTo>
                  <a:cubicBezTo>
                    <a:pt x="1819340" y="1125106"/>
                    <a:pt x="1824199" y="1125013"/>
                    <a:pt x="1828793" y="1116789"/>
                  </a:cubicBezTo>
                  <a:cubicBezTo>
                    <a:pt x="1827733" y="1124736"/>
                    <a:pt x="1834093" y="1133423"/>
                    <a:pt x="1833916" y="1137027"/>
                  </a:cubicBezTo>
                  <a:cubicBezTo>
                    <a:pt x="1833828" y="1139060"/>
                    <a:pt x="1828969" y="1142109"/>
                    <a:pt x="1829146" y="1143958"/>
                  </a:cubicBezTo>
                  <a:cubicBezTo>
                    <a:pt x="1829941" y="1150149"/>
                    <a:pt x="1831796" y="1155047"/>
                    <a:pt x="1836566" y="1160869"/>
                  </a:cubicBezTo>
                  <a:cubicBezTo>
                    <a:pt x="1828704" y="1165305"/>
                    <a:pt x="1820931" y="1163456"/>
                    <a:pt x="1812892" y="1154862"/>
                  </a:cubicBezTo>
                  <a:cubicBezTo>
                    <a:pt x="1813157" y="1140076"/>
                    <a:pt x="1808298" y="1125660"/>
                    <a:pt x="1795666" y="1111244"/>
                  </a:cubicBezTo>
                  <a:cubicBezTo>
                    <a:pt x="1791690" y="1125753"/>
                    <a:pt x="1788687" y="1129449"/>
                    <a:pt x="1779411" y="1121964"/>
                  </a:cubicBezTo>
                  <a:cubicBezTo>
                    <a:pt x="1775436" y="1134717"/>
                    <a:pt x="1793457" y="1141463"/>
                    <a:pt x="1793899" y="1142017"/>
                  </a:cubicBezTo>
                  <a:cubicBezTo>
                    <a:pt x="1795577" y="1144142"/>
                    <a:pt x="1798758" y="1142017"/>
                    <a:pt x="1798581" y="1141832"/>
                  </a:cubicBezTo>
                  <a:cubicBezTo>
                    <a:pt x="1807768" y="1152182"/>
                    <a:pt x="1810683" y="1162070"/>
                    <a:pt x="1818104" y="1175100"/>
                  </a:cubicBezTo>
                  <a:cubicBezTo>
                    <a:pt x="1801496" y="1187021"/>
                    <a:pt x="1814482" y="1191827"/>
                    <a:pt x="1825789" y="1212434"/>
                  </a:cubicBezTo>
                  <a:cubicBezTo>
                    <a:pt x="1819694" y="1221213"/>
                    <a:pt x="1812892" y="1201899"/>
                    <a:pt x="1806973" y="1220012"/>
                  </a:cubicBezTo>
                  <a:cubicBezTo>
                    <a:pt x="1802821" y="1213266"/>
                    <a:pt x="1813422" y="1206058"/>
                    <a:pt x="1811567" y="1199312"/>
                  </a:cubicBezTo>
                  <a:cubicBezTo>
                    <a:pt x="1804853" y="1188223"/>
                    <a:pt x="1794694" y="1197556"/>
                    <a:pt x="1794694" y="1182863"/>
                  </a:cubicBezTo>
                  <a:cubicBezTo>
                    <a:pt x="1786832" y="1195615"/>
                    <a:pt x="1782326" y="1208276"/>
                    <a:pt x="1788068" y="1220566"/>
                  </a:cubicBezTo>
                  <a:cubicBezTo>
                    <a:pt x="1785065" y="1227035"/>
                    <a:pt x="1779411" y="1231563"/>
                    <a:pt x="1776584" y="1238217"/>
                  </a:cubicBezTo>
                  <a:cubicBezTo>
                    <a:pt x="1770842" y="1251986"/>
                    <a:pt x="1776938" y="1263907"/>
                    <a:pt x="1765277" y="1269360"/>
                  </a:cubicBezTo>
                  <a:cubicBezTo>
                    <a:pt x="1776761" y="1283314"/>
                    <a:pt x="1791425" y="1260488"/>
                    <a:pt x="1795666" y="1244409"/>
                  </a:cubicBezTo>
                  <a:cubicBezTo>
                    <a:pt x="1799376" y="1238587"/>
                    <a:pt x="1790277" y="1233134"/>
                    <a:pt x="1793104" y="1227312"/>
                  </a:cubicBezTo>
                  <a:cubicBezTo>
                    <a:pt x="1803263" y="1214190"/>
                    <a:pt x="1799376" y="1236369"/>
                    <a:pt x="1809712" y="1237016"/>
                  </a:cubicBezTo>
                  <a:cubicBezTo>
                    <a:pt x="1818987" y="1241267"/>
                    <a:pt x="1822167" y="1239418"/>
                    <a:pt x="1826584" y="1253557"/>
                  </a:cubicBezTo>
                  <a:cubicBezTo>
                    <a:pt x="1818987" y="1266680"/>
                    <a:pt x="1811125" y="1272132"/>
                    <a:pt x="1803174" y="1267973"/>
                  </a:cubicBezTo>
                  <a:cubicBezTo>
                    <a:pt x="1789835" y="1280172"/>
                    <a:pt x="1791160" y="1292740"/>
                    <a:pt x="1777821" y="1299578"/>
                  </a:cubicBezTo>
                  <a:cubicBezTo>
                    <a:pt x="1773846" y="1306139"/>
                    <a:pt x="1781178" y="1303182"/>
                    <a:pt x="1782592" y="1306139"/>
                  </a:cubicBezTo>
                  <a:cubicBezTo>
                    <a:pt x="1785242" y="1311869"/>
                    <a:pt x="1782856" y="1317506"/>
                    <a:pt x="1785153" y="1323143"/>
                  </a:cubicBezTo>
                  <a:cubicBezTo>
                    <a:pt x="1769517" y="1328780"/>
                    <a:pt x="1776143" y="1362048"/>
                    <a:pt x="1757592" y="1358259"/>
                  </a:cubicBezTo>
                  <a:cubicBezTo>
                    <a:pt x="1752998" y="1379698"/>
                    <a:pt x="1736920" y="1392544"/>
                    <a:pt x="1725436" y="1407329"/>
                  </a:cubicBezTo>
                  <a:cubicBezTo>
                    <a:pt x="1722168" y="1403078"/>
                    <a:pt x="1718988" y="1407514"/>
                    <a:pt x="1715896" y="1407514"/>
                  </a:cubicBezTo>
                  <a:cubicBezTo>
                    <a:pt x="1712715" y="1407514"/>
                    <a:pt x="1706797" y="1403078"/>
                    <a:pt x="1703970" y="1404742"/>
                  </a:cubicBezTo>
                  <a:cubicBezTo>
                    <a:pt x="1701320" y="1406220"/>
                    <a:pt x="1699730" y="1414075"/>
                    <a:pt x="1696991" y="1415277"/>
                  </a:cubicBezTo>
                  <a:cubicBezTo>
                    <a:pt x="1695931" y="1415646"/>
                    <a:pt x="1693546" y="1407976"/>
                    <a:pt x="1692486" y="1408531"/>
                  </a:cubicBezTo>
                  <a:cubicBezTo>
                    <a:pt x="1685330" y="1411765"/>
                    <a:pt x="1681178" y="1423871"/>
                    <a:pt x="1673581" y="1422762"/>
                  </a:cubicBezTo>
                  <a:cubicBezTo>
                    <a:pt x="1671108" y="1427475"/>
                    <a:pt x="1669076" y="1432003"/>
                    <a:pt x="1674023" y="1436439"/>
                  </a:cubicBezTo>
                  <a:cubicBezTo>
                    <a:pt x="1662981" y="1437086"/>
                    <a:pt x="1651850" y="1434406"/>
                    <a:pt x="1641249" y="1458063"/>
                  </a:cubicBezTo>
                  <a:cubicBezTo>
                    <a:pt x="1628617" y="1453350"/>
                    <a:pt x="1616338" y="1469522"/>
                    <a:pt x="1603970" y="1480149"/>
                  </a:cubicBezTo>
                  <a:cubicBezTo>
                    <a:pt x="1600525" y="1475714"/>
                    <a:pt x="1599730" y="1471001"/>
                    <a:pt x="1599023" y="1466472"/>
                  </a:cubicBezTo>
                  <a:cubicBezTo>
                    <a:pt x="1594960" y="1462222"/>
                    <a:pt x="1591073" y="1471925"/>
                    <a:pt x="1587274" y="1477192"/>
                  </a:cubicBezTo>
                  <a:cubicBezTo>
                    <a:pt x="1584712" y="1482922"/>
                    <a:pt x="1590101" y="1488559"/>
                    <a:pt x="1590101" y="1494196"/>
                  </a:cubicBezTo>
                  <a:cubicBezTo>
                    <a:pt x="1577292" y="1498447"/>
                    <a:pt x="1566956" y="1513602"/>
                    <a:pt x="1560066" y="1532916"/>
                  </a:cubicBezTo>
                  <a:cubicBezTo>
                    <a:pt x="1563334" y="1536243"/>
                    <a:pt x="1566161" y="1530791"/>
                    <a:pt x="1569253" y="1525523"/>
                  </a:cubicBezTo>
                  <a:cubicBezTo>
                    <a:pt x="1574112" y="1534395"/>
                    <a:pt x="1578970" y="1537721"/>
                    <a:pt x="1583740" y="1538646"/>
                  </a:cubicBezTo>
                  <a:cubicBezTo>
                    <a:pt x="1587804" y="1536335"/>
                    <a:pt x="1580825" y="1530421"/>
                    <a:pt x="1581179" y="1528573"/>
                  </a:cubicBezTo>
                  <a:cubicBezTo>
                    <a:pt x="1582416" y="1521919"/>
                    <a:pt x="1593634" y="1523767"/>
                    <a:pt x="1597433" y="1511107"/>
                  </a:cubicBezTo>
                  <a:cubicBezTo>
                    <a:pt x="1611832" y="1520718"/>
                    <a:pt x="1626850" y="1494288"/>
                    <a:pt x="1634712" y="1489298"/>
                  </a:cubicBezTo>
                  <a:cubicBezTo>
                    <a:pt x="1637186" y="1493734"/>
                    <a:pt x="1633740" y="1498262"/>
                    <a:pt x="1630384" y="1502975"/>
                  </a:cubicBezTo>
                  <a:cubicBezTo>
                    <a:pt x="1628970" y="1504731"/>
                    <a:pt x="1625083" y="1503899"/>
                    <a:pt x="1625613" y="1503160"/>
                  </a:cubicBezTo>
                  <a:cubicBezTo>
                    <a:pt x="1622610" y="1507595"/>
                    <a:pt x="1622963" y="1514803"/>
                    <a:pt x="1621196" y="1517021"/>
                  </a:cubicBezTo>
                  <a:cubicBezTo>
                    <a:pt x="1618104" y="1520995"/>
                    <a:pt x="1613246" y="1521457"/>
                    <a:pt x="1611656" y="1523952"/>
                  </a:cubicBezTo>
                  <a:cubicBezTo>
                    <a:pt x="1606267" y="1532639"/>
                    <a:pt x="1602822" y="1553431"/>
                    <a:pt x="1597786" y="1538276"/>
                  </a:cubicBezTo>
                  <a:cubicBezTo>
                    <a:pt x="1595578" y="1541880"/>
                    <a:pt x="1593193" y="1545114"/>
                    <a:pt x="1591073" y="1548811"/>
                  </a:cubicBezTo>
                  <a:cubicBezTo>
                    <a:pt x="1589836" y="1550844"/>
                    <a:pt x="1590543" y="1556481"/>
                    <a:pt x="1591073" y="1555742"/>
                  </a:cubicBezTo>
                  <a:cubicBezTo>
                    <a:pt x="1588599" y="1559623"/>
                    <a:pt x="1585419" y="1558421"/>
                    <a:pt x="1581709" y="1562672"/>
                  </a:cubicBezTo>
                  <a:cubicBezTo>
                    <a:pt x="1576585" y="1568402"/>
                    <a:pt x="1570136" y="1582818"/>
                    <a:pt x="1565631" y="1587254"/>
                  </a:cubicBezTo>
                  <a:cubicBezTo>
                    <a:pt x="1557857" y="1595016"/>
                    <a:pt x="1552380" y="1589102"/>
                    <a:pt x="1549377" y="1591227"/>
                  </a:cubicBezTo>
                  <a:cubicBezTo>
                    <a:pt x="1544783" y="1594647"/>
                    <a:pt x="1542398" y="1606013"/>
                    <a:pt x="1537716" y="1608878"/>
                  </a:cubicBezTo>
                  <a:cubicBezTo>
                    <a:pt x="1536744" y="1609432"/>
                    <a:pt x="1534006" y="1601855"/>
                    <a:pt x="1532946" y="1601947"/>
                  </a:cubicBezTo>
                  <a:cubicBezTo>
                    <a:pt x="1527469" y="1602317"/>
                    <a:pt x="1521285" y="1619136"/>
                    <a:pt x="1518988" y="1616271"/>
                  </a:cubicBezTo>
                  <a:cubicBezTo>
                    <a:pt x="1516073" y="1611835"/>
                    <a:pt x="1518635" y="1607122"/>
                    <a:pt x="1514041" y="1602779"/>
                  </a:cubicBezTo>
                  <a:cubicBezTo>
                    <a:pt x="1507239" y="1590765"/>
                    <a:pt x="1505119" y="1610449"/>
                    <a:pt x="1497787" y="1613683"/>
                  </a:cubicBezTo>
                  <a:cubicBezTo>
                    <a:pt x="1495137" y="1614885"/>
                    <a:pt x="1488423" y="1608786"/>
                    <a:pt x="1485861" y="1610726"/>
                  </a:cubicBezTo>
                  <a:cubicBezTo>
                    <a:pt x="1481267" y="1614145"/>
                    <a:pt x="1478882" y="1624126"/>
                    <a:pt x="1474377" y="1628192"/>
                  </a:cubicBezTo>
                  <a:cubicBezTo>
                    <a:pt x="1471992" y="1624865"/>
                    <a:pt x="1469430" y="1621353"/>
                    <a:pt x="1467045" y="1618027"/>
                  </a:cubicBezTo>
                  <a:cubicBezTo>
                    <a:pt x="1457946" y="1637341"/>
                    <a:pt x="1448582" y="1636601"/>
                    <a:pt x="1439041" y="1632905"/>
                  </a:cubicBezTo>
                  <a:cubicBezTo>
                    <a:pt x="1438335" y="1636047"/>
                    <a:pt x="1436038" y="1654529"/>
                    <a:pt x="1429766" y="1646767"/>
                  </a:cubicBezTo>
                  <a:cubicBezTo>
                    <a:pt x="1427822" y="1652496"/>
                    <a:pt x="1428264" y="1658318"/>
                    <a:pt x="1432504" y="1663863"/>
                  </a:cubicBezTo>
                  <a:cubicBezTo>
                    <a:pt x="1428971" y="1670147"/>
                    <a:pt x="1426851" y="1658595"/>
                    <a:pt x="1422964" y="1657301"/>
                  </a:cubicBezTo>
                  <a:cubicBezTo>
                    <a:pt x="1414306" y="1654437"/>
                    <a:pt x="1405738" y="1666265"/>
                    <a:pt x="1397169" y="1675414"/>
                  </a:cubicBezTo>
                  <a:cubicBezTo>
                    <a:pt x="1387540" y="1667836"/>
                    <a:pt x="1378618" y="1683916"/>
                    <a:pt x="1368989" y="1676338"/>
                  </a:cubicBezTo>
                  <a:cubicBezTo>
                    <a:pt x="1363600" y="1689553"/>
                    <a:pt x="1366250" y="1685394"/>
                    <a:pt x="1357505" y="1693804"/>
                  </a:cubicBezTo>
                  <a:cubicBezTo>
                    <a:pt x="1363247" y="1706741"/>
                    <a:pt x="1368370" y="1685856"/>
                    <a:pt x="1374201" y="1703599"/>
                  </a:cubicBezTo>
                  <a:cubicBezTo>
                    <a:pt x="1381621" y="1700180"/>
                    <a:pt x="1384801" y="1689830"/>
                    <a:pt x="1390455" y="1685856"/>
                  </a:cubicBezTo>
                  <a:cubicBezTo>
                    <a:pt x="1391162" y="1685394"/>
                    <a:pt x="1394254" y="1692418"/>
                    <a:pt x="1395225" y="1692418"/>
                  </a:cubicBezTo>
                  <a:cubicBezTo>
                    <a:pt x="1398140" y="1692602"/>
                    <a:pt x="1401497" y="1679572"/>
                    <a:pt x="1404501" y="1678556"/>
                  </a:cubicBezTo>
                  <a:cubicBezTo>
                    <a:pt x="1410420" y="1688444"/>
                    <a:pt x="1414660" y="1690015"/>
                    <a:pt x="1418635" y="1684747"/>
                  </a:cubicBezTo>
                  <a:cubicBezTo>
                    <a:pt x="1423847" y="1677539"/>
                    <a:pt x="1436214" y="1685672"/>
                    <a:pt x="1439660" y="1673751"/>
                  </a:cubicBezTo>
                  <a:cubicBezTo>
                    <a:pt x="1448494" y="1683916"/>
                    <a:pt x="1456886" y="1667836"/>
                    <a:pt x="1465631" y="1676153"/>
                  </a:cubicBezTo>
                  <a:cubicBezTo>
                    <a:pt x="1470313" y="1669130"/>
                    <a:pt x="1474995" y="1662107"/>
                    <a:pt x="1479501" y="1655176"/>
                  </a:cubicBezTo>
                  <a:cubicBezTo>
                    <a:pt x="1482769" y="1659150"/>
                    <a:pt x="1485861" y="1655361"/>
                    <a:pt x="1489041" y="1661737"/>
                  </a:cubicBezTo>
                  <a:cubicBezTo>
                    <a:pt x="1498935" y="1643162"/>
                    <a:pt x="1509271" y="1652866"/>
                    <a:pt x="1519253" y="1636879"/>
                  </a:cubicBezTo>
                  <a:cubicBezTo>
                    <a:pt x="1519430" y="1637248"/>
                    <a:pt x="1519606" y="1637341"/>
                    <a:pt x="1519783" y="1637710"/>
                  </a:cubicBezTo>
                  <a:cubicBezTo>
                    <a:pt x="1518812" y="1621723"/>
                    <a:pt x="1535419" y="1621076"/>
                    <a:pt x="1520402" y="1637895"/>
                  </a:cubicBezTo>
                  <a:cubicBezTo>
                    <a:pt x="1530560" y="1651664"/>
                    <a:pt x="1539836" y="1618304"/>
                    <a:pt x="1549995" y="1632166"/>
                  </a:cubicBezTo>
                  <a:cubicBezTo>
                    <a:pt x="1555295" y="1624033"/>
                    <a:pt x="1560684" y="1615901"/>
                    <a:pt x="1566073" y="1607677"/>
                  </a:cubicBezTo>
                  <a:cubicBezTo>
                    <a:pt x="1569253" y="1612482"/>
                    <a:pt x="1572345" y="1613221"/>
                    <a:pt x="1575613" y="1614053"/>
                  </a:cubicBezTo>
                  <a:cubicBezTo>
                    <a:pt x="1584712" y="1596680"/>
                    <a:pt x="1593900" y="1589564"/>
                    <a:pt x="1603175" y="1578937"/>
                  </a:cubicBezTo>
                  <a:cubicBezTo>
                    <a:pt x="1607504" y="1582356"/>
                    <a:pt x="1610242" y="1580508"/>
                    <a:pt x="1610684" y="1589102"/>
                  </a:cubicBezTo>
                  <a:cubicBezTo>
                    <a:pt x="1617133" y="1591505"/>
                    <a:pt x="1621991" y="1580970"/>
                    <a:pt x="1626762" y="1578197"/>
                  </a:cubicBezTo>
                  <a:cubicBezTo>
                    <a:pt x="1627998" y="1577458"/>
                    <a:pt x="1632592" y="1582264"/>
                    <a:pt x="1634094" y="1581339"/>
                  </a:cubicBezTo>
                  <a:cubicBezTo>
                    <a:pt x="1640278" y="1577643"/>
                    <a:pt x="1639659" y="1569973"/>
                    <a:pt x="1645666" y="1570620"/>
                  </a:cubicBezTo>
                  <a:cubicBezTo>
                    <a:pt x="1647080" y="1570805"/>
                    <a:pt x="1648758" y="1563966"/>
                    <a:pt x="1650171" y="1563504"/>
                  </a:cubicBezTo>
                  <a:cubicBezTo>
                    <a:pt x="1653528" y="1562488"/>
                    <a:pt x="1658652" y="1567201"/>
                    <a:pt x="1662097" y="1566646"/>
                  </a:cubicBezTo>
                  <a:cubicBezTo>
                    <a:pt x="1652203" y="1576072"/>
                    <a:pt x="1655118" y="1585221"/>
                    <a:pt x="1653175" y="1594462"/>
                  </a:cubicBezTo>
                  <a:cubicBezTo>
                    <a:pt x="1647433" y="1606753"/>
                    <a:pt x="1642486" y="1606198"/>
                    <a:pt x="1639306" y="1608323"/>
                  </a:cubicBezTo>
                  <a:cubicBezTo>
                    <a:pt x="1638511" y="1608878"/>
                    <a:pt x="1637539" y="1611003"/>
                    <a:pt x="1636921" y="1611928"/>
                  </a:cubicBezTo>
                  <a:cubicBezTo>
                    <a:pt x="1634712" y="1614885"/>
                    <a:pt x="1632769" y="1611465"/>
                    <a:pt x="1632150" y="1612112"/>
                  </a:cubicBezTo>
                  <a:cubicBezTo>
                    <a:pt x="1627557" y="1616271"/>
                    <a:pt x="1625172" y="1625327"/>
                    <a:pt x="1620666" y="1629578"/>
                  </a:cubicBezTo>
                  <a:cubicBezTo>
                    <a:pt x="1620048" y="1630040"/>
                    <a:pt x="1618193" y="1627730"/>
                    <a:pt x="1616073" y="1629763"/>
                  </a:cubicBezTo>
                  <a:cubicBezTo>
                    <a:pt x="1612009" y="1633459"/>
                    <a:pt x="1609977" y="1634661"/>
                    <a:pt x="1606709" y="1636879"/>
                  </a:cubicBezTo>
                  <a:cubicBezTo>
                    <a:pt x="1605914" y="1637433"/>
                    <a:pt x="1605030" y="1639558"/>
                    <a:pt x="1604324" y="1640483"/>
                  </a:cubicBezTo>
                  <a:cubicBezTo>
                    <a:pt x="1602115" y="1643532"/>
                    <a:pt x="1600437" y="1640021"/>
                    <a:pt x="1599553" y="1640667"/>
                  </a:cubicBezTo>
                  <a:cubicBezTo>
                    <a:pt x="1595048" y="1644733"/>
                    <a:pt x="1592398" y="1653605"/>
                    <a:pt x="1588069" y="1658133"/>
                  </a:cubicBezTo>
                  <a:cubicBezTo>
                    <a:pt x="1587804" y="1658318"/>
                    <a:pt x="1586037" y="1654621"/>
                    <a:pt x="1585684" y="1654714"/>
                  </a:cubicBezTo>
                  <a:cubicBezTo>
                    <a:pt x="1582504" y="1655730"/>
                    <a:pt x="1579412" y="1666080"/>
                    <a:pt x="1576585" y="1668668"/>
                  </a:cubicBezTo>
                  <a:cubicBezTo>
                    <a:pt x="1576320" y="1668760"/>
                    <a:pt x="1574377" y="1665249"/>
                    <a:pt x="1574200" y="1665434"/>
                  </a:cubicBezTo>
                  <a:cubicBezTo>
                    <a:pt x="1565984" y="1674213"/>
                    <a:pt x="1560684" y="1680589"/>
                    <a:pt x="1557946" y="1683084"/>
                  </a:cubicBezTo>
                  <a:cubicBezTo>
                    <a:pt x="1554235" y="1686596"/>
                    <a:pt x="1551144" y="1687889"/>
                    <a:pt x="1548582" y="1690292"/>
                  </a:cubicBezTo>
                  <a:cubicBezTo>
                    <a:pt x="1540631" y="1697593"/>
                    <a:pt x="1540808" y="1694913"/>
                    <a:pt x="1534536" y="1697593"/>
                  </a:cubicBezTo>
                  <a:cubicBezTo>
                    <a:pt x="1532681" y="1698424"/>
                    <a:pt x="1531709" y="1703507"/>
                    <a:pt x="1529942" y="1704523"/>
                  </a:cubicBezTo>
                  <a:cubicBezTo>
                    <a:pt x="1528617" y="1705263"/>
                    <a:pt x="1524554" y="1700457"/>
                    <a:pt x="1522963" y="1701381"/>
                  </a:cubicBezTo>
                  <a:cubicBezTo>
                    <a:pt x="1519253" y="1703692"/>
                    <a:pt x="1517221" y="1712563"/>
                    <a:pt x="1513688" y="1715428"/>
                  </a:cubicBezTo>
                  <a:cubicBezTo>
                    <a:pt x="1510508" y="1711454"/>
                    <a:pt x="1507416" y="1715243"/>
                    <a:pt x="1504147" y="1708959"/>
                  </a:cubicBezTo>
                  <a:cubicBezTo>
                    <a:pt x="1494872" y="1720233"/>
                    <a:pt x="1481091" y="1731045"/>
                    <a:pt x="1476144" y="1730583"/>
                  </a:cubicBezTo>
                  <a:cubicBezTo>
                    <a:pt x="1474907" y="1730399"/>
                    <a:pt x="1472875" y="1736775"/>
                    <a:pt x="1471638" y="1737514"/>
                  </a:cubicBezTo>
                  <a:cubicBezTo>
                    <a:pt x="1471108" y="1737699"/>
                    <a:pt x="1469783" y="1734187"/>
                    <a:pt x="1469253" y="1734095"/>
                  </a:cubicBezTo>
                  <a:cubicBezTo>
                    <a:pt x="1466426" y="1733818"/>
                    <a:pt x="1462805" y="1744722"/>
                    <a:pt x="1459713" y="1734557"/>
                  </a:cubicBezTo>
                  <a:cubicBezTo>
                    <a:pt x="1454324" y="1743706"/>
                    <a:pt x="1449024" y="1752023"/>
                    <a:pt x="1443458" y="1745277"/>
                  </a:cubicBezTo>
                  <a:cubicBezTo>
                    <a:pt x="1440013" y="1765515"/>
                    <a:pt x="1431798" y="1749620"/>
                    <a:pt x="1422610" y="1770043"/>
                  </a:cubicBezTo>
                  <a:cubicBezTo>
                    <a:pt x="1409801" y="1759046"/>
                    <a:pt x="1397345" y="1771059"/>
                    <a:pt x="1385066" y="1791852"/>
                  </a:cubicBezTo>
                  <a:cubicBezTo>
                    <a:pt x="1373936" y="1782980"/>
                    <a:pt x="1363247" y="1790651"/>
                    <a:pt x="1352116" y="1786122"/>
                  </a:cubicBezTo>
                  <a:cubicBezTo>
                    <a:pt x="1345402" y="1803311"/>
                    <a:pt x="1338070" y="1786954"/>
                    <a:pt x="1331268" y="1804143"/>
                  </a:cubicBezTo>
                  <a:cubicBezTo>
                    <a:pt x="1324112" y="1796935"/>
                    <a:pt x="1316957" y="1804512"/>
                    <a:pt x="1309713" y="1794624"/>
                  </a:cubicBezTo>
                  <a:cubicBezTo>
                    <a:pt x="1306445" y="1799337"/>
                    <a:pt x="1305915" y="1803958"/>
                    <a:pt x="1305296" y="1808578"/>
                  </a:cubicBezTo>
                  <a:cubicBezTo>
                    <a:pt x="1309360" y="1815602"/>
                    <a:pt x="1313158" y="1811813"/>
                    <a:pt x="1317222" y="1818282"/>
                  </a:cubicBezTo>
                  <a:cubicBezTo>
                    <a:pt x="1326144" y="1817819"/>
                    <a:pt x="1323671" y="1811073"/>
                    <a:pt x="1331268" y="1817819"/>
                  </a:cubicBezTo>
                  <a:cubicBezTo>
                    <a:pt x="1337187" y="1822995"/>
                    <a:pt x="1344254" y="1820777"/>
                    <a:pt x="1347964" y="1813661"/>
                  </a:cubicBezTo>
                  <a:cubicBezTo>
                    <a:pt x="1357770" y="1833622"/>
                    <a:pt x="1366957" y="1826136"/>
                    <a:pt x="1376586" y="1832975"/>
                  </a:cubicBezTo>
                  <a:cubicBezTo>
                    <a:pt x="1378794" y="1832328"/>
                    <a:pt x="1381356" y="1822532"/>
                    <a:pt x="1383476" y="1822625"/>
                  </a:cubicBezTo>
                  <a:cubicBezTo>
                    <a:pt x="1384536" y="1822717"/>
                    <a:pt x="1387363" y="1829741"/>
                    <a:pt x="1388246" y="1829186"/>
                  </a:cubicBezTo>
                  <a:cubicBezTo>
                    <a:pt x="1393812" y="1825859"/>
                    <a:pt x="1397080" y="1814678"/>
                    <a:pt x="1404501" y="1811720"/>
                  </a:cubicBezTo>
                  <a:cubicBezTo>
                    <a:pt x="1407946" y="1816156"/>
                    <a:pt x="1408564" y="1820499"/>
                    <a:pt x="1409271" y="1825028"/>
                  </a:cubicBezTo>
                  <a:cubicBezTo>
                    <a:pt x="1416427" y="1804697"/>
                    <a:pt x="1424819" y="1816433"/>
                    <a:pt x="1430561" y="1814123"/>
                  </a:cubicBezTo>
                  <a:cubicBezTo>
                    <a:pt x="1439130" y="1810611"/>
                    <a:pt x="1440013" y="1796380"/>
                    <a:pt x="1449200" y="1799615"/>
                  </a:cubicBezTo>
                  <a:cubicBezTo>
                    <a:pt x="1450172" y="1784274"/>
                    <a:pt x="1456091" y="1772723"/>
                    <a:pt x="1467663" y="1778545"/>
                  </a:cubicBezTo>
                  <a:cubicBezTo>
                    <a:pt x="1464571" y="1783258"/>
                    <a:pt x="1461568" y="1787971"/>
                    <a:pt x="1458476" y="1792684"/>
                  </a:cubicBezTo>
                  <a:cubicBezTo>
                    <a:pt x="1463511" y="1807747"/>
                    <a:pt x="1467575" y="1783997"/>
                    <a:pt x="1472610" y="1798968"/>
                  </a:cubicBezTo>
                  <a:cubicBezTo>
                    <a:pt x="1475614" y="1794347"/>
                    <a:pt x="1478794" y="1789542"/>
                    <a:pt x="1481886" y="1784921"/>
                  </a:cubicBezTo>
                  <a:cubicBezTo>
                    <a:pt x="1484978" y="1783997"/>
                    <a:pt x="1488423" y="1791390"/>
                    <a:pt x="1491426" y="1791297"/>
                  </a:cubicBezTo>
                  <a:cubicBezTo>
                    <a:pt x="1495490" y="1791020"/>
                    <a:pt x="1502645" y="1778175"/>
                    <a:pt x="1505296" y="1777159"/>
                  </a:cubicBezTo>
                  <a:cubicBezTo>
                    <a:pt x="1511303" y="1775126"/>
                    <a:pt x="1519872" y="1789449"/>
                    <a:pt x="1521815" y="1773185"/>
                  </a:cubicBezTo>
                  <a:cubicBezTo>
                    <a:pt x="1523317" y="1780208"/>
                    <a:pt x="1525348" y="1790281"/>
                    <a:pt x="1522168" y="1793608"/>
                  </a:cubicBezTo>
                  <a:cubicBezTo>
                    <a:pt x="1519518" y="1796473"/>
                    <a:pt x="1509359" y="1786585"/>
                    <a:pt x="1507681" y="1787324"/>
                  </a:cubicBezTo>
                  <a:cubicBezTo>
                    <a:pt x="1503617" y="1788987"/>
                    <a:pt x="1498317" y="1799707"/>
                    <a:pt x="1493988" y="1801370"/>
                  </a:cubicBezTo>
                  <a:cubicBezTo>
                    <a:pt x="1492398" y="1802017"/>
                    <a:pt x="1488511" y="1797027"/>
                    <a:pt x="1486656" y="1798228"/>
                  </a:cubicBezTo>
                  <a:cubicBezTo>
                    <a:pt x="1481974" y="1801185"/>
                    <a:pt x="1479501" y="1811998"/>
                    <a:pt x="1475172" y="1815879"/>
                  </a:cubicBezTo>
                  <a:cubicBezTo>
                    <a:pt x="1474554" y="1816341"/>
                    <a:pt x="1469253" y="1811905"/>
                    <a:pt x="1468193" y="1812460"/>
                  </a:cubicBezTo>
                  <a:cubicBezTo>
                    <a:pt x="1464483" y="1814493"/>
                    <a:pt x="1462540" y="1824196"/>
                    <a:pt x="1458918" y="1826783"/>
                  </a:cubicBezTo>
                  <a:cubicBezTo>
                    <a:pt x="1450879" y="1817265"/>
                    <a:pt x="1443282" y="1828724"/>
                    <a:pt x="1435508" y="1834361"/>
                  </a:cubicBezTo>
                  <a:cubicBezTo>
                    <a:pt x="1433034" y="1831034"/>
                    <a:pt x="1434448" y="1827615"/>
                    <a:pt x="1432946" y="1824196"/>
                  </a:cubicBezTo>
                  <a:cubicBezTo>
                    <a:pt x="1430384" y="1828816"/>
                    <a:pt x="1428352" y="1833345"/>
                    <a:pt x="1433299" y="1837688"/>
                  </a:cubicBezTo>
                  <a:cubicBezTo>
                    <a:pt x="1421639" y="1845635"/>
                    <a:pt x="1409890" y="1855985"/>
                    <a:pt x="1397964" y="1849424"/>
                  </a:cubicBezTo>
                  <a:cubicBezTo>
                    <a:pt x="1393458" y="1862084"/>
                    <a:pt x="1388600" y="1853675"/>
                    <a:pt x="1384095" y="1863471"/>
                  </a:cubicBezTo>
                  <a:cubicBezTo>
                    <a:pt x="1380384" y="1863655"/>
                    <a:pt x="1378441" y="1858111"/>
                    <a:pt x="1374554" y="1857187"/>
                  </a:cubicBezTo>
                  <a:cubicBezTo>
                    <a:pt x="1367575" y="1855523"/>
                    <a:pt x="1360155" y="1866058"/>
                    <a:pt x="1353353" y="1854414"/>
                  </a:cubicBezTo>
                  <a:cubicBezTo>
                    <a:pt x="1340985" y="1867352"/>
                    <a:pt x="1328176" y="1856540"/>
                    <a:pt x="1315809" y="1869477"/>
                  </a:cubicBezTo>
                  <a:cubicBezTo>
                    <a:pt x="1309448" y="1864580"/>
                    <a:pt x="1303088" y="1866058"/>
                    <a:pt x="1296816" y="1863286"/>
                  </a:cubicBezTo>
                  <a:cubicBezTo>
                    <a:pt x="1293724" y="1867999"/>
                    <a:pt x="1290720" y="1872712"/>
                    <a:pt x="1287628" y="1877425"/>
                  </a:cubicBezTo>
                  <a:cubicBezTo>
                    <a:pt x="1280120" y="1870956"/>
                    <a:pt x="1278883" y="1874652"/>
                    <a:pt x="1273583" y="1877794"/>
                  </a:cubicBezTo>
                  <a:cubicBezTo>
                    <a:pt x="1271021" y="1879273"/>
                    <a:pt x="1267134" y="1873913"/>
                    <a:pt x="1264042" y="1878164"/>
                  </a:cubicBezTo>
                  <a:cubicBezTo>
                    <a:pt x="1260155" y="1883524"/>
                    <a:pt x="1251674" y="1880751"/>
                    <a:pt x="1247523" y="1882138"/>
                  </a:cubicBezTo>
                  <a:cubicBezTo>
                    <a:pt x="1244784" y="1883154"/>
                    <a:pt x="1243017" y="1885095"/>
                    <a:pt x="1240456" y="1885926"/>
                  </a:cubicBezTo>
                  <a:cubicBezTo>
                    <a:pt x="1235862" y="1887313"/>
                    <a:pt x="1227293" y="1885834"/>
                    <a:pt x="1226321" y="1886296"/>
                  </a:cubicBezTo>
                  <a:cubicBezTo>
                    <a:pt x="1222699" y="1888329"/>
                    <a:pt x="1220668" y="1898125"/>
                    <a:pt x="1217046" y="1893689"/>
                  </a:cubicBezTo>
                  <a:cubicBezTo>
                    <a:pt x="1214130" y="1890085"/>
                    <a:pt x="1215102" y="1893319"/>
                    <a:pt x="1212452" y="1893689"/>
                  </a:cubicBezTo>
                  <a:cubicBezTo>
                    <a:pt x="1204060" y="1894890"/>
                    <a:pt x="1196374" y="1893504"/>
                    <a:pt x="1188866" y="1894613"/>
                  </a:cubicBezTo>
                  <a:cubicBezTo>
                    <a:pt x="1187099" y="1894983"/>
                    <a:pt x="1185950" y="1901267"/>
                    <a:pt x="1184272" y="1901636"/>
                  </a:cubicBezTo>
                  <a:cubicBezTo>
                    <a:pt x="1175703" y="1903207"/>
                    <a:pt x="1164926" y="1894151"/>
                    <a:pt x="1158300" y="1905980"/>
                  </a:cubicBezTo>
                  <a:cubicBezTo>
                    <a:pt x="1155032" y="1902283"/>
                    <a:pt x="1151763" y="1899141"/>
                    <a:pt x="1148760" y="1906349"/>
                  </a:cubicBezTo>
                  <a:cubicBezTo>
                    <a:pt x="1142399" y="1896923"/>
                    <a:pt x="1140191" y="1905425"/>
                    <a:pt x="1139219" y="1893042"/>
                  </a:cubicBezTo>
                  <a:cubicBezTo>
                    <a:pt x="1128530" y="1889253"/>
                    <a:pt x="1124820" y="1900897"/>
                    <a:pt x="1120580" y="1900435"/>
                  </a:cubicBezTo>
                  <a:cubicBezTo>
                    <a:pt x="1119254" y="1900343"/>
                    <a:pt x="1117046" y="1906811"/>
                    <a:pt x="1115809" y="1907551"/>
                  </a:cubicBezTo>
                  <a:cubicBezTo>
                    <a:pt x="1115368" y="1907736"/>
                    <a:pt x="1113954" y="1904224"/>
                    <a:pt x="1113424" y="1904131"/>
                  </a:cubicBezTo>
                  <a:cubicBezTo>
                    <a:pt x="1112011" y="1904039"/>
                    <a:pt x="1110244" y="1910600"/>
                    <a:pt x="1108830" y="1911155"/>
                  </a:cubicBezTo>
                  <a:cubicBezTo>
                    <a:pt x="1103000" y="1913095"/>
                    <a:pt x="1098318" y="1906811"/>
                    <a:pt x="1094785" y="1911709"/>
                  </a:cubicBezTo>
                  <a:cubicBezTo>
                    <a:pt x="1088424" y="1920396"/>
                    <a:pt x="1077558" y="1910323"/>
                    <a:pt x="1073318" y="1909122"/>
                  </a:cubicBezTo>
                  <a:cubicBezTo>
                    <a:pt x="1066693" y="1907366"/>
                    <a:pt x="1055297" y="1910508"/>
                    <a:pt x="1052117" y="1906534"/>
                  </a:cubicBezTo>
                  <a:cubicBezTo>
                    <a:pt x="1049113" y="1902930"/>
                    <a:pt x="1049555" y="1907089"/>
                    <a:pt x="1047347" y="1906534"/>
                  </a:cubicBezTo>
                  <a:cubicBezTo>
                    <a:pt x="1041075" y="1904871"/>
                    <a:pt x="1037188" y="1900805"/>
                    <a:pt x="1033036" y="1900435"/>
                  </a:cubicBezTo>
                  <a:cubicBezTo>
                    <a:pt x="1031622" y="1900250"/>
                    <a:pt x="1029944" y="1907366"/>
                    <a:pt x="1028530" y="1907366"/>
                  </a:cubicBezTo>
                  <a:cubicBezTo>
                    <a:pt x="1023672" y="1907181"/>
                    <a:pt x="1021640" y="1897755"/>
                    <a:pt x="1016781" y="1904409"/>
                  </a:cubicBezTo>
                  <a:cubicBezTo>
                    <a:pt x="1014043" y="1908105"/>
                    <a:pt x="1013954" y="1903669"/>
                    <a:pt x="1012011" y="1904594"/>
                  </a:cubicBezTo>
                  <a:cubicBezTo>
                    <a:pt x="1009891" y="1905518"/>
                    <a:pt x="1005032" y="1911709"/>
                    <a:pt x="1002735" y="1911709"/>
                  </a:cubicBezTo>
                  <a:cubicBezTo>
                    <a:pt x="1001145" y="1911709"/>
                    <a:pt x="999379" y="1905702"/>
                    <a:pt x="997965" y="1904963"/>
                  </a:cubicBezTo>
                  <a:cubicBezTo>
                    <a:pt x="993548" y="1902653"/>
                    <a:pt x="984803" y="1909676"/>
                    <a:pt x="981446" y="1909122"/>
                  </a:cubicBezTo>
                  <a:cubicBezTo>
                    <a:pt x="979944" y="1908937"/>
                    <a:pt x="977824" y="1903577"/>
                    <a:pt x="976499" y="1902376"/>
                  </a:cubicBezTo>
                  <a:cubicBezTo>
                    <a:pt x="971905" y="1898402"/>
                    <a:pt x="963513" y="1898864"/>
                    <a:pt x="960244" y="1906534"/>
                  </a:cubicBezTo>
                  <a:cubicBezTo>
                    <a:pt x="957683" y="1900343"/>
                    <a:pt x="958831" y="1896831"/>
                    <a:pt x="952912" y="1896646"/>
                  </a:cubicBezTo>
                  <a:cubicBezTo>
                    <a:pt x="949909" y="1902376"/>
                    <a:pt x="956623" y="1907736"/>
                    <a:pt x="960244" y="1913280"/>
                  </a:cubicBezTo>
                  <a:cubicBezTo>
                    <a:pt x="956092" y="1918086"/>
                    <a:pt x="951852" y="1915313"/>
                    <a:pt x="947524" y="1908752"/>
                  </a:cubicBezTo>
                  <a:cubicBezTo>
                    <a:pt x="946375" y="1909306"/>
                    <a:pt x="945845" y="1908105"/>
                    <a:pt x="946375" y="1907366"/>
                  </a:cubicBezTo>
                  <a:cubicBezTo>
                    <a:pt x="946199" y="1907181"/>
                    <a:pt x="946022" y="1907181"/>
                    <a:pt x="945934" y="1906996"/>
                  </a:cubicBezTo>
                  <a:cubicBezTo>
                    <a:pt x="948849" y="1901174"/>
                    <a:pt x="942223" y="1895814"/>
                    <a:pt x="938601" y="1890270"/>
                  </a:cubicBezTo>
                  <a:cubicBezTo>
                    <a:pt x="936128" y="1886943"/>
                    <a:pt x="931623" y="1892210"/>
                    <a:pt x="934008" y="1897201"/>
                  </a:cubicBezTo>
                  <a:cubicBezTo>
                    <a:pt x="924556" y="1896646"/>
                    <a:pt x="914838" y="1884448"/>
                    <a:pt x="905651" y="1898217"/>
                  </a:cubicBezTo>
                  <a:cubicBezTo>
                    <a:pt x="903796" y="1896554"/>
                    <a:pt x="902736" y="1892950"/>
                    <a:pt x="900881" y="1891471"/>
                  </a:cubicBezTo>
                  <a:cubicBezTo>
                    <a:pt x="896464" y="1887960"/>
                    <a:pt x="897524" y="1895537"/>
                    <a:pt x="893725" y="1895260"/>
                  </a:cubicBezTo>
                  <a:cubicBezTo>
                    <a:pt x="892047" y="1895168"/>
                    <a:pt x="890722" y="1889068"/>
                    <a:pt x="888955" y="1888699"/>
                  </a:cubicBezTo>
                  <a:cubicBezTo>
                    <a:pt x="881446" y="1887035"/>
                    <a:pt x="874997" y="1886573"/>
                    <a:pt x="867754" y="1892857"/>
                  </a:cubicBezTo>
                  <a:cubicBezTo>
                    <a:pt x="861570" y="1878349"/>
                    <a:pt x="852736" y="1892950"/>
                    <a:pt x="848937" y="1893689"/>
                  </a:cubicBezTo>
                  <a:cubicBezTo>
                    <a:pt x="847436" y="1893874"/>
                    <a:pt x="845580" y="1886481"/>
                    <a:pt x="844167" y="1886758"/>
                  </a:cubicBezTo>
                  <a:cubicBezTo>
                    <a:pt x="838425" y="1887590"/>
                    <a:pt x="835245" y="1892026"/>
                    <a:pt x="830033" y="1894243"/>
                  </a:cubicBezTo>
                  <a:cubicBezTo>
                    <a:pt x="827559" y="1890177"/>
                    <a:pt x="823054" y="1894059"/>
                    <a:pt x="825263" y="1887497"/>
                  </a:cubicBezTo>
                  <a:cubicBezTo>
                    <a:pt x="817930" y="1886666"/>
                    <a:pt x="811217" y="1892026"/>
                    <a:pt x="804061" y="1891656"/>
                  </a:cubicBezTo>
                  <a:cubicBezTo>
                    <a:pt x="798054" y="1891471"/>
                    <a:pt x="791340" y="1885002"/>
                    <a:pt x="785245" y="1885557"/>
                  </a:cubicBezTo>
                  <a:cubicBezTo>
                    <a:pt x="781358" y="1891379"/>
                    <a:pt x="777560" y="1897201"/>
                    <a:pt x="773673" y="1903023"/>
                  </a:cubicBezTo>
                  <a:cubicBezTo>
                    <a:pt x="769697" y="1896554"/>
                    <a:pt x="765634" y="1898864"/>
                    <a:pt x="761747" y="1906996"/>
                  </a:cubicBezTo>
                  <a:cubicBezTo>
                    <a:pt x="755033" y="1901914"/>
                    <a:pt x="760687" y="1886389"/>
                    <a:pt x="752295" y="1900435"/>
                  </a:cubicBezTo>
                  <a:cubicBezTo>
                    <a:pt x="749026" y="1896739"/>
                    <a:pt x="745758" y="1893597"/>
                    <a:pt x="742754" y="1900805"/>
                  </a:cubicBezTo>
                  <a:cubicBezTo>
                    <a:pt x="741252" y="1897385"/>
                    <a:pt x="742754" y="1893966"/>
                    <a:pt x="740369" y="1890639"/>
                  </a:cubicBezTo>
                  <a:cubicBezTo>
                    <a:pt x="734273" y="1895999"/>
                    <a:pt x="739309" y="1905333"/>
                    <a:pt x="742754" y="1900805"/>
                  </a:cubicBezTo>
                  <a:cubicBezTo>
                    <a:pt x="745758" y="1911802"/>
                    <a:pt x="729150" y="1912541"/>
                    <a:pt x="724468" y="1928805"/>
                  </a:cubicBezTo>
                  <a:cubicBezTo>
                    <a:pt x="721023" y="1924370"/>
                    <a:pt x="720228" y="1919841"/>
                    <a:pt x="719521" y="1915313"/>
                  </a:cubicBezTo>
                  <a:cubicBezTo>
                    <a:pt x="706182" y="1925940"/>
                    <a:pt x="723938" y="1935644"/>
                    <a:pt x="712984" y="1946271"/>
                  </a:cubicBezTo>
                  <a:cubicBezTo>
                    <a:pt x="706447" y="1934073"/>
                    <a:pt x="700528" y="1949505"/>
                    <a:pt x="693903" y="1933333"/>
                  </a:cubicBezTo>
                  <a:cubicBezTo>
                    <a:pt x="700086" y="1930099"/>
                    <a:pt x="708302" y="1933795"/>
                    <a:pt x="707772" y="1919287"/>
                  </a:cubicBezTo>
                  <a:cubicBezTo>
                    <a:pt x="703002" y="1913650"/>
                    <a:pt x="698496" y="1928990"/>
                    <a:pt x="693726" y="1926587"/>
                  </a:cubicBezTo>
                  <a:cubicBezTo>
                    <a:pt x="690457" y="1922891"/>
                    <a:pt x="687454" y="1919841"/>
                    <a:pt x="684362" y="1926957"/>
                  </a:cubicBezTo>
                  <a:cubicBezTo>
                    <a:pt x="676323" y="1912911"/>
                    <a:pt x="668461" y="1919102"/>
                    <a:pt x="660599" y="1920858"/>
                  </a:cubicBezTo>
                  <a:cubicBezTo>
                    <a:pt x="650086" y="1902006"/>
                    <a:pt x="639044" y="1918640"/>
                    <a:pt x="634627" y="1898587"/>
                  </a:cubicBezTo>
                  <a:cubicBezTo>
                    <a:pt x="633744" y="1897940"/>
                    <a:pt x="633920" y="1896831"/>
                    <a:pt x="635952" y="1897385"/>
                  </a:cubicBezTo>
                  <a:cubicBezTo>
                    <a:pt x="639486" y="1895075"/>
                    <a:pt x="643284" y="1896923"/>
                    <a:pt x="648496" y="1897385"/>
                  </a:cubicBezTo>
                  <a:cubicBezTo>
                    <a:pt x="652913" y="1897940"/>
                    <a:pt x="658744" y="1895630"/>
                    <a:pt x="662542" y="1896831"/>
                  </a:cubicBezTo>
                  <a:cubicBezTo>
                    <a:pt x="664309" y="1897385"/>
                    <a:pt x="665546" y="1903207"/>
                    <a:pt x="667313" y="1903577"/>
                  </a:cubicBezTo>
                  <a:cubicBezTo>
                    <a:pt x="679327" y="1905610"/>
                    <a:pt x="696111" y="1898310"/>
                    <a:pt x="707772" y="1912356"/>
                  </a:cubicBezTo>
                  <a:cubicBezTo>
                    <a:pt x="710864" y="1907366"/>
                    <a:pt x="713779" y="1906165"/>
                    <a:pt x="716959" y="1905148"/>
                  </a:cubicBezTo>
                  <a:cubicBezTo>
                    <a:pt x="718902" y="1901174"/>
                    <a:pt x="715987" y="1895260"/>
                    <a:pt x="712012" y="1891656"/>
                  </a:cubicBezTo>
                  <a:cubicBezTo>
                    <a:pt x="706093" y="1886573"/>
                    <a:pt x="705828" y="1894613"/>
                    <a:pt x="700263" y="1895630"/>
                  </a:cubicBezTo>
                  <a:cubicBezTo>
                    <a:pt x="698054" y="1895999"/>
                    <a:pt x="695316" y="1887405"/>
                    <a:pt x="693108" y="1892488"/>
                  </a:cubicBezTo>
                  <a:cubicBezTo>
                    <a:pt x="689044" y="1877425"/>
                    <a:pt x="679238" y="1876131"/>
                    <a:pt x="669079" y="1865873"/>
                  </a:cubicBezTo>
                  <a:cubicBezTo>
                    <a:pt x="672171" y="1861622"/>
                    <a:pt x="675440" y="1865319"/>
                    <a:pt x="678443" y="1858758"/>
                  </a:cubicBezTo>
                  <a:cubicBezTo>
                    <a:pt x="673585" y="1849886"/>
                    <a:pt x="668726" y="1846744"/>
                    <a:pt x="663956" y="1845820"/>
                  </a:cubicBezTo>
                  <a:cubicBezTo>
                    <a:pt x="658567" y="1852012"/>
                    <a:pt x="653002" y="1848223"/>
                    <a:pt x="647525" y="1849609"/>
                  </a:cubicBezTo>
                  <a:cubicBezTo>
                    <a:pt x="644609" y="1856909"/>
                    <a:pt x="651235" y="1853121"/>
                    <a:pt x="654857" y="1859497"/>
                  </a:cubicBezTo>
                  <a:cubicBezTo>
                    <a:pt x="647878" y="1867629"/>
                    <a:pt x="640811" y="1862916"/>
                    <a:pt x="633567" y="1857187"/>
                  </a:cubicBezTo>
                  <a:cubicBezTo>
                    <a:pt x="620493" y="1872897"/>
                    <a:pt x="606624" y="1847206"/>
                    <a:pt x="593550" y="1861900"/>
                  </a:cubicBezTo>
                  <a:cubicBezTo>
                    <a:pt x="583479" y="1851642"/>
                    <a:pt x="580740" y="1847299"/>
                    <a:pt x="567313" y="1845820"/>
                  </a:cubicBezTo>
                  <a:cubicBezTo>
                    <a:pt x="556889" y="1836487"/>
                    <a:pt x="546995" y="1858850"/>
                    <a:pt x="536394" y="1836671"/>
                  </a:cubicBezTo>
                  <a:cubicBezTo>
                    <a:pt x="544875" y="1822717"/>
                    <a:pt x="546730" y="1839813"/>
                    <a:pt x="545670" y="1822810"/>
                  </a:cubicBezTo>
                  <a:cubicBezTo>
                    <a:pt x="545493" y="1819945"/>
                    <a:pt x="524204" y="1823919"/>
                    <a:pt x="540546" y="1809318"/>
                  </a:cubicBezTo>
                  <a:cubicBezTo>
                    <a:pt x="538691" y="1803496"/>
                    <a:pt x="535423" y="1813384"/>
                    <a:pt x="533744" y="1812922"/>
                  </a:cubicBezTo>
                  <a:cubicBezTo>
                    <a:pt x="531094" y="1812182"/>
                    <a:pt x="529150" y="1803496"/>
                    <a:pt x="526412" y="1802941"/>
                  </a:cubicBezTo>
                  <a:cubicBezTo>
                    <a:pt x="522172" y="1802110"/>
                    <a:pt x="518903" y="1804605"/>
                    <a:pt x="514751" y="1806730"/>
                  </a:cubicBezTo>
                  <a:cubicBezTo>
                    <a:pt x="509981" y="1802941"/>
                    <a:pt x="507596" y="1799152"/>
                    <a:pt x="502649" y="1797027"/>
                  </a:cubicBezTo>
                  <a:cubicBezTo>
                    <a:pt x="499822" y="1795918"/>
                    <a:pt x="490546" y="1798413"/>
                    <a:pt x="488515" y="1797397"/>
                  </a:cubicBezTo>
                  <a:cubicBezTo>
                    <a:pt x="483214" y="1794624"/>
                    <a:pt x="477384" y="1784736"/>
                    <a:pt x="471642" y="1781132"/>
                  </a:cubicBezTo>
                  <a:cubicBezTo>
                    <a:pt x="467667" y="1778637"/>
                    <a:pt x="465458" y="1782796"/>
                    <a:pt x="462366" y="1781502"/>
                  </a:cubicBezTo>
                  <a:cubicBezTo>
                    <a:pt x="454239" y="1778360"/>
                    <a:pt x="454062" y="1771429"/>
                    <a:pt x="448055" y="1768472"/>
                  </a:cubicBezTo>
                  <a:cubicBezTo>
                    <a:pt x="446819" y="1767825"/>
                    <a:pt x="442490" y="1772723"/>
                    <a:pt x="440900" y="1771984"/>
                  </a:cubicBezTo>
                  <a:cubicBezTo>
                    <a:pt x="436041" y="1769951"/>
                    <a:pt x="433568" y="1759508"/>
                    <a:pt x="428974" y="1762280"/>
                  </a:cubicBezTo>
                  <a:cubicBezTo>
                    <a:pt x="424381" y="1765607"/>
                    <a:pt x="419787" y="1783997"/>
                    <a:pt x="414928" y="1776142"/>
                  </a:cubicBezTo>
                  <a:cubicBezTo>
                    <a:pt x="404416" y="1767733"/>
                    <a:pt x="418285" y="1759138"/>
                    <a:pt x="421642" y="1758954"/>
                  </a:cubicBezTo>
                  <a:cubicBezTo>
                    <a:pt x="417578" y="1751838"/>
                    <a:pt x="413780" y="1755627"/>
                    <a:pt x="409716" y="1749158"/>
                  </a:cubicBezTo>
                  <a:cubicBezTo>
                    <a:pt x="406536" y="1752023"/>
                    <a:pt x="403798" y="1749158"/>
                    <a:pt x="400441" y="1749805"/>
                  </a:cubicBezTo>
                  <a:cubicBezTo>
                    <a:pt x="398586" y="1750175"/>
                    <a:pt x="398762" y="1741950"/>
                    <a:pt x="400441" y="1742874"/>
                  </a:cubicBezTo>
                  <a:cubicBezTo>
                    <a:pt x="396289" y="1740656"/>
                    <a:pt x="396465" y="1747033"/>
                    <a:pt x="393285" y="1746386"/>
                  </a:cubicBezTo>
                  <a:cubicBezTo>
                    <a:pt x="387455" y="1745277"/>
                    <a:pt x="385070" y="1730583"/>
                    <a:pt x="376589" y="1736867"/>
                  </a:cubicBezTo>
                  <a:cubicBezTo>
                    <a:pt x="366607" y="1726148"/>
                    <a:pt x="355476" y="1703969"/>
                    <a:pt x="345052" y="1693619"/>
                  </a:cubicBezTo>
                  <a:cubicBezTo>
                    <a:pt x="342579" y="1691124"/>
                    <a:pt x="340017" y="1692787"/>
                    <a:pt x="338162" y="1690477"/>
                  </a:cubicBezTo>
                  <a:cubicBezTo>
                    <a:pt x="336130" y="1687982"/>
                    <a:pt x="333568" y="1690847"/>
                    <a:pt x="333391" y="1690662"/>
                  </a:cubicBezTo>
                  <a:cubicBezTo>
                    <a:pt x="332243" y="1689553"/>
                    <a:pt x="328974" y="1679665"/>
                    <a:pt x="330741" y="1680589"/>
                  </a:cubicBezTo>
                  <a:cubicBezTo>
                    <a:pt x="326943" y="1678741"/>
                    <a:pt x="324911" y="1681606"/>
                    <a:pt x="321289" y="1680774"/>
                  </a:cubicBezTo>
                  <a:cubicBezTo>
                    <a:pt x="312278" y="1675784"/>
                    <a:pt x="327649" y="1647875"/>
                    <a:pt x="314134" y="1664047"/>
                  </a:cubicBezTo>
                  <a:cubicBezTo>
                    <a:pt x="311130" y="1659612"/>
                    <a:pt x="313515" y="1654991"/>
                    <a:pt x="308922" y="1650555"/>
                  </a:cubicBezTo>
                  <a:cubicBezTo>
                    <a:pt x="304946" y="1645658"/>
                    <a:pt x="301324" y="1656932"/>
                    <a:pt x="297261" y="1647598"/>
                  </a:cubicBezTo>
                  <a:cubicBezTo>
                    <a:pt x="293374" y="1651849"/>
                    <a:pt x="289222" y="1647968"/>
                    <a:pt x="285335" y="1651387"/>
                  </a:cubicBezTo>
                  <a:cubicBezTo>
                    <a:pt x="282862" y="1646951"/>
                    <a:pt x="286483" y="1642331"/>
                    <a:pt x="289929" y="1637710"/>
                  </a:cubicBezTo>
                  <a:cubicBezTo>
                    <a:pt x="284187" y="1624957"/>
                    <a:pt x="278710" y="1629116"/>
                    <a:pt x="273056" y="1621169"/>
                  </a:cubicBezTo>
                  <a:cubicBezTo>
                    <a:pt x="268462" y="1628192"/>
                    <a:pt x="276678" y="1634753"/>
                    <a:pt x="268639" y="1641869"/>
                  </a:cubicBezTo>
                  <a:cubicBezTo>
                    <a:pt x="260070" y="1641129"/>
                    <a:pt x="265724" y="1637248"/>
                    <a:pt x="258922" y="1628562"/>
                  </a:cubicBezTo>
                  <a:cubicBezTo>
                    <a:pt x="255388" y="1621816"/>
                    <a:pt x="253180" y="1635030"/>
                    <a:pt x="249646" y="1635677"/>
                  </a:cubicBezTo>
                  <a:cubicBezTo>
                    <a:pt x="247438" y="1636139"/>
                    <a:pt x="244788" y="1627453"/>
                    <a:pt x="242667" y="1632535"/>
                  </a:cubicBezTo>
                  <a:cubicBezTo>
                    <a:pt x="230565" y="1614515"/>
                    <a:pt x="218462" y="1602686"/>
                    <a:pt x="206802" y="1609894"/>
                  </a:cubicBezTo>
                  <a:cubicBezTo>
                    <a:pt x="201148" y="1601115"/>
                    <a:pt x="195494" y="1593260"/>
                    <a:pt x="190106" y="1600376"/>
                  </a:cubicBezTo>
                  <a:cubicBezTo>
                    <a:pt x="184982" y="1594924"/>
                    <a:pt x="187367" y="1589010"/>
                    <a:pt x="182774" y="1583465"/>
                  </a:cubicBezTo>
                  <a:cubicBezTo>
                    <a:pt x="174293" y="1580600"/>
                    <a:pt x="164046" y="1567478"/>
                    <a:pt x="158922" y="1577551"/>
                  </a:cubicBezTo>
                  <a:cubicBezTo>
                    <a:pt x="152120" y="1570989"/>
                    <a:pt x="157950" y="1563966"/>
                    <a:pt x="149205" y="1557497"/>
                  </a:cubicBezTo>
                  <a:cubicBezTo>
                    <a:pt x="159364" y="1558699"/>
                    <a:pt x="163957" y="1556111"/>
                    <a:pt x="163516" y="1563689"/>
                  </a:cubicBezTo>
                  <a:cubicBezTo>
                    <a:pt x="163074" y="1571544"/>
                    <a:pt x="178092" y="1557497"/>
                    <a:pt x="177827" y="1563227"/>
                  </a:cubicBezTo>
                  <a:cubicBezTo>
                    <a:pt x="182332" y="1552969"/>
                    <a:pt x="168463" y="1551029"/>
                    <a:pt x="165724" y="1546778"/>
                  </a:cubicBezTo>
                  <a:cubicBezTo>
                    <a:pt x="165106" y="1545946"/>
                    <a:pt x="168374" y="1542896"/>
                    <a:pt x="165459" y="1539847"/>
                  </a:cubicBezTo>
                  <a:cubicBezTo>
                    <a:pt x="159275" y="1533286"/>
                    <a:pt x="150530" y="1531622"/>
                    <a:pt x="143816" y="1523582"/>
                  </a:cubicBezTo>
                  <a:cubicBezTo>
                    <a:pt x="144346" y="1511015"/>
                    <a:pt x="133657" y="1498909"/>
                    <a:pt x="136131" y="1486248"/>
                  </a:cubicBezTo>
                  <a:cubicBezTo>
                    <a:pt x="132950" y="1482182"/>
                    <a:pt x="129859" y="1486248"/>
                    <a:pt x="126590" y="1479964"/>
                  </a:cubicBezTo>
                  <a:cubicBezTo>
                    <a:pt x="119435" y="1475344"/>
                    <a:pt x="112632" y="1483661"/>
                    <a:pt x="105565" y="1483938"/>
                  </a:cubicBezTo>
                  <a:cubicBezTo>
                    <a:pt x="103004" y="1479502"/>
                    <a:pt x="104064" y="1470169"/>
                    <a:pt x="98233" y="1473958"/>
                  </a:cubicBezTo>
                  <a:cubicBezTo>
                    <a:pt x="95053" y="1468413"/>
                    <a:pt x="101502" y="1462499"/>
                    <a:pt x="104947" y="1456677"/>
                  </a:cubicBezTo>
                  <a:cubicBezTo>
                    <a:pt x="113958" y="1479133"/>
                    <a:pt x="122173" y="1457324"/>
                    <a:pt x="130742" y="1452334"/>
                  </a:cubicBezTo>
                  <a:cubicBezTo>
                    <a:pt x="136396" y="1462961"/>
                    <a:pt x="141431" y="1460743"/>
                    <a:pt x="147438" y="1461852"/>
                  </a:cubicBezTo>
                  <a:cubicBezTo>
                    <a:pt x="150088" y="1462314"/>
                    <a:pt x="152120" y="1465271"/>
                    <a:pt x="154770" y="1465086"/>
                  </a:cubicBezTo>
                  <a:cubicBezTo>
                    <a:pt x="156537" y="1464901"/>
                    <a:pt x="162721" y="1457601"/>
                    <a:pt x="164134" y="1458063"/>
                  </a:cubicBezTo>
                  <a:cubicBezTo>
                    <a:pt x="170318" y="1460096"/>
                    <a:pt x="165901" y="1474605"/>
                    <a:pt x="173586" y="1471185"/>
                  </a:cubicBezTo>
                  <a:cubicBezTo>
                    <a:pt x="175000" y="1463146"/>
                    <a:pt x="172615" y="1455291"/>
                    <a:pt x="166254" y="1447621"/>
                  </a:cubicBezTo>
                  <a:cubicBezTo>
                    <a:pt x="161484" y="1441983"/>
                    <a:pt x="156714" y="1457416"/>
                    <a:pt x="152032" y="1454921"/>
                  </a:cubicBezTo>
                  <a:cubicBezTo>
                    <a:pt x="148851" y="1448914"/>
                    <a:pt x="155388" y="1444941"/>
                    <a:pt x="158922" y="1444386"/>
                  </a:cubicBezTo>
                  <a:cubicBezTo>
                    <a:pt x="161572" y="1438657"/>
                    <a:pt x="156360" y="1433204"/>
                    <a:pt x="156360" y="1427567"/>
                  </a:cubicBezTo>
                  <a:cubicBezTo>
                    <a:pt x="153180" y="1423871"/>
                    <a:pt x="149823" y="1420544"/>
                    <a:pt x="146820" y="1427752"/>
                  </a:cubicBezTo>
                  <a:cubicBezTo>
                    <a:pt x="137809" y="1420082"/>
                    <a:pt x="143816" y="1411950"/>
                    <a:pt x="134717" y="1404280"/>
                  </a:cubicBezTo>
                  <a:cubicBezTo>
                    <a:pt x="130035" y="1404280"/>
                    <a:pt x="125353" y="1404649"/>
                    <a:pt x="120671" y="1404927"/>
                  </a:cubicBezTo>
                  <a:cubicBezTo>
                    <a:pt x="115459" y="1391342"/>
                    <a:pt x="129682" y="1399567"/>
                    <a:pt x="132332" y="1394392"/>
                  </a:cubicBezTo>
                  <a:cubicBezTo>
                    <a:pt x="130300" y="1375447"/>
                    <a:pt x="112986" y="1393468"/>
                    <a:pt x="103534" y="1374801"/>
                  </a:cubicBezTo>
                  <a:cubicBezTo>
                    <a:pt x="99470" y="1380530"/>
                    <a:pt x="99382" y="1386444"/>
                    <a:pt x="101413" y="1391989"/>
                  </a:cubicBezTo>
                  <a:cubicBezTo>
                    <a:pt x="90371" y="1392266"/>
                    <a:pt x="79329" y="1389494"/>
                    <a:pt x="68021" y="1372768"/>
                  </a:cubicBezTo>
                  <a:cubicBezTo>
                    <a:pt x="64046" y="1368979"/>
                    <a:pt x="60247" y="1376556"/>
                    <a:pt x="56361" y="1376556"/>
                  </a:cubicBezTo>
                  <a:cubicBezTo>
                    <a:pt x="47262" y="1368886"/>
                    <a:pt x="53269" y="1360754"/>
                    <a:pt x="44258" y="1353084"/>
                  </a:cubicBezTo>
                  <a:cubicBezTo>
                    <a:pt x="58746" y="1325730"/>
                    <a:pt x="74293" y="1367315"/>
                    <a:pt x="88869" y="1348186"/>
                  </a:cubicBezTo>
                  <a:cubicBezTo>
                    <a:pt x="96290" y="1334971"/>
                    <a:pt x="74117" y="1344490"/>
                    <a:pt x="81537" y="1331275"/>
                  </a:cubicBezTo>
                  <a:cubicBezTo>
                    <a:pt x="75177" y="1326747"/>
                    <a:pt x="69258" y="1348094"/>
                    <a:pt x="62721" y="1332107"/>
                  </a:cubicBezTo>
                  <a:cubicBezTo>
                    <a:pt x="69435" y="1323882"/>
                    <a:pt x="71732" y="1315750"/>
                    <a:pt x="64664" y="1308080"/>
                  </a:cubicBezTo>
                  <a:cubicBezTo>
                    <a:pt x="62544" y="1305030"/>
                    <a:pt x="62103" y="1306047"/>
                    <a:pt x="59894" y="1308080"/>
                  </a:cubicBezTo>
                  <a:cubicBezTo>
                    <a:pt x="57421" y="1310390"/>
                    <a:pt x="57774" y="1318522"/>
                    <a:pt x="57774" y="1318615"/>
                  </a:cubicBezTo>
                  <a:cubicBezTo>
                    <a:pt x="52120" y="1325361"/>
                    <a:pt x="45053" y="1319631"/>
                    <a:pt x="39046" y="1332846"/>
                  </a:cubicBezTo>
                  <a:cubicBezTo>
                    <a:pt x="37368" y="1316212"/>
                    <a:pt x="52032" y="1320186"/>
                    <a:pt x="52739" y="1305123"/>
                  </a:cubicBezTo>
                  <a:cubicBezTo>
                    <a:pt x="56007" y="1308357"/>
                    <a:pt x="59011" y="1303182"/>
                    <a:pt x="62103" y="1298007"/>
                  </a:cubicBezTo>
                  <a:cubicBezTo>
                    <a:pt x="56449" y="1290060"/>
                    <a:pt x="50972" y="1294218"/>
                    <a:pt x="45230" y="1281465"/>
                  </a:cubicBezTo>
                  <a:cubicBezTo>
                    <a:pt x="36749" y="1288673"/>
                    <a:pt x="42668" y="1295050"/>
                    <a:pt x="36131" y="1302165"/>
                  </a:cubicBezTo>
                  <a:cubicBezTo>
                    <a:pt x="31007" y="1296621"/>
                    <a:pt x="33392" y="1290984"/>
                    <a:pt x="28799" y="1285439"/>
                  </a:cubicBezTo>
                  <a:cubicBezTo>
                    <a:pt x="30477" y="1283591"/>
                    <a:pt x="31449" y="1280172"/>
                    <a:pt x="33304" y="1278508"/>
                  </a:cubicBezTo>
                  <a:cubicBezTo>
                    <a:pt x="34629" y="1277307"/>
                    <a:pt x="41431" y="1280818"/>
                    <a:pt x="40636" y="1281650"/>
                  </a:cubicBezTo>
                  <a:cubicBezTo>
                    <a:pt x="47350" y="1273703"/>
                    <a:pt x="37279" y="1270653"/>
                    <a:pt x="33127" y="1258085"/>
                  </a:cubicBezTo>
                  <a:cubicBezTo>
                    <a:pt x="29947" y="1254851"/>
                    <a:pt x="26855" y="1259934"/>
                    <a:pt x="23764" y="1265201"/>
                  </a:cubicBezTo>
                  <a:cubicBezTo>
                    <a:pt x="20142" y="1250600"/>
                    <a:pt x="14135" y="1235907"/>
                    <a:pt x="20583" y="1220936"/>
                  </a:cubicBezTo>
                  <a:cubicBezTo>
                    <a:pt x="24647" y="1227035"/>
                    <a:pt x="28622" y="1230454"/>
                    <a:pt x="32509" y="1230732"/>
                  </a:cubicBezTo>
                  <a:cubicBezTo>
                    <a:pt x="38604" y="1222507"/>
                    <a:pt x="41431" y="1240897"/>
                    <a:pt x="42226" y="1243946"/>
                  </a:cubicBezTo>
                  <a:cubicBezTo>
                    <a:pt x="43816" y="1241636"/>
                    <a:pt x="45318" y="1239326"/>
                    <a:pt x="46820" y="1237016"/>
                  </a:cubicBezTo>
                  <a:cubicBezTo>
                    <a:pt x="51060" y="1228883"/>
                    <a:pt x="41520" y="1229808"/>
                    <a:pt x="39665" y="1227128"/>
                  </a:cubicBezTo>
                  <a:cubicBezTo>
                    <a:pt x="36219" y="1222230"/>
                    <a:pt x="36484" y="1216778"/>
                    <a:pt x="34541" y="1213451"/>
                  </a:cubicBezTo>
                  <a:cubicBezTo>
                    <a:pt x="28180" y="1202639"/>
                    <a:pt x="16608" y="1198203"/>
                    <a:pt x="17668" y="1190256"/>
                  </a:cubicBezTo>
                  <a:cubicBezTo>
                    <a:pt x="23675" y="1174453"/>
                    <a:pt x="30477" y="1198573"/>
                    <a:pt x="36926" y="1203286"/>
                  </a:cubicBezTo>
                  <a:cubicBezTo>
                    <a:pt x="40813" y="1194507"/>
                    <a:pt x="31802" y="1189794"/>
                    <a:pt x="31714" y="1183048"/>
                  </a:cubicBezTo>
                  <a:cubicBezTo>
                    <a:pt x="31714" y="1181477"/>
                    <a:pt x="36661" y="1177318"/>
                    <a:pt x="36308" y="1175932"/>
                  </a:cubicBezTo>
                  <a:cubicBezTo>
                    <a:pt x="34983" y="1170849"/>
                    <a:pt x="28887" y="1176486"/>
                    <a:pt x="26767" y="1169556"/>
                  </a:cubicBezTo>
                  <a:cubicBezTo>
                    <a:pt x="26325" y="1168262"/>
                    <a:pt x="29947" y="1160499"/>
                    <a:pt x="28976" y="1159021"/>
                  </a:cubicBezTo>
                  <a:cubicBezTo>
                    <a:pt x="26325" y="1155232"/>
                    <a:pt x="22173" y="1158651"/>
                    <a:pt x="19435" y="1159668"/>
                  </a:cubicBezTo>
                  <a:cubicBezTo>
                    <a:pt x="11573" y="1148578"/>
                    <a:pt x="11308" y="1137119"/>
                    <a:pt x="0" y="1126122"/>
                  </a:cubicBezTo>
                  <a:cubicBezTo>
                    <a:pt x="3711" y="1115772"/>
                    <a:pt x="-1766" y="1105699"/>
                    <a:pt x="1944" y="1095349"/>
                  </a:cubicBezTo>
                  <a:cubicBezTo>
                    <a:pt x="6891" y="1104221"/>
                    <a:pt x="9188" y="1113370"/>
                    <a:pt x="11926" y="1122333"/>
                  </a:cubicBezTo>
                  <a:cubicBezTo>
                    <a:pt x="18198" y="1117620"/>
                    <a:pt x="11573" y="1113185"/>
                    <a:pt x="11484" y="1108657"/>
                  </a:cubicBezTo>
                  <a:cubicBezTo>
                    <a:pt x="11484" y="1106346"/>
                    <a:pt x="16078" y="1103759"/>
                    <a:pt x="16078" y="1101541"/>
                  </a:cubicBezTo>
                  <a:cubicBezTo>
                    <a:pt x="15990" y="1099323"/>
                    <a:pt x="11308" y="1097105"/>
                    <a:pt x="11308" y="1094980"/>
                  </a:cubicBezTo>
                  <a:cubicBezTo>
                    <a:pt x="11308" y="1092577"/>
                    <a:pt x="15813" y="1090452"/>
                    <a:pt x="15901" y="1088049"/>
                  </a:cubicBezTo>
                  <a:cubicBezTo>
                    <a:pt x="16078" y="1081673"/>
                    <a:pt x="13605" y="1077422"/>
                    <a:pt x="13251" y="1071138"/>
                  </a:cubicBezTo>
                  <a:cubicBezTo>
                    <a:pt x="13074" y="1066887"/>
                    <a:pt x="20142" y="1061619"/>
                    <a:pt x="13074" y="1057461"/>
                  </a:cubicBezTo>
                  <a:cubicBezTo>
                    <a:pt x="20407" y="1048127"/>
                    <a:pt x="14488" y="1039071"/>
                    <a:pt x="21820" y="1029645"/>
                  </a:cubicBezTo>
                  <a:cubicBezTo>
                    <a:pt x="24117" y="1025025"/>
                    <a:pt x="20672" y="1020774"/>
                    <a:pt x="17050" y="1016430"/>
                  </a:cubicBezTo>
                  <a:cubicBezTo>
                    <a:pt x="23057" y="1004786"/>
                    <a:pt x="24735" y="993050"/>
                    <a:pt x="25795" y="981684"/>
                  </a:cubicBezTo>
                  <a:cubicBezTo>
                    <a:pt x="20848" y="969393"/>
                    <a:pt x="16343" y="978172"/>
                    <a:pt x="11484" y="968746"/>
                  </a:cubicBezTo>
                  <a:cubicBezTo>
                    <a:pt x="20230" y="952205"/>
                    <a:pt x="20848" y="973182"/>
                    <a:pt x="25619" y="968192"/>
                  </a:cubicBezTo>
                  <a:cubicBezTo>
                    <a:pt x="30212" y="963017"/>
                    <a:pt x="21113" y="959782"/>
                    <a:pt x="20583" y="954700"/>
                  </a:cubicBezTo>
                  <a:cubicBezTo>
                    <a:pt x="20407" y="952297"/>
                    <a:pt x="25000" y="943241"/>
                    <a:pt x="25177" y="940746"/>
                  </a:cubicBezTo>
                  <a:cubicBezTo>
                    <a:pt x="25530" y="935571"/>
                    <a:pt x="22350" y="929194"/>
                    <a:pt x="22438" y="923927"/>
                  </a:cubicBezTo>
                  <a:cubicBezTo>
                    <a:pt x="31361" y="916626"/>
                    <a:pt x="31537" y="916164"/>
                    <a:pt x="36131" y="902857"/>
                  </a:cubicBezTo>
                  <a:cubicBezTo>
                    <a:pt x="34276" y="897035"/>
                    <a:pt x="31007" y="907108"/>
                    <a:pt x="29329" y="906646"/>
                  </a:cubicBezTo>
                  <a:cubicBezTo>
                    <a:pt x="24382" y="905352"/>
                    <a:pt x="22615" y="892507"/>
                    <a:pt x="21820" y="890012"/>
                  </a:cubicBezTo>
                  <a:cubicBezTo>
                    <a:pt x="12721" y="884005"/>
                    <a:pt x="19258" y="903966"/>
                    <a:pt x="10336" y="900547"/>
                  </a:cubicBezTo>
                  <a:cubicBezTo>
                    <a:pt x="7156" y="894910"/>
                    <a:pt x="13605" y="889088"/>
                    <a:pt x="17050" y="883266"/>
                  </a:cubicBezTo>
                  <a:cubicBezTo>
                    <a:pt x="20760" y="879939"/>
                    <a:pt x="15636" y="872361"/>
                    <a:pt x="16696" y="869589"/>
                  </a:cubicBezTo>
                  <a:cubicBezTo>
                    <a:pt x="17491" y="867371"/>
                    <a:pt x="24294" y="863860"/>
                    <a:pt x="23764" y="865800"/>
                  </a:cubicBezTo>
                  <a:cubicBezTo>
                    <a:pt x="25619" y="859054"/>
                    <a:pt x="20583" y="855358"/>
                    <a:pt x="25795" y="848704"/>
                  </a:cubicBezTo>
                  <a:cubicBezTo>
                    <a:pt x="28710" y="852031"/>
                    <a:pt x="26325" y="858869"/>
                    <a:pt x="30742" y="855265"/>
                  </a:cubicBezTo>
                  <a:cubicBezTo>
                    <a:pt x="33922" y="860810"/>
                    <a:pt x="27474" y="866909"/>
                    <a:pt x="24029" y="872731"/>
                  </a:cubicBezTo>
                  <a:cubicBezTo>
                    <a:pt x="30301" y="873655"/>
                    <a:pt x="32597" y="877074"/>
                    <a:pt x="33481" y="886038"/>
                  </a:cubicBezTo>
                  <a:cubicBezTo>
                    <a:pt x="36749" y="877906"/>
                    <a:pt x="50707" y="869404"/>
                    <a:pt x="40283" y="861826"/>
                  </a:cubicBezTo>
                  <a:cubicBezTo>
                    <a:pt x="44081" y="852216"/>
                    <a:pt x="50000" y="858962"/>
                    <a:pt x="54329" y="854434"/>
                  </a:cubicBezTo>
                  <a:cubicBezTo>
                    <a:pt x="60954" y="847595"/>
                    <a:pt x="61131" y="836598"/>
                    <a:pt x="67845" y="826710"/>
                  </a:cubicBezTo>
                  <a:cubicBezTo>
                    <a:pt x="70406" y="820888"/>
                    <a:pt x="65283" y="815528"/>
                    <a:pt x="65283" y="809799"/>
                  </a:cubicBezTo>
                  <a:cubicBezTo>
                    <a:pt x="66520" y="806380"/>
                    <a:pt x="69788" y="802683"/>
                    <a:pt x="67491" y="799264"/>
                  </a:cubicBezTo>
                  <a:cubicBezTo>
                    <a:pt x="70495" y="794644"/>
                    <a:pt x="73498" y="790115"/>
                    <a:pt x="76590" y="785402"/>
                  </a:cubicBezTo>
                  <a:cubicBezTo>
                    <a:pt x="76590" y="778564"/>
                    <a:pt x="76414" y="771818"/>
                    <a:pt x="76148" y="764980"/>
                  </a:cubicBezTo>
                  <a:cubicBezTo>
                    <a:pt x="89311" y="758788"/>
                    <a:pt x="82156" y="742062"/>
                    <a:pt x="92226" y="726906"/>
                  </a:cubicBezTo>
                  <a:cubicBezTo>
                    <a:pt x="93110" y="716556"/>
                    <a:pt x="96025" y="706114"/>
                    <a:pt x="89046" y="696133"/>
                  </a:cubicBezTo>
                  <a:cubicBezTo>
                    <a:pt x="110247" y="666839"/>
                    <a:pt x="95495" y="639116"/>
                    <a:pt x="118463" y="609821"/>
                  </a:cubicBezTo>
                  <a:cubicBezTo>
                    <a:pt x="130389" y="621927"/>
                    <a:pt x="116431" y="634772"/>
                    <a:pt x="126237" y="646878"/>
                  </a:cubicBezTo>
                  <a:cubicBezTo>
                    <a:pt x="119700" y="653994"/>
                    <a:pt x="125530" y="660740"/>
                    <a:pt x="117049" y="667948"/>
                  </a:cubicBezTo>
                  <a:cubicBezTo>
                    <a:pt x="114664" y="664529"/>
                    <a:pt x="112102" y="661202"/>
                    <a:pt x="109717" y="657783"/>
                  </a:cubicBezTo>
                  <a:cubicBezTo>
                    <a:pt x="101855" y="674417"/>
                    <a:pt x="117226" y="664159"/>
                    <a:pt x="114841" y="678298"/>
                  </a:cubicBezTo>
                  <a:cubicBezTo>
                    <a:pt x="114046" y="683565"/>
                    <a:pt x="106449" y="677651"/>
                    <a:pt x="105389" y="678668"/>
                  </a:cubicBezTo>
                  <a:cubicBezTo>
                    <a:pt x="104770" y="679222"/>
                    <a:pt x="101237" y="690219"/>
                    <a:pt x="100972" y="692344"/>
                  </a:cubicBezTo>
                  <a:cubicBezTo>
                    <a:pt x="100442" y="697150"/>
                    <a:pt x="103799" y="704173"/>
                    <a:pt x="103534" y="709256"/>
                  </a:cubicBezTo>
                  <a:cubicBezTo>
                    <a:pt x="107155" y="714061"/>
                    <a:pt x="118198" y="689757"/>
                    <a:pt x="119611" y="684767"/>
                  </a:cubicBezTo>
                  <a:cubicBezTo>
                    <a:pt x="123586" y="670998"/>
                    <a:pt x="118109" y="670258"/>
                    <a:pt x="128798" y="663974"/>
                  </a:cubicBezTo>
                  <a:cubicBezTo>
                    <a:pt x="133480" y="654733"/>
                    <a:pt x="124735" y="645954"/>
                    <a:pt x="133127" y="636621"/>
                  </a:cubicBezTo>
                  <a:cubicBezTo>
                    <a:pt x="136396" y="640317"/>
                    <a:pt x="139222" y="636805"/>
                    <a:pt x="142491" y="636159"/>
                  </a:cubicBezTo>
                  <a:cubicBezTo>
                    <a:pt x="143993" y="635881"/>
                    <a:pt x="144788" y="643736"/>
                    <a:pt x="142668" y="643089"/>
                  </a:cubicBezTo>
                  <a:cubicBezTo>
                    <a:pt x="150265" y="645215"/>
                    <a:pt x="151767" y="634218"/>
                    <a:pt x="159099" y="645954"/>
                  </a:cubicBezTo>
                  <a:cubicBezTo>
                    <a:pt x="165989" y="635419"/>
                    <a:pt x="160689" y="625346"/>
                    <a:pt x="165724" y="614996"/>
                  </a:cubicBezTo>
                  <a:cubicBezTo>
                    <a:pt x="180123" y="606772"/>
                    <a:pt x="180035" y="600857"/>
                    <a:pt x="193463" y="579603"/>
                  </a:cubicBezTo>
                  <a:cubicBezTo>
                    <a:pt x="202296" y="598917"/>
                    <a:pt x="201590" y="559642"/>
                    <a:pt x="193463" y="579603"/>
                  </a:cubicBezTo>
                  <a:cubicBezTo>
                    <a:pt x="182950" y="571009"/>
                    <a:pt x="196908" y="567220"/>
                    <a:pt x="200441" y="569345"/>
                  </a:cubicBezTo>
                  <a:cubicBezTo>
                    <a:pt x="205212" y="562230"/>
                    <a:pt x="202561" y="554744"/>
                    <a:pt x="206978" y="545134"/>
                  </a:cubicBezTo>
                  <a:cubicBezTo>
                    <a:pt x="206713" y="545688"/>
                    <a:pt x="210159" y="547721"/>
                    <a:pt x="211749" y="544949"/>
                  </a:cubicBezTo>
                  <a:cubicBezTo>
                    <a:pt x="218462" y="532658"/>
                    <a:pt x="224381" y="511496"/>
                    <a:pt x="234364" y="496340"/>
                  </a:cubicBezTo>
                  <a:cubicBezTo>
                    <a:pt x="241961" y="502809"/>
                    <a:pt x="242137" y="509648"/>
                    <a:pt x="234717" y="516763"/>
                  </a:cubicBezTo>
                  <a:cubicBezTo>
                    <a:pt x="241166" y="524896"/>
                    <a:pt x="247261" y="511496"/>
                    <a:pt x="253356" y="502255"/>
                  </a:cubicBezTo>
                  <a:cubicBezTo>
                    <a:pt x="242491" y="490981"/>
                    <a:pt x="244699" y="494215"/>
                    <a:pt x="236307" y="479060"/>
                  </a:cubicBezTo>
                  <a:cubicBezTo>
                    <a:pt x="239399" y="474439"/>
                    <a:pt x="242579" y="469818"/>
                    <a:pt x="245671" y="465106"/>
                  </a:cubicBezTo>
                  <a:cubicBezTo>
                    <a:pt x="242049" y="452168"/>
                    <a:pt x="228268" y="473423"/>
                    <a:pt x="238339" y="455218"/>
                  </a:cubicBezTo>
                  <a:cubicBezTo>
                    <a:pt x="231890" y="448656"/>
                    <a:pt x="226060" y="467231"/>
                    <a:pt x="219699" y="462795"/>
                  </a:cubicBezTo>
                  <a:cubicBezTo>
                    <a:pt x="215547" y="468617"/>
                    <a:pt x="215547" y="474162"/>
                    <a:pt x="217491" y="479799"/>
                  </a:cubicBezTo>
                  <a:cubicBezTo>
                    <a:pt x="209540" y="475825"/>
                    <a:pt x="202385" y="506506"/>
                    <a:pt x="194434" y="501238"/>
                  </a:cubicBezTo>
                  <a:cubicBezTo>
                    <a:pt x="189929" y="508262"/>
                    <a:pt x="197968" y="514730"/>
                    <a:pt x="189929" y="521938"/>
                  </a:cubicBezTo>
                  <a:cubicBezTo>
                    <a:pt x="183480" y="513714"/>
                    <a:pt x="177562" y="526929"/>
                    <a:pt x="171466" y="536170"/>
                  </a:cubicBezTo>
                  <a:cubicBezTo>
                    <a:pt x="169523" y="541899"/>
                    <a:pt x="169788" y="547536"/>
                    <a:pt x="174028" y="553081"/>
                  </a:cubicBezTo>
                  <a:cubicBezTo>
                    <a:pt x="163074" y="564817"/>
                    <a:pt x="163251" y="576276"/>
                    <a:pt x="155742" y="588012"/>
                  </a:cubicBezTo>
                  <a:cubicBezTo>
                    <a:pt x="149558" y="582745"/>
                    <a:pt x="151502" y="559550"/>
                    <a:pt x="152827" y="557424"/>
                  </a:cubicBezTo>
                  <a:cubicBezTo>
                    <a:pt x="154947" y="553728"/>
                    <a:pt x="152208" y="552064"/>
                    <a:pt x="152827" y="550493"/>
                  </a:cubicBezTo>
                  <a:cubicBezTo>
                    <a:pt x="156007" y="540513"/>
                    <a:pt x="168904" y="535985"/>
                    <a:pt x="166519" y="522678"/>
                  </a:cubicBezTo>
                  <a:cubicBezTo>
                    <a:pt x="159010" y="515654"/>
                    <a:pt x="157155" y="554190"/>
                    <a:pt x="145671" y="547259"/>
                  </a:cubicBezTo>
                  <a:cubicBezTo>
                    <a:pt x="148321" y="564540"/>
                    <a:pt x="130830" y="585517"/>
                    <a:pt x="132332" y="595498"/>
                  </a:cubicBezTo>
                  <a:cubicBezTo>
                    <a:pt x="128887" y="601320"/>
                    <a:pt x="136572" y="606864"/>
                    <a:pt x="130124" y="612779"/>
                  </a:cubicBezTo>
                  <a:cubicBezTo>
                    <a:pt x="130124" y="596329"/>
                    <a:pt x="122350" y="611947"/>
                    <a:pt x="115901" y="599656"/>
                  </a:cubicBezTo>
                  <a:cubicBezTo>
                    <a:pt x="117844" y="597438"/>
                    <a:pt x="117668" y="595313"/>
                    <a:pt x="118640" y="593095"/>
                  </a:cubicBezTo>
                  <a:cubicBezTo>
                    <a:pt x="121996" y="585979"/>
                    <a:pt x="122085" y="579048"/>
                    <a:pt x="115459" y="572302"/>
                  </a:cubicBezTo>
                  <a:cubicBezTo>
                    <a:pt x="122261" y="555391"/>
                    <a:pt x="126678" y="549384"/>
                    <a:pt x="138339" y="544117"/>
                  </a:cubicBezTo>
                  <a:cubicBezTo>
                    <a:pt x="136131" y="536262"/>
                    <a:pt x="150353" y="527945"/>
                    <a:pt x="140459" y="520275"/>
                  </a:cubicBezTo>
                  <a:cubicBezTo>
                    <a:pt x="159275" y="496895"/>
                    <a:pt x="157067" y="474162"/>
                    <a:pt x="172261" y="450874"/>
                  </a:cubicBezTo>
                  <a:cubicBezTo>
                    <a:pt x="182774" y="466030"/>
                    <a:pt x="164929" y="485990"/>
                    <a:pt x="158745" y="492367"/>
                  </a:cubicBezTo>
                  <a:cubicBezTo>
                    <a:pt x="156714" y="496987"/>
                    <a:pt x="157774" y="501423"/>
                    <a:pt x="158922" y="506044"/>
                  </a:cubicBezTo>
                  <a:cubicBezTo>
                    <a:pt x="165724" y="513714"/>
                    <a:pt x="159717" y="495324"/>
                    <a:pt x="168286" y="491905"/>
                  </a:cubicBezTo>
                  <a:cubicBezTo>
                    <a:pt x="173940" y="490888"/>
                    <a:pt x="181360" y="499298"/>
                    <a:pt x="184717" y="494677"/>
                  </a:cubicBezTo>
                  <a:cubicBezTo>
                    <a:pt x="187279" y="491258"/>
                    <a:pt x="188251" y="495601"/>
                    <a:pt x="189487" y="494677"/>
                  </a:cubicBezTo>
                  <a:cubicBezTo>
                    <a:pt x="199735" y="487469"/>
                    <a:pt x="203798" y="465845"/>
                    <a:pt x="205565" y="463350"/>
                  </a:cubicBezTo>
                  <a:cubicBezTo>
                    <a:pt x="207155" y="461039"/>
                    <a:pt x="210512" y="462795"/>
                    <a:pt x="210335" y="462980"/>
                  </a:cubicBezTo>
                  <a:cubicBezTo>
                    <a:pt x="214929" y="457158"/>
                    <a:pt x="209452" y="452722"/>
                    <a:pt x="217049" y="452445"/>
                  </a:cubicBezTo>
                  <a:cubicBezTo>
                    <a:pt x="217932" y="452445"/>
                    <a:pt x="232155" y="436828"/>
                    <a:pt x="231007" y="438306"/>
                  </a:cubicBezTo>
                  <a:cubicBezTo>
                    <a:pt x="234187" y="434148"/>
                    <a:pt x="237279" y="429158"/>
                    <a:pt x="240106" y="424445"/>
                  </a:cubicBezTo>
                  <a:cubicBezTo>
                    <a:pt x="241342" y="422412"/>
                    <a:pt x="240547" y="416775"/>
                    <a:pt x="240106" y="417514"/>
                  </a:cubicBezTo>
                  <a:cubicBezTo>
                    <a:pt x="242579" y="413540"/>
                    <a:pt x="245671" y="414834"/>
                    <a:pt x="249381" y="410583"/>
                  </a:cubicBezTo>
                  <a:cubicBezTo>
                    <a:pt x="253798" y="405593"/>
                    <a:pt x="256713" y="398015"/>
                    <a:pt x="260954" y="392932"/>
                  </a:cubicBezTo>
                  <a:cubicBezTo>
                    <a:pt x="263250" y="389328"/>
                    <a:pt x="259452" y="382767"/>
                    <a:pt x="256007" y="386371"/>
                  </a:cubicBezTo>
                  <a:cubicBezTo>
                    <a:pt x="250353" y="379718"/>
                    <a:pt x="263074" y="372417"/>
                    <a:pt x="265105" y="365486"/>
                  </a:cubicBezTo>
                  <a:cubicBezTo>
                    <a:pt x="279151" y="377685"/>
                    <a:pt x="278445" y="335268"/>
                    <a:pt x="265105" y="365486"/>
                  </a:cubicBezTo>
                  <a:cubicBezTo>
                    <a:pt x="264310" y="362437"/>
                    <a:pt x="261484" y="344047"/>
                    <a:pt x="255388" y="352272"/>
                  </a:cubicBezTo>
                  <a:cubicBezTo>
                    <a:pt x="250176" y="338502"/>
                    <a:pt x="264310" y="346357"/>
                    <a:pt x="267049" y="348298"/>
                  </a:cubicBezTo>
                  <a:cubicBezTo>
                    <a:pt x="276324" y="337393"/>
                    <a:pt x="285865" y="335360"/>
                    <a:pt x="295052" y="319928"/>
                  </a:cubicBezTo>
                  <a:cubicBezTo>
                    <a:pt x="297526" y="324363"/>
                    <a:pt x="293992" y="329076"/>
                    <a:pt x="290459" y="333789"/>
                  </a:cubicBezTo>
                  <a:cubicBezTo>
                    <a:pt x="295317" y="339426"/>
                    <a:pt x="299823" y="324179"/>
                    <a:pt x="304593" y="326674"/>
                  </a:cubicBezTo>
                  <a:cubicBezTo>
                    <a:pt x="305830" y="353473"/>
                    <a:pt x="320141" y="306990"/>
                    <a:pt x="304593" y="326674"/>
                  </a:cubicBezTo>
                  <a:cubicBezTo>
                    <a:pt x="297614" y="310409"/>
                    <a:pt x="319699" y="292759"/>
                    <a:pt x="327826" y="312165"/>
                  </a:cubicBezTo>
                  <a:cubicBezTo>
                    <a:pt x="332155" y="294053"/>
                    <a:pt x="339398" y="295531"/>
                    <a:pt x="343904" y="280561"/>
                  </a:cubicBezTo>
                  <a:cubicBezTo>
                    <a:pt x="350529" y="284072"/>
                    <a:pt x="352561" y="276402"/>
                    <a:pt x="357950" y="273260"/>
                  </a:cubicBezTo>
                  <a:cubicBezTo>
                    <a:pt x="359275" y="272521"/>
                    <a:pt x="363338" y="277696"/>
                    <a:pt x="364928" y="276587"/>
                  </a:cubicBezTo>
                  <a:cubicBezTo>
                    <a:pt x="371466" y="272336"/>
                    <a:pt x="378709" y="261893"/>
                    <a:pt x="385953" y="251821"/>
                  </a:cubicBezTo>
                  <a:cubicBezTo>
                    <a:pt x="390723" y="257735"/>
                    <a:pt x="395140" y="242672"/>
                    <a:pt x="399999" y="251451"/>
                  </a:cubicBezTo>
                  <a:cubicBezTo>
                    <a:pt x="415105" y="229180"/>
                    <a:pt x="416342" y="228903"/>
                    <a:pt x="430034" y="212731"/>
                  </a:cubicBezTo>
                  <a:cubicBezTo>
                    <a:pt x="435688" y="221602"/>
                    <a:pt x="441165" y="217721"/>
                    <a:pt x="446642" y="215503"/>
                  </a:cubicBezTo>
                  <a:cubicBezTo>
                    <a:pt x="452472" y="207279"/>
                    <a:pt x="449204" y="198407"/>
                    <a:pt x="455564" y="194711"/>
                  </a:cubicBezTo>
                  <a:cubicBezTo>
                    <a:pt x="456889" y="193879"/>
                    <a:pt x="461218" y="199054"/>
                    <a:pt x="462720" y="197853"/>
                  </a:cubicBezTo>
                  <a:cubicBezTo>
                    <a:pt x="466253" y="195173"/>
                    <a:pt x="468108" y="185747"/>
                    <a:pt x="471907" y="183806"/>
                  </a:cubicBezTo>
                  <a:cubicBezTo>
                    <a:pt x="472879" y="183252"/>
                    <a:pt x="475705" y="190552"/>
                    <a:pt x="476854" y="190275"/>
                  </a:cubicBezTo>
                  <a:cubicBezTo>
                    <a:pt x="479681" y="189536"/>
                    <a:pt x="477296" y="174750"/>
                    <a:pt x="483744" y="186763"/>
                  </a:cubicBezTo>
                  <a:cubicBezTo>
                    <a:pt x="487631" y="180941"/>
                    <a:pt x="491430" y="175119"/>
                    <a:pt x="495317" y="169298"/>
                  </a:cubicBezTo>
                  <a:cubicBezTo>
                    <a:pt x="501942" y="178723"/>
                    <a:pt x="511924" y="163014"/>
                    <a:pt x="511924" y="178816"/>
                  </a:cubicBezTo>
                  <a:cubicBezTo>
                    <a:pt x="522172" y="178446"/>
                    <a:pt x="532331" y="175027"/>
                    <a:pt x="542313" y="160703"/>
                  </a:cubicBezTo>
                  <a:cubicBezTo>
                    <a:pt x="545493" y="164769"/>
                    <a:pt x="548585" y="160888"/>
                    <a:pt x="551854" y="167264"/>
                  </a:cubicBezTo>
                  <a:cubicBezTo>
                    <a:pt x="556447" y="160334"/>
                    <a:pt x="560952" y="153310"/>
                    <a:pt x="565546" y="146287"/>
                  </a:cubicBezTo>
                  <a:cubicBezTo>
                    <a:pt x="568108" y="151277"/>
                    <a:pt x="567136" y="158485"/>
                    <a:pt x="572878" y="149429"/>
                  </a:cubicBezTo>
                  <a:cubicBezTo>
                    <a:pt x="579150" y="156083"/>
                    <a:pt x="568815" y="163198"/>
                    <a:pt x="573055" y="169852"/>
                  </a:cubicBezTo>
                  <a:cubicBezTo>
                    <a:pt x="570228" y="177522"/>
                    <a:pt x="566430" y="162921"/>
                    <a:pt x="563514" y="163291"/>
                  </a:cubicBezTo>
                  <a:cubicBezTo>
                    <a:pt x="558921" y="163938"/>
                    <a:pt x="556712" y="180110"/>
                    <a:pt x="551854" y="174010"/>
                  </a:cubicBezTo>
                  <a:cubicBezTo>
                    <a:pt x="547348" y="168558"/>
                    <a:pt x="541076" y="173271"/>
                    <a:pt x="537719" y="174473"/>
                  </a:cubicBezTo>
                  <a:cubicBezTo>
                    <a:pt x="530917" y="187040"/>
                    <a:pt x="534716" y="188796"/>
                    <a:pt x="538161" y="188149"/>
                  </a:cubicBezTo>
                  <a:cubicBezTo>
                    <a:pt x="541253" y="187503"/>
                    <a:pt x="538426" y="195173"/>
                    <a:pt x="538338" y="194895"/>
                  </a:cubicBezTo>
                  <a:cubicBezTo>
                    <a:pt x="542048" y="212823"/>
                    <a:pt x="548497" y="206724"/>
                    <a:pt x="557419" y="214764"/>
                  </a:cubicBezTo>
                  <a:cubicBezTo>
                    <a:pt x="558921" y="207833"/>
                    <a:pt x="556624" y="201179"/>
                    <a:pt x="552472" y="194433"/>
                  </a:cubicBezTo>
                  <a:cubicBezTo>
                    <a:pt x="556271" y="189905"/>
                    <a:pt x="560334" y="199424"/>
                    <a:pt x="564309" y="204414"/>
                  </a:cubicBezTo>
                  <a:cubicBezTo>
                    <a:pt x="570758" y="205061"/>
                    <a:pt x="572790" y="200070"/>
                    <a:pt x="578444" y="197021"/>
                  </a:cubicBezTo>
                  <a:cubicBezTo>
                    <a:pt x="578885" y="196836"/>
                    <a:pt x="580122" y="200163"/>
                    <a:pt x="580652" y="200255"/>
                  </a:cubicBezTo>
                  <a:cubicBezTo>
                    <a:pt x="581889" y="200348"/>
                    <a:pt x="584097" y="193971"/>
                    <a:pt x="585334" y="193324"/>
                  </a:cubicBezTo>
                  <a:cubicBezTo>
                    <a:pt x="587366" y="192215"/>
                    <a:pt x="592578" y="194803"/>
                    <a:pt x="594698" y="186116"/>
                  </a:cubicBezTo>
                  <a:cubicBezTo>
                    <a:pt x="595581" y="195173"/>
                    <a:pt x="597966" y="198407"/>
                    <a:pt x="604239" y="199239"/>
                  </a:cubicBezTo>
                  <a:cubicBezTo>
                    <a:pt x="611836" y="203305"/>
                    <a:pt x="616341" y="189905"/>
                    <a:pt x="620935" y="195450"/>
                  </a:cubicBezTo>
                  <a:cubicBezTo>
                    <a:pt x="624556" y="199978"/>
                    <a:pt x="628885" y="194895"/>
                    <a:pt x="632595" y="198407"/>
                  </a:cubicBezTo>
                  <a:cubicBezTo>
                    <a:pt x="636394" y="192123"/>
                    <a:pt x="640369" y="188242"/>
                    <a:pt x="644344" y="187687"/>
                  </a:cubicBezTo>
                  <a:cubicBezTo>
                    <a:pt x="649645" y="179463"/>
                    <a:pt x="636747" y="179740"/>
                    <a:pt x="634804" y="187965"/>
                  </a:cubicBezTo>
                  <a:cubicBezTo>
                    <a:pt x="633214" y="184083"/>
                    <a:pt x="632772" y="178261"/>
                    <a:pt x="634627" y="174473"/>
                  </a:cubicBezTo>
                  <a:cubicBezTo>
                    <a:pt x="636747" y="169944"/>
                    <a:pt x="637984" y="175119"/>
                    <a:pt x="639309" y="174195"/>
                  </a:cubicBezTo>
                  <a:cubicBezTo>
                    <a:pt x="642224" y="172532"/>
                    <a:pt x="643461" y="165509"/>
                    <a:pt x="646288" y="163753"/>
                  </a:cubicBezTo>
                  <a:cubicBezTo>
                    <a:pt x="647083" y="163198"/>
                    <a:pt x="649998" y="170406"/>
                    <a:pt x="651058" y="170499"/>
                  </a:cubicBezTo>
                  <a:cubicBezTo>
                    <a:pt x="653267" y="170591"/>
                    <a:pt x="655828" y="160611"/>
                    <a:pt x="658037" y="159964"/>
                  </a:cubicBezTo>
                  <a:cubicBezTo>
                    <a:pt x="660599" y="159225"/>
                    <a:pt x="664751" y="170129"/>
                    <a:pt x="667313" y="159594"/>
                  </a:cubicBezTo>
                  <a:cubicBezTo>
                    <a:pt x="673673" y="166156"/>
                    <a:pt x="676146" y="172809"/>
                    <a:pt x="677030" y="179555"/>
                  </a:cubicBezTo>
                  <a:cubicBezTo>
                    <a:pt x="674733" y="181588"/>
                    <a:pt x="672525" y="181034"/>
                    <a:pt x="670139" y="176598"/>
                  </a:cubicBezTo>
                  <a:cubicBezTo>
                    <a:pt x="667843" y="181311"/>
                    <a:pt x="671464" y="185469"/>
                    <a:pt x="675086" y="189905"/>
                  </a:cubicBezTo>
                  <a:cubicBezTo>
                    <a:pt x="680652" y="196836"/>
                    <a:pt x="685952" y="176506"/>
                    <a:pt x="691341" y="172255"/>
                  </a:cubicBezTo>
                  <a:cubicBezTo>
                    <a:pt x="685687" y="164400"/>
                    <a:pt x="680210" y="168466"/>
                    <a:pt x="674468" y="155806"/>
                  </a:cubicBezTo>
                  <a:cubicBezTo>
                    <a:pt x="683390" y="144624"/>
                    <a:pt x="686747" y="155621"/>
                    <a:pt x="691164" y="165509"/>
                  </a:cubicBezTo>
                  <a:cubicBezTo>
                    <a:pt x="709185" y="163198"/>
                    <a:pt x="727206" y="162644"/>
                    <a:pt x="744962" y="139541"/>
                  </a:cubicBezTo>
                  <a:cubicBezTo>
                    <a:pt x="752118" y="147489"/>
                    <a:pt x="759008" y="130947"/>
                    <a:pt x="766164" y="135567"/>
                  </a:cubicBezTo>
                  <a:cubicBezTo>
                    <a:pt x="770757" y="122260"/>
                    <a:pt x="770934" y="121706"/>
                    <a:pt x="779856" y="114498"/>
                  </a:cubicBezTo>
                  <a:cubicBezTo>
                    <a:pt x="774821" y="99435"/>
                    <a:pt x="770581" y="123184"/>
                    <a:pt x="765545" y="108121"/>
                  </a:cubicBezTo>
                  <a:cubicBezTo>
                    <a:pt x="772436" y="96662"/>
                    <a:pt x="779591" y="104610"/>
                    <a:pt x="786835" y="110709"/>
                  </a:cubicBezTo>
                  <a:cubicBezTo>
                    <a:pt x="791605" y="116623"/>
                    <a:pt x="796199" y="101375"/>
                    <a:pt x="801058" y="110154"/>
                  </a:cubicBezTo>
                  <a:cubicBezTo>
                    <a:pt x="809538" y="102946"/>
                    <a:pt x="803708" y="96570"/>
                    <a:pt x="810245" y="89547"/>
                  </a:cubicBezTo>
                  <a:cubicBezTo>
                    <a:pt x="813602" y="93890"/>
                    <a:pt x="814220" y="98511"/>
                    <a:pt x="814927" y="103039"/>
                  </a:cubicBezTo>
                  <a:cubicBezTo>
                    <a:pt x="831446" y="99342"/>
                    <a:pt x="847877" y="97217"/>
                    <a:pt x="864220" y="84187"/>
                  </a:cubicBezTo>
                  <a:cubicBezTo>
                    <a:pt x="869167" y="99250"/>
                    <a:pt x="873496" y="75223"/>
                    <a:pt x="878443" y="90286"/>
                  </a:cubicBezTo>
                  <a:cubicBezTo>
                    <a:pt x="880386" y="85758"/>
                    <a:pt x="875262" y="81322"/>
                    <a:pt x="878266" y="76609"/>
                  </a:cubicBezTo>
                  <a:cubicBezTo>
                    <a:pt x="873496" y="74484"/>
                    <a:pt x="868814" y="78088"/>
                    <a:pt x="864220" y="84187"/>
                  </a:cubicBezTo>
                  <a:cubicBezTo>
                    <a:pt x="859803" y="80768"/>
                    <a:pt x="857418" y="82616"/>
                    <a:pt x="857065" y="74022"/>
                  </a:cubicBezTo>
                  <a:cubicBezTo>
                    <a:pt x="861747" y="72728"/>
                    <a:pt x="866340" y="69124"/>
                    <a:pt x="870934" y="59975"/>
                  </a:cubicBezTo>
                  <a:cubicBezTo>
                    <a:pt x="876411" y="56833"/>
                    <a:pt x="882153" y="76979"/>
                    <a:pt x="887365" y="62748"/>
                  </a:cubicBezTo>
                  <a:cubicBezTo>
                    <a:pt x="896994" y="71434"/>
                    <a:pt x="886658" y="75408"/>
                    <a:pt x="883036" y="76609"/>
                  </a:cubicBezTo>
                  <a:cubicBezTo>
                    <a:pt x="889573" y="88715"/>
                    <a:pt x="895492" y="75962"/>
                    <a:pt x="901852" y="82801"/>
                  </a:cubicBezTo>
                  <a:cubicBezTo>
                    <a:pt x="904414" y="75870"/>
                    <a:pt x="896464" y="69124"/>
                    <a:pt x="906446" y="61916"/>
                  </a:cubicBezTo>
                  <a:cubicBezTo>
                    <a:pt x="908920" y="65982"/>
                    <a:pt x="913513" y="62101"/>
                    <a:pt x="911216" y="68662"/>
                  </a:cubicBezTo>
                  <a:cubicBezTo>
                    <a:pt x="915192" y="72636"/>
                    <a:pt x="919167" y="64411"/>
                    <a:pt x="923142" y="64688"/>
                  </a:cubicBezTo>
                  <a:cubicBezTo>
                    <a:pt x="924820" y="64781"/>
                    <a:pt x="926057" y="70880"/>
                    <a:pt x="927647" y="71434"/>
                  </a:cubicBezTo>
                  <a:cubicBezTo>
                    <a:pt x="931976" y="72913"/>
                    <a:pt x="931004" y="67738"/>
                    <a:pt x="934803" y="67645"/>
                  </a:cubicBezTo>
                  <a:cubicBezTo>
                    <a:pt x="938866" y="67645"/>
                    <a:pt x="942753" y="76609"/>
                    <a:pt x="946729" y="77626"/>
                  </a:cubicBezTo>
                  <a:cubicBezTo>
                    <a:pt x="949909" y="71711"/>
                    <a:pt x="952736" y="70048"/>
                    <a:pt x="956092" y="70418"/>
                  </a:cubicBezTo>
                  <a:cubicBezTo>
                    <a:pt x="958036" y="70695"/>
                    <a:pt x="957506" y="62563"/>
                    <a:pt x="955828" y="63487"/>
                  </a:cubicBezTo>
                  <a:cubicBezTo>
                    <a:pt x="959184" y="61454"/>
                    <a:pt x="962100" y="63210"/>
                    <a:pt x="965368" y="63117"/>
                  </a:cubicBezTo>
                  <a:cubicBezTo>
                    <a:pt x="969343" y="62932"/>
                    <a:pt x="973230" y="62285"/>
                    <a:pt x="977117" y="59328"/>
                  </a:cubicBezTo>
                  <a:cubicBezTo>
                    <a:pt x="987276" y="65889"/>
                    <a:pt x="982948" y="69124"/>
                    <a:pt x="991605" y="72451"/>
                  </a:cubicBezTo>
                  <a:cubicBezTo>
                    <a:pt x="996375" y="77441"/>
                    <a:pt x="1001145" y="74206"/>
                    <a:pt x="1005651" y="65335"/>
                  </a:cubicBezTo>
                  <a:cubicBezTo>
                    <a:pt x="1009714" y="72358"/>
                    <a:pt x="1013513" y="68569"/>
                    <a:pt x="1017576" y="75038"/>
                  </a:cubicBezTo>
                  <a:cubicBezTo>
                    <a:pt x="1022082" y="67923"/>
                    <a:pt x="1013866" y="61546"/>
                    <a:pt x="1021905" y="54338"/>
                  </a:cubicBezTo>
                  <a:cubicBezTo>
                    <a:pt x="1030386" y="45836"/>
                    <a:pt x="1039043" y="43803"/>
                    <a:pt x="1047965" y="56741"/>
                  </a:cubicBezTo>
                  <a:cubicBezTo>
                    <a:pt x="1053442" y="57850"/>
                    <a:pt x="1058919" y="54061"/>
                    <a:pt x="1064396" y="52767"/>
                  </a:cubicBezTo>
                  <a:cubicBezTo>
                    <a:pt x="1074202" y="72543"/>
                    <a:pt x="1083036" y="47684"/>
                    <a:pt x="1092753" y="65335"/>
                  </a:cubicBezTo>
                  <a:cubicBezTo>
                    <a:pt x="1101233" y="52213"/>
                    <a:pt x="1109802" y="50087"/>
                    <a:pt x="1118371" y="47222"/>
                  </a:cubicBezTo>
                  <a:cubicBezTo>
                    <a:pt x="1122788" y="52767"/>
                    <a:pt x="1125615" y="58404"/>
                    <a:pt x="1125880" y="64134"/>
                  </a:cubicBezTo>
                  <a:cubicBezTo>
                    <a:pt x="1129502" y="61361"/>
                    <a:pt x="1131269" y="52305"/>
                    <a:pt x="1135067" y="50180"/>
                  </a:cubicBezTo>
                  <a:cubicBezTo>
                    <a:pt x="1137717" y="48701"/>
                    <a:pt x="1141958" y="57018"/>
                    <a:pt x="1144608" y="56556"/>
                  </a:cubicBezTo>
                  <a:cubicBezTo>
                    <a:pt x="1148848" y="55909"/>
                    <a:pt x="1152028" y="42232"/>
                    <a:pt x="1156268" y="46021"/>
                  </a:cubicBezTo>
                  <a:cubicBezTo>
                    <a:pt x="1157859" y="48239"/>
                    <a:pt x="1159449" y="50457"/>
                    <a:pt x="1161039" y="52582"/>
                  </a:cubicBezTo>
                  <a:cubicBezTo>
                    <a:pt x="1158919" y="57203"/>
                    <a:pt x="1162187" y="57942"/>
                    <a:pt x="1163424" y="56002"/>
                  </a:cubicBezTo>
                  <a:cubicBezTo>
                    <a:pt x="1163071" y="55447"/>
                    <a:pt x="1162806" y="54893"/>
                    <a:pt x="1162452" y="54338"/>
                  </a:cubicBezTo>
                  <a:cubicBezTo>
                    <a:pt x="1165632" y="47962"/>
                    <a:pt x="1169873" y="49625"/>
                    <a:pt x="1165014" y="56926"/>
                  </a:cubicBezTo>
                  <a:cubicBezTo>
                    <a:pt x="1174025" y="64781"/>
                    <a:pt x="1183212" y="69216"/>
                    <a:pt x="1191957" y="61731"/>
                  </a:cubicBezTo>
                  <a:cubicBezTo>
                    <a:pt x="1200791" y="70233"/>
                    <a:pt x="1209272" y="69771"/>
                    <a:pt x="1217841" y="64134"/>
                  </a:cubicBezTo>
                  <a:cubicBezTo>
                    <a:pt x="1218106" y="77903"/>
                    <a:pt x="1223671" y="69216"/>
                    <a:pt x="1229943" y="74022"/>
                  </a:cubicBezTo>
                  <a:cubicBezTo>
                    <a:pt x="1238600" y="75038"/>
                    <a:pt x="1247081" y="75685"/>
                    <a:pt x="1255473" y="62932"/>
                  </a:cubicBezTo>
                  <a:cubicBezTo>
                    <a:pt x="1257152" y="66352"/>
                    <a:pt x="1258742" y="64503"/>
                    <a:pt x="1260243" y="62563"/>
                  </a:cubicBezTo>
                  <a:cubicBezTo>
                    <a:pt x="1264837" y="66906"/>
                    <a:pt x="1262452" y="71619"/>
                    <a:pt x="1265455" y="76055"/>
                  </a:cubicBezTo>
                  <a:cubicBezTo>
                    <a:pt x="1270137" y="76055"/>
                    <a:pt x="1274819" y="75962"/>
                    <a:pt x="1279501" y="75593"/>
                  </a:cubicBezTo>
                  <a:cubicBezTo>
                    <a:pt x="1282063" y="60068"/>
                    <a:pt x="1265190" y="63302"/>
                    <a:pt x="1260243" y="62563"/>
                  </a:cubicBezTo>
                  <a:cubicBezTo>
                    <a:pt x="1258653" y="59051"/>
                    <a:pt x="1257063" y="60992"/>
                    <a:pt x="1255473" y="62932"/>
                  </a:cubicBezTo>
                  <a:cubicBezTo>
                    <a:pt x="1254148" y="59513"/>
                    <a:pt x="1250968" y="56094"/>
                    <a:pt x="1253088" y="52582"/>
                  </a:cubicBezTo>
                  <a:cubicBezTo>
                    <a:pt x="1249113" y="48793"/>
                    <a:pt x="1245314" y="56464"/>
                    <a:pt x="1241427" y="56371"/>
                  </a:cubicBezTo>
                  <a:cubicBezTo>
                    <a:pt x="1237364" y="50364"/>
                    <a:pt x="1233388" y="46853"/>
                    <a:pt x="1229502" y="46668"/>
                  </a:cubicBezTo>
                  <a:cubicBezTo>
                    <a:pt x="1224643" y="52582"/>
                    <a:pt x="1226940" y="58035"/>
                    <a:pt x="1222523" y="63949"/>
                  </a:cubicBezTo>
                  <a:cubicBezTo>
                    <a:pt x="1221198" y="60530"/>
                    <a:pt x="1217752" y="57480"/>
                    <a:pt x="1219961" y="53968"/>
                  </a:cubicBezTo>
                  <a:cubicBezTo>
                    <a:pt x="1215191" y="51104"/>
                    <a:pt x="1210597" y="51289"/>
                    <a:pt x="1205915" y="54338"/>
                  </a:cubicBezTo>
                  <a:cubicBezTo>
                    <a:pt x="1200173" y="41585"/>
                    <a:pt x="1195049" y="62470"/>
                    <a:pt x="1189219" y="44820"/>
                  </a:cubicBezTo>
                  <a:cubicBezTo>
                    <a:pt x="1195138" y="26153"/>
                    <a:pt x="1201763" y="40846"/>
                    <a:pt x="1207858" y="30404"/>
                  </a:cubicBezTo>
                  <a:cubicBezTo>
                    <a:pt x="1209802" y="19129"/>
                    <a:pt x="1191957" y="3512"/>
                    <a:pt x="1186480" y="14139"/>
                  </a:cubicBezTo>
                  <a:cubicBezTo>
                    <a:pt x="1184184" y="-9333"/>
                    <a:pt x="1192929" y="6007"/>
                    <a:pt x="1200350" y="0"/>
                  </a:cubicBezTo>
                  <a:close/>
                  <a:moveTo>
                    <a:pt x="1214837" y="28186"/>
                  </a:moveTo>
                  <a:cubicBezTo>
                    <a:pt x="1213600" y="28001"/>
                    <a:pt x="1212629" y="28648"/>
                    <a:pt x="1212629" y="30404"/>
                  </a:cubicBezTo>
                  <a:cubicBezTo>
                    <a:pt x="1212629" y="32252"/>
                    <a:pt x="1217487" y="33546"/>
                    <a:pt x="1217399" y="29942"/>
                  </a:cubicBezTo>
                  <a:cubicBezTo>
                    <a:pt x="1217399" y="29017"/>
                    <a:pt x="1215986" y="28371"/>
                    <a:pt x="1214837" y="28186"/>
                  </a:cubicBezTo>
                  <a:close/>
                  <a:moveTo>
                    <a:pt x="920757" y="76609"/>
                  </a:moveTo>
                  <a:cubicBezTo>
                    <a:pt x="919520" y="76424"/>
                    <a:pt x="918548" y="76794"/>
                    <a:pt x="918548" y="78550"/>
                  </a:cubicBezTo>
                  <a:cubicBezTo>
                    <a:pt x="918637" y="80490"/>
                    <a:pt x="923230" y="81969"/>
                    <a:pt x="923142" y="78365"/>
                  </a:cubicBezTo>
                  <a:cubicBezTo>
                    <a:pt x="923142" y="77441"/>
                    <a:pt x="921905" y="76794"/>
                    <a:pt x="920757" y="76609"/>
                  </a:cubicBezTo>
                  <a:close/>
                  <a:moveTo>
                    <a:pt x="1393812" y="98233"/>
                  </a:moveTo>
                  <a:cubicBezTo>
                    <a:pt x="1392840" y="98603"/>
                    <a:pt x="1391780" y="99804"/>
                    <a:pt x="1390808" y="102207"/>
                  </a:cubicBezTo>
                  <a:cubicBezTo>
                    <a:pt x="1393812" y="112095"/>
                    <a:pt x="1407593" y="108121"/>
                    <a:pt x="1402557" y="98418"/>
                  </a:cubicBezTo>
                  <a:cubicBezTo>
                    <a:pt x="1399642" y="102299"/>
                    <a:pt x="1396727" y="97032"/>
                    <a:pt x="1393812" y="98233"/>
                  </a:cubicBezTo>
                  <a:close/>
                  <a:moveTo>
                    <a:pt x="859980" y="111541"/>
                  </a:moveTo>
                  <a:cubicBezTo>
                    <a:pt x="859803" y="111356"/>
                    <a:pt x="858125" y="115052"/>
                    <a:pt x="857860" y="115145"/>
                  </a:cubicBezTo>
                  <a:cubicBezTo>
                    <a:pt x="857330" y="115145"/>
                    <a:pt x="850704" y="119118"/>
                    <a:pt x="850704" y="118656"/>
                  </a:cubicBezTo>
                  <a:cubicBezTo>
                    <a:pt x="849997" y="127435"/>
                    <a:pt x="870050" y="121151"/>
                    <a:pt x="859980" y="111541"/>
                  </a:cubicBezTo>
                  <a:close/>
                  <a:moveTo>
                    <a:pt x="791782" y="118841"/>
                  </a:moveTo>
                  <a:cubicBezTo>
                    <a:pt x="790545" y="118749"/>
                    <a:pt x="789309" y="119118"/>
                    <a:pt x="789397" y="120874"/>
                  </a:cubicBezTo>
                  <a:cubicBezTo>
                    <a:pt x="789397" y="122722"/>
                    <a:pt x="794167" y="124201"/>
                    <a:pt x="794167" y="120689"/>
                  </a:cubicBezTo>
                  <a:cubicBezTo>
                    <a:pt x="794079" y="119765"/>
                    <a:pt x="792930" y="119026"/>
                    <a:pt x="791782" y="118841"/>
                  </a:cubicBezTo>
                  <a:close/>
                  <a:moveTo>
                    <a:pt x="838425" y="124386"/>
                  </a:moveTo>
                  <a:cubicBezTo>
                    <a:pt x="837895" y="124478"/>
                    <a:pt x="837453" y="124663"/>
                    <a:pt x="836835" y="125864"/>
                  </a:cubicBezTo>
                  <a:cubicBezTo>
                    <a:pt x="840457" y="127805"/>
                    <a:pt x="839927" y="124386"/>
                    <a:pt x="838425" y="124386"/>
                  </a:cubicBezTo>
                  <a:close/>
                  <a:moveTo>
                    <a:pt x="879679" y="127620"/>
                  </a:moveTo>
                  <a:cubicBezTo>
                    <a:pt x="879238" y="126604"/>
                    <a:pt x="878443" y="126326"/>
                    <a:pt x="876852" y="127990"/>
                  </a:cubicBezTo>
                  <a:cubicBezTo>
                    <a:pt x="875616" y="129930"/>
                    <a:pt x="876234" y="134551"/>
                    <a:pt x="879238" y="131132"/>
                  </a:cubicBezTo>
                  <a:cubicBezTo>
                    <a:pt x="879944" y="130208"/>
                    <a:pt x="880033" y="128637"/>
                    <a:pt x="879679" y="127620"/>
                  </a:cubicBezTo>
                  <a:close/>
                  <a:moveTo>
                    <a:pt x="824909" y="129746"/>
                  </a:moveTo>
                  <a:cubicBezTo>
                    <a:pt x="822612" y="133257"/>
                    <a:pt x="820316" y="131132"/>
                    <a:pt x="817930" y="133350"/>
                  </a:cubicBezTo>
                  <a:cubicBezTo>
                    <a:pt x="821994" y="138247"/>
                    <a:pt x="826058" y="145548"/>
                    <a:pt x="829856" y="136492"/>
                  </a:cubicBezTo>
                  <a:cubicBezTo>
                    <a:pt x="828178" y="134274"/>
                    <a:pt x="826499" y="132056"/>
                    <a:pt x="824909" y="129746"/>
                  </a:cubicBezTo>
                  <a:close/>
                  <a:moveTo>
                    <a:pt x="845757" y="132610"/>
                  </a:moveTo>
                  <a:cubicBezTo>
                    <a:pt x="844344" y="132056"/>
                    <a:pt x="842930" y="132148"/>
                    <a:pt x="841517" y="132795"/>
                  </a:cubicBezTo>
                  <a:cubicBezTo>
                    <a:pt x="841517" y="142868"/>
                    <a:pt x="851853" y="153403"/>
                    <a:pt x="858213" y="142313"/>
                  </a:cubicBezTo>
                  <a:cubicBezTo>
                    <a:pt x="854061" y="139264"/>
                    <a:pt x="849909" y="133996"/>
                    <a:pt x="845757" y="132610"/>
                  </a:cubicBezTo>
                  <a:close/>
                  <a:moveTo>
                    <a:pt x="806800" y="140465"/>
                  </a:moveTo>
                  <a:cubicBezTo>
                    <a:pt x="806446" y="139449"/>
                    <a:pt x="805563" y="139264"/>
                    <a:pt x="804061" y="140927"/>
                  </a:cubicBezTo>
                  <a:cubicBezTo>
                    <a:pt x="802736" y="142868"/>
                    <a:pt x="803354" y="147396"/>
                    <a:pt x="806446" y="144069"/>
                  </a:cubicBezTo>
                  <a:cubicBezTo>
                    <a:pt x="807065" y="143145"/>
                    <a:pt x="807241" y="141482"/>
                    <a:pt x="806800" y="140465"/>
                  </a:cubicBezTo>
                  <a:close/>
                  <a:moveTo>
                    <a:pt x="792754" y="141112"/>
                  </a:moveTo>
                  <a:cubicBezTo>
                    <a:pt x="792400" y="140096"/>
                    <a:pt x="791340" y="139818"/>
                    <a:pt x="789750" y="141482"/>
                  </a:cubicBezTo>
                  <a:cubicBezTo>
                    <a:pt x="788514" y="143422"/>
                    <a:pt x="789132" y="148043"/>
                    <a:pt x="792135" y="144716"/>
                  </a:cubicBezTo>
                  <a:cubicBezTo>
                    <a:pt x="792842" y="143700"/>
                    <a:pt x="793107" y="142129"/>
                    <a:pt x="792754" y="141112"/>
                  </a:cubicBezTo>
                  <a:close/>
                  <a:moveTo>
                    <a:pt x="782860" y="145086"/>
                  </a:moveTo>
                  <a:cubicBezTo>
                    <a:pt x="778885" y="145548"/>
                    <a:pt x="774909" y="149429"/>
                    <a:pt x="771111" y="155806"/>
                  </a:cubicBezTo>
                  <a:cubicBezTo>
                    <a:pt x="769521" y="153588"/>
                    <a:pt x="767931" y="151185"/>
                    <a:pt x="766340" y="149059"/>
                  </a:cubicBezTo>
                  <a:cubicBezTo>
                    <a:pt x="764839" y="151370"/>
                    <a:pt x="763337" y="153865"/>
                    <a:pt x="761747" y="156175"/>
                  </a:cubicBezTo>
                  <a:cubicBezTo>
                    <a:pt x="765015" y="163106"/>
                    <a:pt x="768019" y="159687"/>
                    <a:pt x="771111" y="155806"/>
                  </a:cubicBezTo>
                  <a:cubicBezTo>
                    <a:pt x="773938" y="157839"/>
                    <a:pt x="787895" y="153865"/>
                    <a:pt x="782860" y="145086"/>
                  </a:cubicBezTo>
                  <a:close/>
                  <a:moveTo>
                    <a:pt x="1488688" y="147026"/>
                  </a:moveTo>
                  <a:cubicBezTo>
                    <a:pt x="1487186" y="146934"/>
                    <a:pt x="1485508" y="147858"/>
                    <a:pt x="1483741" y="149984"/>
                  </a:cubicBezTo>
                  <a:cubicBezTo>
                    <a:pt x="1487098" y="154419"/>
                    <a:pt x="1488158" y="158763"/>
                    <a:pt x="1488864" y="163291"/>
                  </a:cubicBezTo>
                  <a:cubicBezTo>
                    <a:pt x="1495048" y="156360"/>
                    <a:pt x="1493016" y="147489"/>
                    <a:pt x="1488688" y="147026"/>
                  </a:cubicBezTo>
                  <a:close/>
                  <a:moveTo>
                    <a:pt x="1495578" y="159779"/>
                  </a:moveTo>
                  <a:cubicBezTo>
                    <a:pt x="1494076" y="162089"/>
                    <a:pt x="1492575" y="164307"/>
                    <a:pt x="1491073" y="166710"/>
                  </a:cubicBezTo>
                  <a:cubicBezTo>
                    <a:pt x="1492663" y="168928"/>
                    <a:pt x="1494430" y="171238"/>
                    <a:pt x="1496020" y="173456"/>
                  </a:cubicBezTo>
                  <a:cubicBezTo>
                    <a:pt x="1497522" y="171146"/>
                    <a:pt x="1499024" y="168651"/>
                    <a:pt x="1500614" y="166340"/>
                  </a:cubicBezTo>
                  <a:cubicBezTo>
                    <a:pt x="1498935" y="164123"/>
                    <a:pt x="1497257" y="161997"/>
                    <a:pt x="1495578" y="159779"/>
                  </a:cubicBezTo>
                  <a:close/>
                  <a:moveTo>
                    <a:pt x="738160" y="163753"/>
                  </a:moveTo>
                  <a:cubicBezTo>
                    <a:pt x="735864" y="168373"/>
                    <a:pt x="731182" y="172994"/>
                    <a:pt x="733567" y="177430"/>
                  </a:cubicBezTo>
                  <a:cubicBezTo>
                    <a:pt x="735157" y="175489"/>
                    <a:pt x="736747" y="173918"/>
                    <a:pt x="738337" y="177430"/>
                  </a:cubicBezTo>
                  <a:cubicBezTo>
                    <a:pt x="740899" y="172809"/>
                    <a:pt x="743107" y="168096"/>
                    <a:pt x="738160" y="163753"/>
                  </a:cubicBezTo>
                  <a:close/>
                  <a:moveTo>
                    <a:pt x="712984" y="178169"/>
                  </a:moveTo>
                  <a:cubicBezTo>
                    <a:pt x="712630" y="177152"/>
                    <a:pt x="711747" y="176690"/>
                    <a:pt x="710157" y="178446"/>
                  </a:cubicBezTo>
                  <a:cubicBezTo>
                    <a:pt x="708920" y="180294"/>
                    <a:pt x="709539" y="185192"/>
                    <a:pt x="712542" y="181773"/>
                  </a:cubicBezTo>
                  <a:cubicBezTo>
                    <a:pt x="713249" y="180849"/>
                    <a:pt x="713337" y="179186"/>
                    <a:pt x="712984" y="178169"/>
                  </a:cubicBezTo>
                  <a:close/>
                  <a:moveTo>
                    <a:pt x="653620" y="176228"/>
                  </a:moveTo>
                  <a:cubicBezTo>
                    <a:pt x="652825" y="176044"/>
                    <a:pt x="651942" y="176321"/>
                    <a:pt x="651058" y="177245"/>
                  </a:cubicBezTo>
                  <a:cubicBezTo>
                    <a:pt x="653973" y="180572"/>
                    <a:pt x="651588" y="187410"/>
                    <a:pt x="656005" y="183806"/>
                  </a:cubicBezTo>
                  <a:cubicBezTo>
                    <a:pt x="657772" y="181126"/>
                    <a:pt x="656005" y="176783"/>
                    <a:pt x="653620" y="176228"/>
                  </a:cubicBezTo>
                  <a:close/>
                  <a:moveTo>
                    <a:pt x="663161" y="181588"/>
                  </a:moveTo>
                  <a:cubicBezTo>
                    <a:pt x="662012" y="181403"/>
                    <a:pt x="660776" y="181773"/>
                    <a:pt x="660776" y="183529"/>
                  </a:cubicBezTo>
                  <a:cubicBezTo>
                    <a:pt x="660776" y="185469"/>
                    <a:pt x="665634" y="186856"/>
                    <a:pt x="665546" y="183344"/>
                  </a:cubicBezTo>
                  <a:cubicBezTo>
                    <a:pt x="665546" y="182420"/>
                    <a:pt x="664309" y="181773"/>
                    <a:pt x="663161" y="181588"/>
                  </a:cubicBezTo>
                  <a:close/>
                  <a:moveTo>
                    <a:pt x="666341" y="200255"/>
                  </a:moveTo>
                  <a:cubicBezTo>
                    <a:pt x="665988" y="199239"/>
                    <a:pt x="664927" y="198962"/>
                    <a:pt x="663337" y="200625"/>
                  </a:cubicBezTo>
                  <a:cubicBezTo>
                    <a:pt x="662101" y="202566"/>
                    <a:pt x="662719" y="207094"/>
                    <a:pt x="665722" y="203767"/>
                  </a:cubicBezTo>
                  <a:cubicBezTo>
                    <a:pt x="666341" y="202843"/>
                    <a:pt x="666694" y="201272"/>
                    <a:pt x="666341" y="200255"/>
                  </a:cubicBezTo>
                  <a:close/>
                  <a:moveTo>
                    <a:pt x="620935" y="203582"/>
                  </a:moveTo>
                  <a:cubicBezTo>
                    <a:pt x="619698" y="203397"/>
                    <a:pt x="618461" y="203952"/>
                    <a:pt x="618550" y="205800"/>
                  </a:cubicBezTo>
                  <a:cubicBezTo>
                    <a:pt x="618550" y="207648"/>
                    <a:pt x="623320" y="208849"/>
                    <a:pt x="623320" y="205430"/>
                  </a:cubicBezTo>
                  <a:cubicBezTo>
                    <a:pt x="623231" y="204414"/>
                    <a:pt x="622083" y="203767"/>
                    <a:pt x="620935" y="203582"/>
                  </a:cubicBezTo>
                  <a:close/>
                  <a:moveTo>
                    <a:pt x="581005" y="213932"/>
                  </a:moveTo>
                  <a:cubicBezTo>
                    <a:pt x="578002" y="219662"/>
                    <a:pt x="571730" y="225576"/>
                    <a:pt x="574292" y="231213"/>
                  </a:cubicBezTo>
                  <a:cubicBezTo>
                    <a:pt x="578090" y="226962"/>
                    <a:pt x="582066" y="230843"/>
                    <a:pt x="585952" y="227424"/>
                  </a:cubicBezTo>
                  <a:cubicBezTo>
                    <a:pt x="584627" y="225114"/>
                    <a:pt x="583567" y="222804"/>
                    <a:pt x="585952" y="220493"/>
                  </a:cubicBezTo>
                  <a:cubicBezTo>
                    <a:pt x="584362" y="218275"/>
                    <a:pt x="582596" y="216150"/>
                    <a:pt x="581005" y="213932"/>
                  </a:cubicBezTo>
                  <a:close/>
                  <a:moveTo>
                    <a:pt x="1508476" y="217259"/>
                  </a:moveTo>
                  <a:cubicBezTo>
                    <a:pt x="1506974" y="219662"/>
                    <a:pt x="1505472" y="221879"/>
                    <a:pt x="1503970" y="224282"/>
                  </a:cubicBezTo>
                  <a:cubicBezTo>
                    <a:pt x="1505561" y="226408"/>
                    <a:pt x="1507062" y="228810"/>
                    <a:pt x="1508741" y="231028"/>
                  </a:cubicBezTo>
                  <a:cubicBezTo>
                    <a:pt x="1510243" y="228718"/>
                    <a:pt x="1511744" y="226223"/>
                    <a:pt x="1513246" y="223820"/>
                  </a:cubicBezTo>
                  <a:cubicBezTo>
                    <a:pt x="1511656" y="221602"/>
                    <a:pt x="1510154" y="219569"/>
                    <a:pt x="1508476" y="217259"/>
                  </a:cubicBezTo>
                  <a:close/>
                  <a:moveTo>
                    <a:pt x="528620" y="190737"/>
                  </a:moveTo>
                  <a:cubicBezTo>
                    <a:pt x="526324" y="191661"/>
                    <a:pt x="524292" y="197945"/>
                    <a:pt x="521642" y="199054"/>
                  </a:cubicBezTo>
                  <a:cubicBezTo>
                    <a:pt x="519963" y="199701"/>
                    <a:pt x="516253" y="195173"/>
                    <a:pt x="514751" y="195912"/>
                  </a:cubicBezTo>
                  <a:cubicBezTo>
                    <a:pt x="513426" y="196466"/>
                    <a:pt x="511483" y="203028"/>
                    <a:pt x="510158" y="202843"/>
                  </a:cubicBezTo>
                  <a:cubicBezTo>
                    <a:pt x="509716" y="202750"/>
                    <a:pt x="508038" y="199239"/>
                    <a:pt x="507596" y="199424"/>
                  </a:cubicBezTo>
                  <a:cubicBezTo>
                    <a:pt x="506359" y="200070"/>
                    <a:pt x="504327" y="206724"/>
                    <a:pt x="503002" y="206539"/>
                  </a:cubicBezTo>
                  <a:cubicBezTo>
                    <a:pt x="497083" y="205892"/>
                    <a:pt x="497437" y="213193"/>
                    <a:pt x="491341" y="217259"/>
                  </a:cubicBezTo>
                  <a:cubicBezTo>
                    <a:pt x="489928" y="218183"/>
                    <a:pt x="485423" y="213378"/>
                    <a:pt x="484363" y="214117"/>
                  </a:cubicBezTo>
                  <a:cubicBezTo>
                    <a:pt x="479504" y="217536"/>
                    <a:pt x="482949" y="224190"/>
                    <a:pt x="479769" y="227794"/>
                  </a:cubicBezTo>
                  <a:cubicBezTo>
                    <a:pt x="481536" y="225853"/>
                    <a:pt x="471819" y="231675"/>
                    <a:pt x="472702" y="231583"/>
                  </a:cubicBezTo>
                  <a:cubicBezTo>
                    <a:pt x="470317" y="231675"/>
                    <a:pt x="467755" y="222804"/>
                    <a:pt x="465546" y="228441"/>
                  </a:cubicBezTo>
                  <a:cubicBezTo>
                    <a:pt x="467843" y="231767"/>
                    <a:pt x="464575" y="235279"/>
                    <a:pt x="463338" y="238698"/>
                  </a:cubicBezTo>
                  <a:cubicBezTo>
                    <a:pt x="473762" y="243504"/>
                    <a:pt x="485511" y="238698"/>
                    <a:pt x="489133" y="220678"/>
                  </a:cubicBezTo>
                  <a:cubicBezTo>
                    <a:pt x="494257" y="230751"/>
                    <a:pt x="500440" y="224005"/>
                    <a:pt x="505829" y="223635"/>
                  </a:cubicBezTo>
                  <a:cubicBezTo>
                    <a:pt x="507949" y="223543"/>
                    <a:pt x="523938" y="215133"/>
                    <a:pt x="529062" y="208942"/>
                  </a:cubicBezTo>
                  <a:cubicBezTo>
                    <a:pt x="529150" y="208849"/>
                    <a:pt x="531977" y="211529"/>
                    <a:pt x="533744" y="208757"/>
                  </a:cubicBezTo>
                  <a:cubicBezTo>
                    <a:pt x="536571" y="204506"/>
                    <a:pt x="534451" y="196189"/>
                    <a:pt x="531006" y="191661"/>
                  </a:cubicBezTo>
                  <a:cubicBezTo>
                    <a:pt x="530122" y="190460"/>
                    <a:pt x="529416" y="190367"/>
                    <a:pt x="528620" y="190737"/>
                  </a:cubicBezTo>
                  <a:close/>
                  <a:moveTo>
                    <a:pt x="531801" y="232784"/>
                  </a:moveTo>
                  <a:cubicBezTo>
                    <a:pt x="521023" y="252190"/>
                    <a:pt x="520670" y="234909"/>
                    <a:pt x="512984" y="233338"/>
                  </a:cubicBezTo>
                  <a:cubicBezTo>
                    <a:pt x="506536" y="239253"/>
                    <a:pt x="514398" y="244890"/>
                    <a:pt x="510953" y="250619"/>
                  </a:cubicBezTo>
                  <a:cubicBezTo>
                    <a:pt x="506006" y="239160"/>
                    <a:pt x="501765" y="269471"/>
                    <a:pt x="496907" y="258012"/>
                  </a:cubicBezTo>
                  <a:cubicBezTo>
                    <a:pt x="493903" y="252375"/>
                    <a:pt x="502826" y="246368"/>
                    <a:pt x="498850" y="240916"/>
                  </a:cubicBezTo>
                  <a:cubicBezTo>
                    <a:pt x="492843" y="253484"/>
                    <a:pt x="486218" y="238606"/>
                    <a:pt x="480211" y="255240"/>
                  </a:cubicBezTo>
                  <a:cubicBezTo>
                    <a:pt x="481801" y="257365"/>
                    <a:pt x="483568" y="259491"/>
                    <a:pt x="485158" y="261709"/>
                  </a:cubicBezTo>
                  <a:cubicBezTo>
                    <a:pt x="482861" y="265220"/>
                    <a:pt x="480476" y="268732"/>
                    <a:pt x="478179" y="272244"/>
                  </a:cubicBezTo>
                  <a:cubicBezTo>
                    <a:pt x="471819" y="273168"/>
                    <a:pt x="467667" y="276864"/>
                    <a:pt x="459539" y="279821"/>
                  </a:cubicBezTo>
                  <a:cubicBezTo>
                    <a:pt x="458921" y="280098"/>
                    <a:pt x="454327" y="280376"/>
                    <a:pt x="454769" y="280006"/>
                  </a:cubicBezTo>
                  <a:cubicBezTo>
                    <a:pt x="451677" y="282316"/>
                    <a:pt x="448850" y="293128"/>
                    <a:pt x="445494" y="294053"/>
                  </a:cubicBezTo>
                  <a:cubicBezTo>
                    <a:pt x="445140" y="294237"/>
                    <a:pt x="443285" y="290449"/>
                    <a:pt x="443108" y="290726"/>
                  </a:cubicBezTo>
                  <a:cubicBezTo>
                    <a:pt x="437985" y="296548"/>
                    <a:pt x="425971" y="312535"/>
                    <a:pt x="427207" y="322053"/>
                  </a:cubicBezTo>
                  <a:cubicBezTo>
                    <a:pt x="429504" y="318726"/>
                    <a:pt x="431978" y="323254"/>
                    <a:pt x="434363" y="325010"/>
                  </a:cubicBezTo>
                  <a:cubicBezTo>
                    <a:pt x="441165" y="309485"/>
                    <a:pt x="448320" y="311795"/>
                    <a:pt x="455564" y="320852"/>
                  </a:cubicBezTo>
                  <a:cubicBezTo>
                    <a:pt x="468462" y="293590"/>
                    <a:pt x="480829" y="301815"/>
                    <a:pt x="487720" y="278805"/>
                  </a:cubicBezTo>
                  <a:cubicBezTo>
                    <a:pt x="491783" y="282871"/>
                    <a:pt x="495405" y="269564"/>
                    <a:pt x="499469" y="275016"/>
                  </a:cubicBezTo>
                  <a:cubicBezTo>
                    <a:pt x="496377" y="278620"/>
                    <a:pt x="496112" y="281947"/>
                    <a:pt x="497437" y="285366"/>
                  </a:cubicBezTo>
                  <a:cubicBezTo>
                    <a:pt x="500529" y="278158"/>
                    <a:pt x="503532" y="281300"/>
                    <a:pt x="506801" y="284996"/>
                  </a:cubicBezTo>
                  <a:cubicBezTo>
                    <a:pt x="509804" y="280376"/>
                    <a:pt x="512808" y="275570"/>
                    <a:pt x="515900" y="270857"/>
                  </a:cubicBezTo>
                  <a:cubicBezTo>
                    <a:pt x="525175" y="282778"/>
                    <a:pt x="525440" y="274277"/>
                    <a:pt x="530034" y="263742"/>
                  </a:cubicBezTo>
                  <a:cubicBezTo>
                    <a:pt x="532242" y="277788"/>
                    <a:pt x="540635" y="261893"/>
                    <a:pt x="546288" y="252837"/>
                  </a:cubicBezTo>
                  <a:cubicBezTo>
                    <a:pt x="545670" y="253854"/>
                    <a:pt x="551412" y="256256"/>
                    <a:pt x="551059" y="252375"/>
                  </a:cubicBezTo>
                  <a:cubicBezTo>
                    <a:pt x="550264" y="243966"/>
                    <a:pt x="548320" y="245814"/>
                    <a:pt x="543726" y="242487"/>
                  </a:cubicBezTo>
                  <a:cubicBezTo>
                    <a:pt x="540635" y="241471"/>
                    <a:pt x="534892" y="251543"/>
                    <a:pt x="531977" y="246461"/>
                  </a:cubicBezTo>
                  <a:cubicBezTo>
                    <a:pt x="532331" y="247015"/>
                    <a:pt x="537896" y="233154"/>
                    <a:pt x="531801" y="232784"/>
                  </a:cubicBezTo>
                  <a:close/>
                  <a:moveTo>
                    <a:pt x="1511126" y="234170"/>
                  </a:moveTo>
                  <a:cubicBezTo>
                    <a:pt x="1500349" y="239807"/>
                    <a:pt x="1519783" y="266606"/>
                    <a:pt x="1523228" y="250804"/>
                  </a:cubicBezTo>
                  <a:cubicBezTo>
                    <a:pt x="1527999" y="241748"/>
                    <a:pt x="1513864" y="234170"/>
                    <a:pt x="1511126" y="234170"/>
                  </a:cubicBezTo>
                  <a:close/>
                  <a:moveTo>
                    <a:pt x="895934" y="280838"/>
                  </a:moveTo>
                  <a:cubicBezTo>
                    <a:pt x="894432" y="283148"/>
                    <a:pt x="892842" y="285551"/>
                    <a:pt x="891340" y="287953"/>
                  </a:cubicBezTo>
                  <a:cubicBezTo>
                    <a:pt x="893018" y="290171"/>
                    <a:pt x="894697" y="292204"/>
                    <a:pt x="896287" y="294515"/>
                  </a:cubicBezTo>
                  <a:cubicBezTo>
                    <a:pt x="897877" y="292112"/>
                    <a:pt x="899379" y="289894"/>
                    <a:pt x="900881" y="287584"/>
                  </a:cubicBezTo>
                  <a:cubicBezTo>
                    <a:pt x="899291" y="285273"/>
                    <a:pt x="897524" y="283056"/>
                    <a:pt x="895934" y="280838"/>
                  </a:cubicBezTo>
                  <a:close/>
                  <a:moveTo>
                    <a:pt x="907859" y="285181"/>
                  </a:moveTo>
                  <a:cubicBezTo>
                    <a:pt x="906623" y="284996"/>
                    <a:pt x="905651" y="285366"/>
                    <a:pt x="905651" y="287122"/>
                  </a:cubicBezTo>
                  <a:cubicBezTo>
                    <a:pt x="905651" y="289062"/>
                    <a:pt x="910333" y="290633"/>
                    <a:pt x="910245" y="287122"/>
                  </a:cubicBezTo>
                  <a:cubicBezTo>
                    <a:pt x="910245" y="286198"/>
                    <a:pt x="909008" y="285366"/>
                    <a:pt x="907859" y="285181"/>
                  </a:cubicBezTo>
                  <a:close/>
                  <a:moveTo>
                    <a:pt x="492666" y="286752"/>
                  </a:moveTo>
                  <a:cubicBezTo>
                    <a:pt x="491518" y="286567"/>
                    <a:pt x="490281" y="287214"/>
                    <a:pt x="490370" y="288970"/>
                  </a:cubicBezTo>
                  <a:cubicBezTo>
                    <a:pt x="490370" y="290818"/>
                    <a:pt x="495140" y="292204"/>
                    <a:pt x="495052" y="288693"/>
                  </a:cubicBezTo>
                  <a:cubicBezTo>
                    <a:pt x="495052" y="287769"/>
                    <a:pt x="493903" y="286937"/>
                    <a:pt x="492666" y="286752"/>
                  </a:cubicBezTo>
                  <a:close/>
                  <a:moveTo>
                    <a:pt x="572878" y="291280"/>
                  </a:moveTo>
                  <a:cubicBezTo>
                    <a:pt x="572437" y="291188"/>
                    <a:pt x="571730" y="291465"/>
                    <a:pt x="570670" y="292666"/>
                  </a:cubicBezTo>
                  <a:cubicBezTo>
                    <a:pt x="567931" y="295901"/>
                    <a:pt x="566695" y="304403"/>
                    <a:pt x="570935" y="299690"/>
                  </a:cubicBezTo>
                  <a:cubicBezTo>
                    <a:pt x="572967" y="297287"/>
                    <a:pt x="574115" y="291835"/>
                    <a:pt x="572878" y="291280"/>
                  </a:cubicBezTo>
                  <a:close/>
                  <a:moveTo>
                    <a:pt x="869697" y="294053"/>
                  </a:moveTo>
                  <a:cubicBezTo>
                    <a:pt x="869255" y="294053"/>
                    <a:pt x="868549" y="294330"/>
                    <a:pt x="867930" y="295439"/>
                  </a:cubicBezTo>
                  <a:cubicBezTo>
                    <a:pt x="863160" y="289894"/>
                    <a:pt x="858831" y="305234"/>
                    <a:pt x="854061" y="302832"/>
                  </a:cubicBezTo>
                  <a:cubicBezTo>
                    <a:pt x="859008" y="316324"/>
                    <a:pt x="863337" y="300983"/>
                    <a:pt x="867930" y="295439"/>
                  </a:cubicBezTo>
                  <a:cubicBezTo>
                    <a:pt x="871640" y="297472"/>
                    <a:pt x="871287" y="294053"/>
                    <a:pt x="869697" y="294053"/>
                  </a:cubicBezTo>
                  <a:close/>
                  <a:moveTo>
                    <a:pt x="559362" y="293128"/>
                  </a:moveTo>
                  <a:cubicBezTo>
                    <a:pt x="559009" y="292112"/>
                    <a:pt x="557949" y="291650"/>
                    <a:pt x="556447" y="293313"/>
                  </a:cubicBezTo>
                  <a:cubicBezTo>
                    <a:pt x="555122" y="295254"/>
                    <a:pt x="555740" y="300059"/>
                    <a:pt x="558744" y="296640"/>
                  </a:cubicBezTo>
                  <a:cubicBezTo>
                    <a:pt x="559451" y="295716"/>
                    <a:pt x="559804" y="294145"/>
                    <a:pt x="559362" y="293128"/>
                  </a:cubicBezTo>
                  <a:close/>
                  <a:moveTo>
                    <a:pt x="846906" y="301076"/>
                  </a:moveTo>
                  <a:cubicBezTo>
                    <a:pt x="845757" y="300891"/>
                    <a:pt x="844520" y="301261"/>
                    <a:pt x="844520" y="303016"/>
                  </a:cubicBezTo>
                  <a:cubicBezTo>
                    <a:pt x="844609" y="304865"/>
                    <a:pt x="849379" y="306528"/>
                    <a:pt x="849291" y="303016"/>
                  </a:cubicBezTo>
                  <a:cubicBezTo>
                    <a:pt x="849291" y="302092"/>
                    <a:pt x="848054" y="301168"/>
                    <a:pt x="846906" y="301076"/>
                  </a:cubicBezTo>
                  <a:close/>
                  <a:moveTo>
                    <a:pt x="839750" y="303386"/>
                  </a:moveTo>
                  <a:cubicBezTo>
                    <a:pt x="824644" y="305049"/>
                    <a:pt x="841782" y="326304"/>
                    <a:pt x="839750" y="303386"/>
                  </a:cubicBezTo>
                  <a:close/>
                  <a:moveTo>
                    <a:pt x="563161" y="305234"/>
                  </a:moveTo>
                  <a:cubicBezTo>
                    <a:pt x="562631" y="305234"/>
                    <a:pt x="562013" y="305604"/>
                    <a:pt x="561394" y="306805"/>
                  </a:cubicBezTo>
                  <a:cubicBezTo>
                    <a:pt x="553620" y="297564"/>
                    <a:pt x="554150" y="324548"/>
                    <a:pt x="561394" y="306805"/>
                  </a:cubicBezTo>
                  <a:cubicBezTo>
                    <a:pt x="565016" y="308838"/>
                    <a:pt x="564663" y="305142"/>
                    <a:pt x="563161" y="305234"/>
                  </a:cubicBezTo>
                  <a:close/>
                  <a:moveTo>
                    <a:pt x="825704" y="312904"/>
                  </a:moveTo>
                  <a:cubicBezTo>
                    <a:pt x="825263" y="312812"/>
                    <a:pt x="824556" y="312904"/>
                    <a:pt x="823496" y="314106"/>
                  </a:cubicBezTo>
                  <a:cubicBezTo>
                    <a:pt x="820757" y="317248"/>
                    <a:pt x="819520" y="325842"/>
                    <a:pt x="823672" y="321037"/>
                  </a:cubicBezTo>
                  <a:cubicBezTo>
                    <a:pt x="825793" y="318634"/>
                    <a:pt x="826941" y="313459"/>
                    <a:pt x="825704" y="312904"/>
                  </a:cubicBezTo>
                  <a:close/>
                  <a:moveTo>
                    <a:pt x="547437" y="309947"/>
                  </a:moveTo>
                  <a:cubicBezTo>
                    <a:pt x="546642" y="309762"/>
                    <a:pt x="545935" y="309855"/>
                    <a:pt x="545052" y="310779"/>
                  </a:cubicBezTo>
                  <a:cubicBezTo>
                    <a:pt x="542843" y="315677"/>
                    <a:pt x="546288" y="316601"/>
                    <a:pt x="549822" y="317525"/>
                  </a:cubicBezTo>
                  <a:cubicBezTo>
                    <a:pt x="551589" y="314845"/>
                    <a:pt x="549822" y="310502"/>
                    <a:pt x="547437" y="309947"/>
                  </a:cubicBezTo>
                  <a:close/>
                  <a:moveTo>
                    <a:pt x="537984" y="315954"/>
                  </a:moveTo>
                  <a:cubicBezTo>
                    <a:pt x="536748" y="315769"/>
                    <a:pt x="535776" y="316324"/>
                    <a:pt x="535776" y="318079"/>
                  </a:cubicBezTo>
                  <a:cubicBezTo>
                    <a:pt x="535776" y="320020"/>
                    <a:pt x="540370" y="321221"/>
                    <a:pt x="540370" y="317710"/>
                  </a:cubicBezTo>
                  <a:cubicBezTo>
                    <a:pt x="540281" y="316786"/>
                    <a:pt x="539133" y="316046"/>
                    <a:pt x="537984" y="315954"/>
                  </a:cubicBezTo>
                  <a:close/>
                  <a:moveTo>
                    <a:pt x="807241" y="319650"/>
                  </a:moveTo>
                  <a:cubicBezTo>
                    <a:pt x="802471" y="317895"/>
                    <a:pt x="797701" y="324733"/>
                    <a:pt x="792930" y="325657"/>
                  </a:cubicBezTo>
                  <a:cubicBezTo>
                    <a:pt x="796199" y="332588"/>
                    <a:pt x="799379" y="328984"/>
                    <a:pt x="802471" y="325010"/>
                  </a:cubicBezTo>
                  <a:cubicBezTo>
                    <a:pt x="805740" y="332034"/>
                    <a:pt x="808743" y="328707"/>
                    <a:pt x="811835" y="324825"/>
                  </a:cubicBezTo>
                  <a:cubicBezTo>
                    <a:pt x="810157" y="321868"/>
                    <a:pt x="808832" y="320297"/>
                    <a:pt x="807241" y="319650"/>
                  </a:cubicBezTo>
                  <a:close/>
                  <a:moveTo>
                    <a:pt x="430829" y="222619"/>
                  </a:moveTo>
                  <a:cubicBezTo>
                    <a:pt x="430388" y="221602"/>
                    <a:pt x="429151" y="221140"/>
                    <a:pt x="427649" y="222896"/>
                  </a:cubicBezTo>
                  <a:cubicBezTo>
                    <a:pt x="426324" y="224744"/>
                    <a:pt x="427119" y="229550"/>
                    <a:pt x="430211" y="226223"/>
                  </a:cubicBezTo>
                  <a:cubicBezTo>
                    <a:pt x="430829" y="225299"/>
                    <a:pt x="431183" y="223635"/>
                    <a:pt x="430829" y="222619"/>
                  </a:cubicBezTo>
                  <a:close/>
                  <a:moveTo>
                    <a:pt x="420847" y="235556"/>
                  </a:moveTo>
                  <a:cubicBezTo>
                    <a:pt x="420494" y="235371"/>
                    <a:pt x="419699" y="235741"/>
                    <a:pt x="418727" y="236942"/>
                  </a:cubicBezTo>
                  <a:cubicBezTo>
                    <a:pt x="415900" y="240084"/>
                    <a:pt x="414487" y="248679"/>
                    <a:pt x="418727" y="243873"/>
                  </a:cubicBezTo>
                  <a:cubicBezTo>
                    <a:pt x="420759" y="241471"/>
                    <a:pt x="422172" y="236018"/>
                    <a:pt x="420847" y="235556"/>
                  </a:cubicBezTo>
                  <a:close/>
                  <a:moveTo>
                    <a:pt x="447437" y="252005"/>
                  </a:moveTo>
                  <a:cubicBezTo>
                    <a:pt x="446642" y="251821"/>
                    <a:pt x="445759" y="252098"/>
                    <a:pt x="444875" y="253022"/>
                  </a:cubicBezTo>
                  <a:cubicBezTo>
                    <a:pt x="447879" y="256441"/>
                    <a:pt x="445228" y="263464"/>
                    <a:pt x="449645" y="259768"/>
                  </a:cubicBezTo>
                  <a:cubicBezTo>
                    <a:pt x="451412" y="257088"/>
                    <a:pt x="449822" y="252560"/>
                    <a:pt x="447437" y="252005"/>
                  </a:cubicBezTo>
                  <a:close/>
                  <a:moveTo>
                    <a:pt x="432773" y="252190"/>
                  </a:moveTo>
                  <a:cubicBezTo>
                    <a:pt x="430476" y="252283"/>
                    <a:pt x="427384" y="255055"/>
                    <a:pt x="430829" y="260322"/>
                  </a:cubicBezTo>
                  <a:cubicBezTo>
                    <a:pt x="426059" y="260045"/>
                    <a:pt x="421642" y="272244"/>
                    <a:pt x="416695" y="260969"/>
                  </a:cubicBezTo>
                  <a:cubicBezTo>
                    <a:pt x="412896" y="268270"/>
                    <a:pt x="392314" y="293221"/>
                    <a:pt x="403002" y="288693"/>
                  </a:cubicBezTo>
                  <a:cubicBezTo>
                    <a:pt x="406094" y="284072"/>
                    <a:pt x="409098" y="279452"/>
                    <a:pt x="412101" y="274831"/>
                  </a:cubicBezTo>
                  <a:cubicBezTo>
                    <a:pt x="413780" y="277049"/>
                    <a:pt x="415458" y="279174"/>
                    <a:pt x="417137" y="281392"/>
                  </a:cubicBezTo>
                  <a:cubicBezTo>
                    <a:pt x="420759" y="261524"/>
                    <a:pt x="441872" y="276402"/>
                    <a:pt x="430829" y="260322"/>
                  </a:cubicBezTo>
                  <a:cubicBezTo>
                    <a:pt x="436748" y="254685"/>
                    <a:pt x="435070" y="252098"/>
                    <a:pt x="432773" y="252190"/>
                  </a:cubicBezTo>
                  <a:close/>
                  <a:moveTo>
                    <a:pt x="440900" y="270118"/>
                  </a:moveTo>
                  <a:cubicBezTo>
                    <a:pt x="440547" y="269102"/>
                    <a:pt x="439663" y="268824"/>
                    <a:pt x="438161" y="270488"/>
                  </a:cubicBezTo>
                  <a:cubicBezTo>
                    <a:pt x="436836" y="272521"/>
                    <a:pt x="437455" y="276956"/>
                    <a:pt x="440547" y="273630"/>
                  </a:cubicBezTo>
                  <a:cubicBezTo>
                    <a:pt x="441165" y="272706"/>
                    <a:pt x="441253" y="271135"/>
                    <a:pt x="440900" y="270118"/>
                  </a:cubicBezTo>
                  <a:close/>
                  <a:moveTo>
                    <a:pt x="431006" y="275478"/>
                  </a:moveTo>
                  <a:cubicBezTo>
                    <a:pt x="429769" y="275293"/>
                    <a:pt x="428797" y="275663"/>
                    <a:pt x="428797" y="277419"/>
                  </a:cubicBezTo>
                  <a:cubicBezTo>
                    <a:pt x="428797" y="279359"/>
                    <a:pt x="433656" y="280930"/>
                    <a:pt x="433568" y="277419"/>
                  </a:cubicBezTo>
                  <a:cubicBezTo>
                    <a:pt x="433568" y="276494"/>
                    <a:pt x="432154" y="275570"/>
                    <a:pt x="431006" y="275478"/>
                  </a:cubicBezTo>
                  <a:close/>
                  <a:moveTo>
                    <a:pt x="395847" y="278805"/>
                  </a:moveTo>
                  <a:cubicBezTo>
                    <a:pt x="391783" y="285181"/>
                    <a:pt x="388338" y="282686"/>
                    <a:pt x="384186" y="289524"/>
                  </a:cubicBezTo>
                  <a:cubicBezTo>
                    <a:pt x="381006" y="294607"/>
                    <a:pt x="382420" y="300152"/>
                    <a:pt x="379593" y="303201"/>
                  </a:cubicBezTo>
                  <a:cubicBezTo>
                    <a:pt x="380123" y="302647"/>
                    <a:pt x="373939" y="298766"/>
                    <a:pt x="372437" y="300059"/>
                  </a:cubicBezTo>
                  <a:cubicBezTo>
                    <a:pt x="369080" y="302832"/>
                    <a:pt x="369169" y="307637"/>
                    <a:pt x="370229" y="310317"/>
                  </a:cubicBezTo>
                  <a:cubicBezTo>
                    <a:pt x="374911" y="307175"/>
                    <a:pt x="379769" y="307083"/>
                    <a:pt x="384540" y="309947"/>
                  </a:cubicBezTo>
                  <a:cubicBezTo>
                    <a:pt x="388427" y="304680"/>
                    <a:pt x="392048" y="294977"/>
                    <a:pt x="396024" y="299228"/>
                  </a:cubicBezTo>
                  <a:cubicBezTo>
                    <a:pt x="392578" y="305049"/>
                    <a:pt x="386130" y="310964"/>
                    <a:pt x="389310" y="316508"/>
                  </a:cubicBezTo>
                  <a:cubicBezTo>
                    <a:pt x="396377" y="315862"/>
                    <a:pt x="403356" y="309762"/>
                    <a:pt x="410335" y="305419"/>
                  </a:cubicBezTo>
                  <a:cubicBezTo>
                    <a:pt x="405476" y="293775"/>
                    <a:pt x="400882" y="305789"/>
                    <a:pt x="396024" y="299228"/>
                  </a:cubicBezTo>
                  <a:cubicBezTo>
                    <a:pt x="396819" y="298119"/>
                    <a:pt x="397702" y="296825"/>
                    <a:pt x="398409" y="295716"/>
                  </a:cubicBezTo>
                  <a:cubicBezTo>
                    <a:pt x="391783" y="290264"/>
                    <a:pt x="399469" y="284442"/>
                    <a:pt x="395847" y="278805"/>
                  </a:cubicBezTo>
                  <a:close/>
                  <a:moveTo>
                    <a:pt x="417313" y="296270"/>
                  </a:moveTo>
                  <a:cubicBezTo>
                    <a:pt x="416077" y="296086"/>
                    <a:pt x="414928" y="296732"/>
                    <a:pt x="414928" y="298488"/>
                  </a:cubicBezTo>
                  <a:cubicBezTo>
                    <a:pt x="414928" y="300337"/>
                    <a:pt x="419699" y="302000"/>
                    <a:pt x="419699" y="298488"/>
                  </a:cubicBezTo>
                  <a:cubicBezTo>
                    <a:pt x="419699" y="297472"/>
                    <a:pt x="418462" y="296455"/>
                    <a:pt x="417313" y="296270"/>
                  </a:cubicBezTo>
                  <a:close/>
                  <a:moveTo>
                    <a:pt x="380034" y="316878"/>
                  </a:moveTo>
                  <a:cubicBezTo>
                    <a:pt x="378444" y="319188"/>
                    <a:pt x="376943" y="321499"/>
                    <a:pt x="375441" y="323901"/>
                  </a:cubicBezTo>
                  <a:cubicBezTo>
                    <a:pt x="377914" y="327228"/>
                    <a:pt x="376324" y="330647"/>
                    <a:pt x="377826" y="333974"/>
                  </a:cubicBezTo>
                  <a:cubicBezTo>
                    <a:pt x="381183" y="328152"/>
                    <a:pt x="386218" y="322330"/>
                    <a:pt x="380034" y="316878"/>
                  </a:cubicBezTo>
                  <a:close/>
                  <a:moveTo>
                    <a:pt x="410511" y="319096"/>
                  </a:moveTo>
                  <a:cubicBezTo>
                    <a:pt x="404416" y="326304"/>
                    <a:pt x="398144" y="327043"/>
                    <a:pt x="392137" y="340351"/>
                  </a:cubicBezTo>
                  <a:cubicBezTo>
                    <a:pt x="395317" y="344786"/>
                    <a:pt x="398586" y="349222"/>
                    <a:pt x="401854" y="353658"/>
                  </a:cubicBezTo>
                  <a:cubicBezTo>
                    <a:pt x="405829" y="340628"/>
                    <a:pt x="421995" y="362529"/>
                    <a:pt x="418108" y="342753"/>
                  </a:cubicBezTo>
                  <a:cubicBezTo>
                    <a:pt x="411395" y="348021"/>
                    <a:pt x="418550" y="338872"/>
                    <a:pt x="417932" y="335915"/>
                  </a:cubicBezTo>
                  <a:cubicBezTo>
                    <a:pt x="416430" y="329076"/>
                    <a:pt x="408745" y="325842"/>
                    <a:pt x="410511" y="319096"/>
                  </a:cubicBezTo>
                  <a:close/>
                  <a:moveTo>
                    <a:pt x="755210" y="328429"/>
                  </a:moveTo>
                  <a:cubicBezTo>
                    <a:pt x="750528" y="326674"/>
                    <a:pt x="746023" y="333235"/>
                    <a:pt x="741341" y="334159"/>
                  </a:cubicBezTo>
                  <a:cubicBezTo>
                    <a:pt x="747878" y="346265"/>
                    <a:pt x="753885" y="334898"/>
                    <a:pt x="760157" y="333605"/>
                  </a:cubicBezTo>
                  <a:cubicBezTo>
                    <a:pt x="758567" y="330555"/>
                    <a:pt x="756800" y="328984"/>
                    <a:pt x="755210" y="328429"/>
                  </a:cubicBezTo>
                  <a:close/>
                  <a:moveTo>
                    <a:pt x="776058" y="337116"/>
                  </a:moveTo>
                  <a:cubicBezTo>
                    <a:pt x="775174" y="337301"/>
                    <a:pt x="773938" y="338872"/>
                    <a:pt x="772082" y="343308"/>
                  </a:cubicBezTo>
                  <a:cubicBezTo>
                    <a:pt x="770492" y="339796"/>
                    <a:pt x="768902" y="341552"/>
                    <a:pt x="767312" y="343492"/>
                  </a:cubicBezTo>
                  <a:cubicBezTo>
                    <a:pt x="759892" y="328245"/>
                    <a:pt x="747171" y="359018"/>
                    <a:pt x="758213" y="364377"/>
                  </a:cubicBezTo>
                  <a:cubicBezTo>
                    <a:pt x="762719" y="349592"/>
                    <a:pt x="765015" y="356060"/>
                    <a:pt x="767312" y="343492"/>
                  </a:cubicBezTo>
                  <a:cubicBezTo>
                    <a:pt x="768991" y="347004"/>
                    <a:pt x="770581" y="345248"/>
                    <a:pt x="772082" y="343308"/>
                  </a:cubicBezTo>
                  <a:cubicBezTo>
                    <a:pt x="777913" y="350239"/>
                    <a:pt x="778885" y="336839"/>
                    <a:pt x="776058" y="337116"/>
                  </a:cubicBezTo>
                  <a:close/>
                  <a:moveTo>
                    <a:pt x="727030" y="334806"/>
                  </a:moveTo>
                  <a:cubicBezTo>
                    <a:pt x="724733" y="339426"/>
                    <a:pt x="720228" y="344047"/>
                    <a:pt x="722701" y="348483"/>
                  </a:cubicBezTo>
                  <a:cubicBezTo>
                    <a:pt x="724203" y="346542"/>
                    <a:pt x="725793" y="344971"/>
                    <a:pt x="727471" y="348483"/>
                  </a:cubicBezTo>
                  <a:cubicBezTo>
                    <a:pt x="730033" y="343770"/>
                    <a:pt x="731977" y="339149"/>
                    <a:pt x="727030" y="334806"/>
                  </a:cubicBezTo>
                  <a:close/>
                  <a:moveTo>
                    <a:pt x="715546" y="345526"/>
                  </a:moveTo>
                  <a:cubicBezTo>
                    <a:pt x="709009" y="355506"/>
                    <a:pt x="701500" y="350054"/>
                    <a:pt x="701676" y="359572"/>
                  </a:cubicBezTo>
                  <a:cubicBezTo>
                    <a:pt x="701765" y="364377"/>
                    <a:pt x="694786" y="356430"/>
                    <a:pt x="694344" y="356430"/>
                  </a:cubicBezTo>
                  <a:cubicBezTo>
                    <a:pt x="688602" y="356800"/>
                    <a:pt x="685334" y="370661"/>
                    <a:pt x="680652" y="370661"/>
                  </a:cubicBezTo>
                  <a:cubicBezTo>
                    <a:pt x="672436" y="364193"/>
                    <a:pt x="693196" y="356522"/>
                    <a:pt x="684980" y="350054"/>
                  </a:cubicBezTo>
                  <a:cubicBezTo>
                    <a:pt x="678885" y="361143"/>
                    <a:pt x="672436" y="353288"/>
                    <a:pt x="666341" y="364377"/>
                  </a:cubicBezTo>
                  <a:cubicBezTo>
                    <a:pt x="664927" y="367797"/>
                    <a:pt x="666252" y="371123"/>
                    <a:pt x="663956" y="374635"/>
                  </a:cubicBezTo>
                  <a:cubicBezTo>
                    <a:pt x="661129" y="378978"/>
                    <a:pt x="655122" y="376114"/>
                    <a:pt x="661747" y="384985"/>
                  </a:cubicBezTo>
                  <a:cubicBezTo>
                    <a:pt x="658655" y="386002"/>
                    <a:pt x="655740" y="387295"/>
                    <a:pt x="652648" y="392286"/>
                  </a:cubicBezTo>
                  <a:cubicBezTo>
                    <a:pt x="647790" y="382860"/>
                    <a:pt x="643373" y="410028"/>
                    <a:pt x="638337" y="392748"/>
                  </a:cubicBezTo>
                  <a:cubicBezTo>
                    <a:pt x="641871" y="392932"/>
                    <a:pt x="656624" y="380549"/>
                    <a:pt x="652207" y="371678"/>
                  </a:cubicBezTo>
                  <a:cubicBezTo>
                    <a:pt x="648938" y="384246"/>
                    <a:pt x="633832" y="378331"/>
                    <a:pt x="638337" y="392748"/>
                  </a:cubicBezTo>
                  <a:cubicBezTo>
                    <a:pt x="636041" y="396074"/>
                    <a:pt x="633832" y="391361"/>
                    <a:pt x="631447" y="389513"/>
                  </a:cubicBezTo>
                  <a:cubicBezTo>
                    <a:pt x="626853" y="401249"/>
                    <a:pt x="621818" y="389421"/>
                    <a:pt x="617136" y="390160"/>
                  </a:cubicBezTo>
                  <a:cubicBezTo>
                    <a:pt x="600440" y="414649"/>
                    <a:pt x="584097" y="427402"/>
                    <a:pt x="573497" y="456419"/>
                  </a:cubicBezTo>
                  <a:cubicBezTo>
                    <a:pt x="568550" y="444128"/>
                    <a:pt x="564044" y="452722"/>
                    <a:pt x="559186" y="443297"/>
                  </a:cubicBezTo>
                  <a:cubicBezTo>
                    <a:pt x="549027" y="458360"/>
                    <a:pt x="552119" y="464459"/>
                    <a:pt x="540546" y="464551"/>
                  </a:cubicBezTo>
                  <a:cubicBezTo>
                    <a:pt x="541430" y="470743"/>
                    <a:pt x="540370" y="479891"/>
                    <a:pt x="538779" y="488578"/>
                  </a:cubicBezTo>
                  <a:cubicBezTo>
                    <a:pt x="537101" y="496987"/>
                    <a:pt x="526147" y="503733"/>
                    <a:pt x="536748" y="512328"/>
                  </a:cubicBezTo>
                  <a:cubicBezTo>
                    <a:pt x="545493" y="504011"/>
                    <a:pt x="542666" y="507984"/>
                    <a:pt x="548055" y="494862"/>
                  </a:cubicBezTo>
                  <a:cubicBezTo>
                    <a:pt x="552119" y="500776"/>
                    <a:pt x="556271" y="500961"/>
                    <a:pt x="560157" y="497911"/>
                  </a:cubicBezTo>
                  <a:cubicBezTo>
                    <a:pt x="555034" y="489872"/>
                    <a:pt x="567313" y="487007"/>
                    <a:pt x="567136" y="487377"/>
                  </a:cubicBezTo>
                  <a:cubicBezTo>
                    <a:pt x="571112" y="480169"/>
                    <a:pt x="569433" y="467231"/>
                    <a:pt x="573850" y="470096"/>
                  </a:cubicBezTo>
                  <a:cubicBezTo>
                    <a:pt x="574557" y="474624"/>
                    <a:pt x="575175" y="479152"/>
                    <a:pt x="578620" y="483588"/>
                  </a:cubicBezTo>
                  <a:cubicBezTo>
                    <a:pt x="589044" y="476380"/>
                    <a:pt x="572613" y="470188"/>
                    <a:pt x="583037" y="462980"/>
                  </a:cubicBezTo>
                  <a:cubicBezTo>
                    <a:pt x="589044" y="468432"/>
                    <a:pt x="587984" y="474069"/>
                    <a:pt x="590546" y="479614"/>
                  </a:cubicBezTo>
                  <a:cubicBezTo>
                    <a:pt x="595051" y="466492"/>
                    <a:pt x="595316" y="466030"/>
                    <a:pt x="604239" y="458822"/>
                  </a:cubicBezTo>
                  <a:cubicBezTo>
                    <a:pt x="602030" y="451983"/>
                    <a:pt x="588956" y="445792"/>
                    <a:pt x="594345" y="438768"/>
                  </a:cubicBezTo>
                  <a:cubicBezTo>
                    <a:pt x="596553" y="434148"/>
                    <a:pt x="599027" y="433131"/>
                    <a:pt x="601412" y="434979"/>
                  </a:cubicBezTo>
                  <a:cubicBezTo>
                    <a:pt x="606447" y="439323"/>
                    <a:pt x="604150" y="444036"/>
                    <a:pt x="601677" y="448656"/>
                  </a:cubicBezTo>
                  <a:cubicBezTo>
                    <a:pt x="604239" y="453831"/>
                    <a:pt x="611394" y="455680"/>
                    <a:pt x="615899" y="455033"/>
                  </a:cubicBezTo>
                  <a:cubicBezTo>
                    <a:pt x="617401" y="454848"/>
                    <a:pt x="618991" y="447732"/>
                    <a:pt x="620493" y="447917"/>
                  </a:cubicBezTo>
                  <a:cubicBezTo>
                    <a:pt x="621465" y="448009"/>
                    <a:pt x="626942" y="451429"/>
                    <a:pt x="627648" y="451059"/>
                  </a:cubicBezTo>
                  <a:cubicBezTo>
                    <a:pt x="632242" y="448564"/>
                    <a:pt x="634804" y="437105"/>
                    <a:pt x="639132" y="433593"/>
                  </a:cubicBezTo>
                  <a:cubicBezTo>
                    <a:pt x="640458" y="432484"/>
                    <a:pt x="647878" y="434148"/>
                    <a:pt x="648673" y="433409"/>
                  </a:cubicBezTo>
                  <a:cubicBezTo>
                    <a:pt x="654680" y="427309"/>
                    <a:pt x="657595" y="417052"/>
                    <a:pt x="662366" y="412154"/>
                  </a:cubicBezTo>
                  <a:cubicBezTo>
                    <a:pt x="665104" y="425092"/>
                    <a:pt x="674115" y="409289"/>
                    <a:pt x="681182" y="404853"/>
                  </a:cubicBezTo>
                  <a:cubicBezTo>
                    <a:pt x="682684" y="403837"/>
                    <a:pt x="683390" y="408088"/>
                    <a:pt x="685952" y="404576"/>
                  </a:cubicBezTo>
                  <a:cubicBezTo>
                    <a:pt x="690016" y="399124"/>
                    <a:pt x="699468" y="397183"/>
                    <a:pt x="706977" y="400418"/>
                  </a:cubicBezTo>
                  <a:cubicBezTo>
                    <a:pt x="711040" y="388959"/>
                    <a:pt x="713867" y="379256"/>
                    <a:pt x="723054" y="382582"/>
                  </a:cubicBezTo>
                  <a:cubicBezTo>
                    <a:pt x="729150" y="374358"/>
                    <a:pt x="731447" y="366503"/>
                    <a:pt x="729856" y="358556"/>
                  </a:cubicBezTo>
                  <a:cubicBezTo>
                    <a:pt x="724380" y="359849"/>
                    <a:pt x="718991" y="368443"/>
                    <a:pt x="713337" y="362529"/>
                  </a:cubicBezTo>
                  <a:cubicBezTo>
                    <a:pt x="718814" y="356615"/>
                    <a:pt x="720139" y="351070"/>
                    <a:pt x="715546" y="345526"/>
                  </a:cubicBezTo>
                  <a:close/>
                  <a:moveTo>
                    <a:pt x="743726" y="353843"/>
                  </a:moveTo>
                  <a:cubicBezTo>
                    <a:pt x="743284" y="353658"/>
                    <a:pt x="742666" y="353750"/>
                    <a:pt x="741517" y="354582"/>
                  </a:cubicBezTo>
                  <a:cubicBezTo>
                    <a:pt x="739220" y="358278"/>
                    <a:pt x="743019" y="364932"/>
                    <a:pt x="746553" y="361328"/>
                  </a:cubicBezTo>
                  <a:cubicBezTo>
                    <a:pt x="744256" y="358833"/>
                    <a:pt x="745051" y="354397"/>
                    <a:pt x="743726" y="353843"/>
                  </a:cubicBezTo>
                  <a:close/>
                  <a:moveTo>
                    <a:pt x="1147965" y="373896"/>
                  </a:moveTo>
                  <a:cubicBezTo>
                    <a:pt x="1141693" y="374173"/>
                    <a:pt x="1139572" y="382305"/>
                    <a:pt x="1141162" y="391084"/>
                  </a:cubicBezTo>
                  <a:cubicBezTo>
                    <a:pt x="1147435" y="390807"/>
                    <a:pt x="1149643" y="382675"/>
                    <a:pt x="1147965" y="373896"/>
                  </a:cubicBezTo>
                  <a:close/>
                  <a:moveTo>
                    <a:pt x="1230473" y="374265"/>
                  </a:moveTo>
                  <a:cubicBezTo>
                    <a:pt x="1223671" y="387757"/>
                    <a:pt x="1216604" y="392563"/>
                    <a:pt x="1209625" y="398847"/>
                  </a:cubicBezTo>
                  <a:cubicBezTo>
                    <a:pt x="1214660" y="416220"/>
                    <a:pt x="1218812" y="389144"/>
                    <a:pt x="1223760" y="398477"/>
                  </a:cubicBezTo>
                  <a:cubicBezTo>
                    <a:pt x="1227823" y="405500"/>
                    <a:pt x="1231798" y="401804"/>
                    <a:pt x="1235862" y="408180"/>
                  </a:cubicBezTo>
                  <a:cubicBezTo>
                    <a:pt x="1238865" y="402451"/>
                    <a:pt x="1245138" y="396444"/>
                    <a:pt x="1242576" y="390899"/>
                  </a:cubicBezTo>
                  <a:cubicBezTo>
                    <a:pt x="1238777" y="397091"/>
                    <a:pt x="1234714" y="397276"/>
                    <a:pt x="1230738" y="394688"/>
                  </a:cubicBezTo>
                  <a:cubicBezTo>
                    <a:pt x="1238159" y="387573"/>
                    <a:pt x="1238159" y="380827"/>
                    <a:pt x="1230473" y="374265"/>
                  </a:cubicBezTo>
                  <a:close/>
                  <a:moveTo>
                    <a:pt x="1157064" y="379256"/>
                  </a:moveTo>
                  <a:cubicBezTo>
                    <a:pt x="1155915" y="378978"/>
                    <a:pt x="1154502" y="379440"/>
                    <a:pt x="1152735" y="380642"/>
                  </a:cubicBezTo>
                  <a:cubicBezTo>
                    <a:pt x="1151940" y="395428"/>
                    <a:pt x="1170403" y="392655"/>
                    <a:pt x="1169784" y="410583"/>
                  </a:cubicBezTo>
                  <a:cubicBezTo>
                    <a:pt x="1178088" y="390807"/>
                    <a:pt x="1186834" y="396074"/>
                    <a:pt x="1195403" y="392470"/>
                  </a:cubicBezTo>
                  <a:cubicBezTo>
                    <a:pt x="1195579" y="401527"/>
                    <a:pt x="1201233" y="404853"/>
                    <a:pt x="1207240" y="402451"/>
                  </a:cubicBezTo>
                  <a:cubicBezTo>
                    <a:pt x="1201498" y="393672"/>
                    <a:pt x="1204148" y="385170"/>
                    <a:pt x="1195403" y="392470"/>
                  </a:cubicBezTo>
                  <a:cubicBezTo>
                    <a:pt x="1192311" y="384615"/>
                    <a:pt x="1188777" y="386464"/>
                    <a:pt x="1185862" y="386186"/>
                  </a:cubicBezTo>
                  <a:cubicBezTo>
                    <a:pt x="1183654" y="385909"/>
                    <a:pt x="1178707" y="386279"/>
                    <a:pt x="1176322" y="386556"/>
                  </a:cubicBezTo>
                  <a:cubicBezTo>
                    <a:pt x="1172964" y="386833"/>
                    <a:pt x="1170491" y="387757"/>
                    <a:pt x="1166958" y="386741"/>
                  </a:cubicBezTo>
                  <a:cubicBezTo>
                    <a:pt x="1162452" y="385447"/>
                    <a:pt x="1160686" y="379902"/>
                    <a:pt x="1157064" y="379256"/>
                  </a:cubicBezTo>
                  <a:close/>
                  <a:moveTo>
                    <a:pt x="1181887" y="403005"/>
                  </a:moveTo>
                  <a:cubicBezTo>
                    <a:pt x="1181533" y="401989"/>
                    <a:pt x="1180650" y="401711"/>
                    <a:pt x="1179060" y="403467"/>
                  </a:cubicBezTo>
                  <a:cubicBezTo>
                    <a:pt x="1177823" y="405316"/>
                    <a:pt x="1178442" y="410213"/>
                    <a:pt x="1181445" y="406794"/>
                  </a:cubicBezTo>
                  <a:cubicBezTo>
                    <a:pt x="1182152" y="405870"/>
                    <a:pt x="1182240" y="404022"/>
                    <a:pt x="1181887" y="403005"/>
                  </a:cubicBezTo>
                  <a:close/>
                  <a:moveTo>
                    <a:pt x="1122170" y="374081"/>
                  </a:moveTo>
                  <a:cubicBezTo>
                    <a:pt x="1121375" y="373896"/>
                    <a:pt x="1120403" y="374173"/>
                    <a:pt x="1119608" y="375097"/>
                  </a:cubicBezTo>
                  <a:cubicBezTo>
                    <a:pt x="1117311" y="379995"/>
                    <a:pt x="1120933" y="380734"/>
                    <a:pt x="1124555" y="381566"/>
                  </a:cubicBezTo>
                  <a:cubicBezTo>
                    <a:pt x="1126233" y="378886"/>
                    <a:pt x="1124555" y="374635"/>
                    <a:pt x="1122170" y="374081"/>
                  </a:cubicBezTo>
                  <a:close/>
                  <a:moveTo>
                    <a:pt x="1090809" y="374450"/>
                  </a:moveTo>
                  <a:cubicBezTo>
                    <a:pt x="1089838" y="373619"/>
                    <a:pt x="1088512" y="373803"/>
                    <a:pt x="1086657" y="376206"/>
                  </a:cubicBezTo>
                  <a:cubicBezTo>
                    <a:pt x="1092488" y="389144"/>
                    <a:pt x="1093636" y="377130"/>
                    <a:pt x="1090809" y="374450"/>
                  </a:cubicBezTo>
                  <a:close/>
                  <a:moveTo>
                    <a:pt x="1001675" y="380642"/>
                  </a:moveTo>
                  <a:cubicBezTo>
                    <a:pt x="1000527" y="380457"/>
                    <a:pt x="999290" y="381011"/>
                    <a:pt x="999290" y="382767"/>
                  </a:cubicBezTo>
                  <a:cubicBezTo>
                    <a:pt x="999379" y="384708"/>
                    <a:pt x="1004149" y="386094"/>
                    <a:pt x="1004061" y="382582"/>
                  </a:cubicBezTo>
                  <a:cubicBezTo>
                    <a:pt x="1004061" y="381658"/>
                    <a:pt x="1002912" y="380734"/>
                    <a:pt x="1001675" y="380642"/>
                  </a:cubicBezTo>
                  <a:close/>
                  <a:moveTo>
                    <a:pt x="1100880" y="382398"/>
                  </a:moveTo>
                  <a:cubicBezTo>
                    <a:pt x="1098672" y="384431"/>
                    <a:pt x="1096198" y="389236"/>
                    <a:pt x="1093813" y="386186"/>
                  </a:cubicBezTo>
                  <a:cubicBezTo>
                    <a:pt x="1092223" y="388404"/>
                    <a:pt x="1090721" y="390992"/>
                    <a:pt x="1089219" y="393302"/>
                  </a:cubicBezTo>
                  <a:cubicBezTo>
                    <a:pt x="1082064" y="382582"/>
                    <a:pt x="1085156" y="414557"/>
                    <a:pt x="1091781" y="403190"/>
                  </a:cubicBezTo>
                  <a:cubicBezTo>
                    <a:pt x="1089661" y="386926"/>
                    <a:pt x="1097081" y="410398"/>
                    <a:pt x="1096551" y="409936"/>
                  </a:cubicBezTo>
                  <a:cubicBezTo>
                    <a:pt x="1098053" y="411045"/>
                    <a:pt x="1100527" y="403929"/>
                    <a:pt x="1103530" y="406240"/>
                  </a:cubicBezTo>
                  <a:cubicBezTo>
                    <a:pt x="1105385" y="407718"/>
                    <a:pt x="1106622" y="411322"/>
                    <a:pt x="1108477" y="412986"/>
                  </a:cubicBezTo>
                  <a:cubicBezTo>
                    <a:pt x="1116074" y="400048"/>
                    <a:pt x="1124113" y="412616"/>
                    <a:pt x="1131887" y="405223"/>
                  </a:cubicBezTo>
                  <a:cubicBezTo>
                    <a:pt x="1131622" y="389513"/>
                    <a:pt x="1119696" y="391639"/>
                    <a:pt x="1112806" y="392286"/>
                  </a:cubicBezTo>
                  <a:cubicBezTo>
                    <a:pt x="1108830" y="388866"/>
                    <a:pt x="1105032" y="390899"/>
                    <a:pt x="1100880" y="382398"/>
                  </a:cubicBezTo>
                  <a:close/>
                  <a:moveTo>
                    <a:pt x="1136657" y="406424"/>
                  </a:moveTo>
                  <a:cubicBezTo>
                    <a:pt x="1135420" y="406240"/>
                    <a:pt x="1134449" y="406794"/>
                    <a:pt x="1134449" y="408550"/>
                  </a:cubicBezTo>
                  <a:cubicBezTo>
                    <a:pt x="1134449" y="410491"/>
                    <a:pt x="1139131" y="411877"/>
                    <a:pt x="1139042" y="408365"/>
                  </a:cubicBezTo>
                  <a:cubicBezTo>
                    <a:pt x="1139042" y="407441"/>
                    <a:pt x="1137806" y="406517"/>
                    <a:pt x="1136657" y="406424"/>
                  </a:cubicBezTo>
                  <a:close/>
                  <a:moveTo>
                    <a:pt x="1050350" y="382767"/>
                  </a:moveTo>
                  <a:cubicBezTo>
                    <a:pt x="1046552" y="383691"/>
                    <a:pt x="1048760" y="397183"/>
                    <a:pt x="1056092" y="387573"/>
                  </a:cubicBezTo>
                  <a:cubicBezTo>
                    <a:pt x="1057682" y="390992"/>
                    <a:pt x="1059272" y="389236"/>
                    <a:pt x="1060862" y="387388"/>
                  </a:cubicBezTo>
                  <a:cubicBezTo>
                    <a:pt x="1071110" y="402636"/>
                    <a:pt x="1070580" y="374450"/>
                    <a:pt x="1060862" y="387388"/>
                  </a:cubicBezTo>
                  <a:cubicBezTo>
                    <a:pt x="1059272" y="383876"/>
                    <a:pt x="1057594" y="385632"/>
                    <a:pt x="1056092" y="387573"/>
                  </a:cubicBezTo>
                  <a:cubicBezTo>
                    <a:pt x="1053530" y="383691"/>
                    <a:pt x="1051587" y="382490"/>
                    <a:pt x="1050350" y="382767"/>
                  </a:cubicBezTo>
                  <a:close/>
                  <a:moveTo>
                    <a:pt x="1078265" y="386371"/>
                  </a:moveTo>
                  <a:cubicBezTo>
                    <a:pt x="1077117" y="385355"/>
                    <a:pt x="1076057" y="385077"/>
                    <a:pt x="1074908" y="386741"/>
                  </a:cubicBezTo>
                  <a:cubicBezTo>
                    <a:pt x="1077294" y="388589"/>
                    <a:pt x="1079767" y="393210"/>
                    <a:pt x="1082064" y="389975"/>
                  </a:cubicBezTo>
                  <a:cubicBezTo>
                    <a:pt x="1080915" y="389051"/>
                    <a:pt x="1079502" y="387295"/>
                    <a:pt x="1078265" y="386371"/>
                  </a:cubicBezTo>
                  <a:close/>
                  <a:moveTo>
                    <a:pt x="975704" y="383599"/>
                  </a:moveTo>
                  <a:cubicBezTo>
                    <a:pt x="972965" y="384523"/>
                    <a:pt x="971552" y="393117"/>
                    <a:pt x="968725" y="394134"/>
                  </a:cubicBezTo>
                  <a:cubicBezTo>
                    <a:pt x="967135" y="394688"/>
                    <a:pt x="963248" y="384985"/>
                    <a:pt x="961658" y="390899"/>
                  </a:cubicBezTo>
                  <a:cubicBezTo>
                    <a:pt x="962718" y="394503"/>
                    <a:pt x="962895" y="401342"/>
                    <a:pt x="966782" y="404576"/>
                  </a:cubicBezTo>
                  <a:cubicBezTo>
                    <a:pt x="969697" y="407071"/>
                    <a:pt x="972524" y="401896"/>
                    <a:pt x="976057" y="404022"/>
                  </a:cubicBezTo>
                  <a:cubicBezTo>
                    <a:pt x="977294" y="404761"/>
                    <a:pt x="979679" y="410953"/>
                    <a:pt x="980827" y="410768"/>
                  </a:cubicBezTo>
                  <a:cubicBezTo>
                    <a:pt x="986746" y="409659"/>
                    <a:pt x="988071" y="406517"/>
                    <a:pt x="988248" y="413910"/>
                  </a:cubicBezTo>
                  <a:cubicBezTo>
                    <a:pt x="988248" y="417791"/>
                    <a:pt x="1005651" y="392563"/>
                    <a:pt x="1009449" y="416682"/>
                  </a:cubicBezTo>
                  <a:cubicBezTo>
                    <a:pt x="1012541" y="411969"/>
                    <a:pt x="1015545" y="407256"/>
                    <a:pt x="1018548" y="402636"/>
                  </a:cubicBezTo>
                  <a:cubicBezTo>
                    <a:pt x="1009891" y="393210"/>
                    <a:pt x="1001410" y="397923"/>
                    <a:pt x="992753" y="393302"/>
                  </a:cubicBezTo>
                  <a:cubicBezTo>
                    <a:pt x="993372" y="394134"/>
                    <a:pt x="993725" y="394873"/>
                    <a:pt x="994343" y="395705"/>
                  </a:cubicBezTo>
                  <a:cubicBezTo>
                    <a:pt x="993106" y="397645"/>
                    <a:pt x="989838" y="397091"/>
                    <a:pt x="991958" y="392470"/>
                  </a:cubicBezTo>
                  <a:cubicBezTo>
                    <a:pt x="992046" y="392655"/>
                    <a:pt x="992223" y="392748"/>
                    <a:pt x="992400" y="392932"/>
                  </a:cubicBezTo>
                  <a:cubicBezTo>
                    <a:pt x="994078" y="388774"/>
                    <a:pt x="991163" y="388035"/>
                    <a:pt x="990015" y="389975"/>
                  </a:cubicBezTo>
                  <a:cubicBezTo>
                    <a:pt x="987718" y="385540"/>
                    <a:pt x="980386" y="381843"/>
                    <a:pt x="975704" y="383599"/>
                  </a:cubicBezTo>
                  <a:close/>
                  <a:moveTo>
                    <a:pt x="1035863" y="400418"/>
                  </a:moveTo>
                  <a:cubicBezTo>
                    <a:pt x="1034626" y="400233"/>
                    <a:pt x="1032859" y="401619"/>
                    <a:pt x="1030474" y="405593"/>
                  </a:cubicBezTo>
                  <a:cubicBezTo>
                    <a:pt x="1020315" y="393487"/>
                    <a:pt x="1020757" y="421580"/>
                    <a:pt x="1030474" y="405593"/>
                  </a:cubicBezTo>
                  <a:cubicBezTo>
                    <a:pt x="1038071" y="414649"/>
                    <a:pt x="1039573" y="401065"/>
                    <a:pt x="1035863" y="400418"/>
                  </a:cubicBezTo>
                  <a:close/>
                  <a:moveTo>
                    <a:pt x="1723581" y="502070"/>
                  </a:moveTo>
                  <a:cubicBezTo>
                    <a:pt x="1722786" y="501885"/>
                    <a:pt x="1722079" y="502162"/>
                    <a:pt x="1721196" y="503087"/>
                  </a:cubicBezTo>
                  <a:cubicBezTo>
                    <a:pt x="1724200" y="506413"/>
                    <a:pt x="1721549" y="513159"/>
                    <a:pt x="1725966" y="509555"/>
                  </a:cubicBezTo>
                  <a:cubicBezTo>
                    <a:pt x="1727733" y="506875"/>
                    <a:pt x="1725966" y="502532"/>
                    <a:pt x="1723581" y="502070"/>
                  </a:cubicBezTo>
                  <a:close/>
                  <a:moveTo>
                    <a:pt x="1674023" y="506044"/>
                  </a:moveTo>
                  <a:cubicBezTo>
                    <a:pt x="1672786" y="505859"/>
                    <a:pt x="1671814" y="506413"/>
                    <a:pt x="1671814" y="508169"/>
                  </a:cubicBezTo>
                  <a:cubicBezTo>
                    <a:pt x="1671814" y="510110"/>
                    <a:pt x="1676673" y="511588"/>
                    <a:pt x="1676585" y="507984"/>
                  </a:cubicBezTo>
                  <a:cubicBezTo>
                    <a:pt x="1676585" y="507060"/>
                    <a:pt x="1675171" y="506136"/>
                    <a:pt x="1674023" y="506044"/>
                  </a:cubicBezTo>
                  <a:close/>
                  <a:moveTo>
                    <a:pt x="368109" y="320667"/>
                  </a:moveTo>
                  <a:cubicBezTo>
                    <a:pt x="366519" y="323070"/>
                    <a:pt x="365017" y="325472"/>
                    <a:pt x="363515" y="327783"/>
                  </a:cubicBezTo>
                  <a:cubicBezTo>
                    <a:pt x="365988" y="331109"/>
                    <a:pt x="364575" y="334621"/>
                    <a:pt x="366077" y="337948"/>
                  </a:cubicBezTo>
                  <a:cubicBezTo>
                    <a:pt x="369434" y="332126"/>
                    <a:pt x="374292" y="326119"/>
                    <a:pt x="368109" y="320667"/>
                  </a:cubicBezTo>
                  <a:close/>
                  <a:moveTo>
                    <a:pt x="385158" y="344139"/>
                  </a:moveTo>
                  <a:cubicBezTo>
                    <a:pt x="379063" y="352272"/>
                    <a:pt x="373497" y="360404"/>
                    <a:pt x="378444" y="368074"/>
                  </a:cubicBezTo>
                  <a:cubicBezTo>
                    <a:pt x="378886" y="353011"/>
                    <a:pt x="394257" y="358833"/>
                    <a:pt x="385158" y="344139"/>
                  </a:cubicBezTo>
                  <a:close/>
                  <a:moveTo>
                    <a:pt x="659627" y="364562"/>
                  </a:moveTo>
                  <a:cubicBezTo>
                    <a:pt x="659185" y="363546"/>
                    <a:pt x="658302" y="363084"/>
                    <a:pt x="656800" y="364747"/>
                  </a:cubicBezTo>
                  <a:cubicBezTo>
                    <a:pt x="655564" y="366688"/>
                    <a:pt x="656182" y="371401"/>
                    <a:pt x="659185" y="368074"/>
                  </a:cubicBezTo>
                  <a:cubicBezTo>
                    <a:pt x="659804" y="367150"/>
                    <a:pt x="659980" y="365579"/>
                    <a:pt x="659627" y="364562"/>
                  </a:cubicBezTo>
                  <a:close/>
                  <a:moveTo>
                    <a:pt x="366342" y="344694"/>
                  </a:moveTo>
                  <a:cubicBezTo>
                    <a:pt x="364222" y="351625"/>
                    <a:pt x="351501" y="358925"/>
                    <a:pt x="357155" y="365486"/>
                  </a:cubicBezTo>
                  <a:cubicBezTo>
                    <a:pt x="358745" y="363546"/>
                    <a:pt x="360070" y="361790"/>
                    <a:pt x="361748" y="365302"/>
                  </a:cubicBezTo>
                  <a:cubicBezTo>
                    <a:pt x="358303" y="374450"/>
                    <a:pt x="360865" y="377869"/>
                    <a:pt x="366872" y="378794"/>
                  </a:cubicBezTo>
                  <a:cubicBezTo>
                    <a:pt x="370140" y="375652"/>
                    <a:pt x="368904" y="371493"/>
                    <a:pt x="369080" y="368536"/>
                  </a:cubicBezTo>
                  <a:cubicBezTo>
                    <a:pt x="369787" y="357909"/>
                    <a:pt x="369522" y="355136"/>
                    <a:pt x="364133" y="355044"/>
                  </a:cubicBezTo>
                  <a:cubicBezTo>
                    <a:pt x="365370" y="351625"/>
                    <a:pt x="368550" y="348113"/>
                    <a:pt x="366342" y="344694"/>
                  </a:cubicBezTo>
                  <a:close/>
                  <a:moveTo>
                    <a:pt x="513161" y="374820"/>
                  </a:moveTo>
                  <a:cubicBezTo>
                    <a:pt x="511924" y="374727"/>
                    <a:pt x="510776" y="375282"/>
                    <a:pt x="510776" y="377038"/>
                  </a:cubicBezTo>
                  <a:cubicBezTo>
                    <a:pt x="510776" y="378886"/>
                    <a:pt x="515635" y="380180"/>
                    <a:pt x="515546" y="376668"/>
                  </a:cubicBezTo>
                  <a:cubicBezTo>
                    <a:pt x="515546" y="375744"/>
                    <a:pt x="514310" y="375005"/>
                    <a:pt x="513161" y="374820"/>
                  </a:cubicBezTo>
                  <a:close/>
                  <a:moveTo>
                    <a:pt x="635776" y="377223"/>
                  </a:moveTo>
                  <a:cubicBezTo>
                    <a:pt x="634627" y="377038"/>
                    <a:pt x="633567" y="377500"/>
                    <a:pt x="633567" y="379256"/>
                  </a:cubicBezTo>
                  <a:cubicBezTo>
                    <a:pt x="633655" y="381104"/>
                    <a:pt x="638426" y="382582"/>
                    <a:pt x="638337" y="378978"/>
                  </a:cubicBezTo>
                  <a:cubicBezTo>
                    <a:pt x="638337" y="378054"/>
                    <a:pt x="636924" y="377407"/>
                    <a:pt x="635776" y="377223"/>
                  </a:cubicBezTo>
                  <a:close/>
                  <a:moveTo>
                    <a:pt x="309540" y="348021"/>
                  </a:moveTo>
                  <a:cubicBezTo>
                    <a:pt x="308392" y="347928"/>
                    <a:pt x="307331" y="348483"/>
                    <a:pt x="307331" y="350239"/>
                  </a:cubicBezTo>
                  <a:cubicBezTo>
                    <a:pt x="307420" y="352179"/>
                    <a:pt x="312013" y="353565"/>
                    <a:pt x="311925" y="350054"/>
                  </a:cubicBezTo>
                  <a:cubicBezTo>
                    <a:pt x="311925" y="349130"/>
                    <a:pt x="310777" y="348205"/>
                    <a:pt x="309540" y="348021"/>
                  </a:cubicBezTo>
                  <a:close/>
                  <a:moveTo>
                    <a:pt x="322437" y="349222"/>
                  </a:moveTo>
                  <a:cubicBezTo>
                    <a:pt x="321554" y="348298"/>
                    <a:pt x="319699" y="348483"/>
                    <a:pt x="316695" y="350054"/>
                  </a:cubicBezTo>
                  <a:cubicBezTo>
                    <a:pt x="319787" y="350978"/>
                    <a:pt x="315105" y="363638"/>
                    <a:pt x="317049" y="363546"/>
                  </a:cubicBezTo>
                  <a:cubicBezTo>
                    <a:pt x="319787" y="363453"/>
                    <a:pt x="325088" y="352179"/>
                    <a:pt x="322437" y="349222"/>
                  </a:cubicBezTo>
                  <a:close/>
                  <a:moveTo>
                    <a:pt x="302826" y="357169"/>
                  </a:moveTo>
                  <a:cubicBezTo>
                    <a:pt x="294434" y="366595"/>
                    <a:pt x="296289" y="375744"/>
                    <a:pt x="298409" y="384800"/>
                  </a:cubicBezTo>
                  <a:cubicBezTo>
                    <a:pt x="303003" y="375652"/>
                    <a:pt x="307862" y="371770"/>
                    <a:pt x="312543" y="370477"/>
                  </a:cubicBezTo>
                  <a:cubicBezTo>
                    <a:pt x="309275" y="366041"/>
                    <a:pt x="306006" y="361605"/>
                    <a:pt x="302826" y="357169"/>
                  </a:cubicBezTo>
                  <a:close/>
                  <a:moveTo>
                    <a:pt x="338338" y="374265"/>
                  </a:moveTo>
                  <a:cubicBezTo>
                    <a:pt x="337102" y="374081"/>
                    <a:pt x="336130" y="374912"/>
                    <a:pt x="336130" y="376668"/>
                  </a:cubicBezTo>
                  <a:cubicBezTo>
                    <a:pt x="336130" y="378516"/>
                    <a:pt x="340812" y="379995"/>
                    <a:pt x="340724" y="376483"/>
                  </a:cubicBezTo>
                  <a:cubicBezTo>
                    <a:pt x="340724" y="375467"/>
                    <a:pt x="339487" y="374450"/>
                    <a:pt x="338338" y="374265"/>
                  </a:cubicBezTo>
                  <a:close/>
                  <a:moveTo>
                    <a:pt x="489575" y="381196"/>
                  </a:moveTo>
                  <a:cubicBezTo>
                    <a:pt x="486483" y="387018"/>
                    <a:pt x="480211" y="392932"/>
                    <a:pt x="482773" y="398477"/>
                  </a:cubicBezTo>
                  <a:cubicBezTo>
                    <a:pt x="486218" y="398200"/>
                    <a:pt x="499999" y="389698"/>
                    <a:pt x="489575" y="381196"/>
                  </a:cubicBezTo>
                  <a:close/>
                  <a:moveTo>
                    <a:pt x="336130" y="385724"/>
                  </a:moveTo>
                  <a:cubicBezTo>
                    <a:pt x="335335" y="385632"/>
                    <a:pt x="334717" y="385909"/>
                    <a:pt x="333921" y="386741"/>
                  </a:cubicBezTo>
                  <a:cubicBezTo>
                    <a:pt x="337190" y="390068"/>
                    <a:pt x="340370" y="396814"/>
                    <a:pt x="343462" y="393302"/>
                  </a:cubicBezTo>
                  <a:cubicBezTo>
                    <a:pt x="341077" y="390807"/>
                    <a:pt x="338515" y="386279"/>
                    <a:pt x="336130" y="385724"/>
                  </a:cubicBezTo>
                  <a:close/>
                  <a:moveTo>
                    <a:pt x="324646" y="389698"/>
                  </a:moveTo>
                  <a:cubicBezTo>
                    <a:pt x="323851" y="389513"/>
                    <a:pt x="323144" y="389883"/>
                    <a:pt x="322261" y="390715"/>
                  </a:cubicBezTo>
                  <a:cubicBezTo>
                    <a:pt x="325176" y="394134"/>
                    <a:pt x="322614" y="400880"/>
                    <a:pt x="327031" y="397276"/>
                  </a:cubicBezTo>
                  <a:cubicBezTo>
                    <a:pt x="328709" y="394596"/>
                    <a:pt x="327031" y="390253"/>
                    <a:pt x="324646" y="389698"/>
                  </a:cubicBezTo>
                  <a:close/>
                  <a:moveTo>
                    <a:pt x="350618" y="398107"/>
                  </a:moveTo>
                  <a:cubicBezTo>
                    <a:pt x="349557" y="397923"/>
                    <a:pt x="347879" y="399494"/>
                    <a:pt x="345847" y="403467"/>
                  </a:cubicBezTo>
                  <a:cubicBezTo>
                    <a:pt x="347879" y="407903"/>
                    <a:pt x="343109" y="412708"/>
                    <a:pt x="346289" y="417144"/>
                  </a:cubicBezTo>
                  <a:cubicBezTo>
                    <a:pt x="352561" y="413170"/>
                    <a:pt x="353798" y="398477"/>
                    <a:pt x="350618" y="398107"/>
                  </a:cubicBezTo>
                  <a:close/>
                  <a:moveTo>
                    <a:pt x="452384" y="416682"/>
                  </a:moveTo>
                  <a:cubicBezTo>
                    <a:pt x="436571" y="433501"/>
                    <a:pt x="461925" y="432577"/>
                    <a:pt x="452384" y="416682"/>
                  </a:cubicBezTo>
                  <a:close/>
                  <a:moveTo>
                    <a:pt x="576235" y="425461"/>
                  </a:moveTo>
                  <a:cubicBezTo>
                    <a:pt x="575352" y="424445"/>
                    <a:pt x="573673" y="424260"/>
                    <a:pt x="570670" y="425831"/>
                  </a:cubicBezTo>
                  <a:cubicBezTo>
                    <a:pt x="573762" y="426755"/>
                    <a:pt x="568903" y="439600"/>
                    <a:pt x="570935" y="439508"/>
                  </a:cubicBezTo>
                  <a:cubicBezTo>
                    <a:pt x="573673" y="439415"/>
                    <a:pt x="578885" y="428326"/>
                    <a:pt x="576235" y="425461"/>
                  </a:cubicBezTo>
                  <a:close/>
                  <a:moveTo>
                    <a:pt x="298851" y="398477"/>
                  </a:moveTo>
                  <a:cubicBezTo>
                    <a:pt x="291960" y="403282"/>
                    <a:pt x="298233" y="413355"/>
                    <a:pt x="299028" y="418900"/>
                  </a:cubicBezTo>
                  <a:cubicBezTo>
                    <a:pt x="300088" y="426016"/>
                    <a:pt x="296289" y="433409"/>
                    <a:pt x="304151" y="432392"/>
                  </a:cubicBezTo>
                  <a:cubicBezTo>
                    <a:pt x="312720" y="425276"/>
                    <a:pt x="306625" y="418438"/>
                    <a:pt x="313162" y="411322"/>
                  </a:cubicBezTo>
                  <a:cubicBezTo>
                    <a:pt x="316519" y="406702"/>
                    <a:pt x="321377" y="397461"/>
                    <a:pt x="315282" y="401249"/>
                  </a:cubicBezTo>
                  <a:cubicBezTo>
                    <a:pt x="310070" y="416220"/>
                    <a:pt x="304505" y="408088"/>
                    <a:pt x="298851" y="398477"/>
                  </a:cubicBezTo>
                  <a:close/>
                  <a:moveTo>
                    <a:pt x="328444" y="414187"/>
                  </a:moveTo>
                  <a:cubicBezTo>
                    <a:pt x="327208" y="413170"/>
                    <a:pt x="326148" y="412708"/>
                    <a:pt x="324999" y="414372"/>
                  </a:cubicBezTo>
                  <a:cubicBezTo>
                    <a:pt x="327473" y="416128"/>
                    <a:pt x="329858" y="420748"/>
                    <a:pt x="332155" y="417514"/>
                  </a:cubicBezTo>
                  <a:cubicBezTo>
                    <a:pt x="331006" y="416590"/>
                    <a:pt x="329593" y="415111"/>
                    <a:pt x="328444" y="414187"/>
                  </a:cubicBezTo>
                  <a:close/>
                  <a:moveTo>
                    <a:pt x="320847" y="417883"/>
                  </a:moveTo>
                  <a:cubicBezTo>
                    <a:pt x="320494" y="416867"/>
                    <a:pt x="319434" y="416590"/>
                    <a:pt x="317844" y="418345"/>
                  </a:cubicBezTo>
                  <a:cubicBezTo>
                    <a:pt x="316607" y="420286"/>
                    <a:pt x="317225" y="424814"/>
                    <a:pt x="320229" y="421487"/>
                  </a:cubicBezTo>
                  <a:cubicBezTo>
                    <a:pt x="320936" y="420563"/>
                    <a:pt x="321201" y="418900"/>
                    <a:pt x="320847" y="417883"/>
                  </a:cubicBezTo>
                  <a:close/>
                  <a:moveTo>
                    <a:pt x="346289" y="426016"/>
                  </a:moveTo>
                  <a:cubicBezTo>
                    <a:pt x="345847" y="425831"/>
                    <a:pt x="345140" y="426016"/>
                    <a:pt x="344080" y="427217"/>
                  </a:cubicBezTo>
                  <a:cubicBezTo>
                    <a:pt x="341342" y="430451"/>
                    <a:pt x="340105" y="438953"/>
                    <a:pt x="344257" y="434148"/>
                  </a:cubicBezTo>
                  <a:cubicBezTo>
                    <a:pt x="346377" y="431838"/>
                    <a:pt x="347526" y="426570"/>
                    <a:pt x="346289" y="426016"/>
                  </a:cubicBezTo>
                  <a:close/>
                  <a:moveTo>
                    <a:pt x="558744" y="431006"/>
                  </a:moveTo>
                  <a:cubicBezTo>
                    <a:pt x="557596" y="430821"/>
                    <a:pt x="556536" y="431653"/>
                    <a:pt x="556624" y="433409"/>
                  </a:cubicBezTo>
                  <a:cubicBezTo>
                    <a:pt x="556624" y="435257"/>
                    <a:pt x="561218" y="436735"/>
                    <a:pt x="561129" y="433224"/>
                  </a:cubicBezTo>
                  <a:cubicBezTo>
                    <a:pt x="561129" y="432207"/>
                    <a:pt x="559981" y="431191"/>
                    <a:pt x="558744" y="431006"/>
                  </a:cubicBezTo>
                  <a:close/>
                  <a:moveTo>
                    <a:pt x="544698" y="431560"/>
                  </a:moveTo>
                  <a:cubicBezTo>
                    <a:pt x="543550" y="431468"/>
                    <a:pt x="542313" y="432022"/>
                    <a:pt x="542313" y="433778"/>
                  </a:cubicBezTo>
                  <a:cubicBezTo>
                    <a:pt x="542313" y="435626"/>
                    <a:pt x="547172" y="437105"/>
                    <a:pt x="547083" y="433593"/>
                  </a:cubicBezTo>
                  <a:cubicBezTo>
                    <a:pt x="547083" y="432669"/>
                    <a:pt x="545847" y="431745"/>
                    <a:pt x="544698" y="431560"/>
                  </a:cubicBezTo>
                  <a:close/>
                  <a:moveTo>
                    <a:pt x="284982" y="419270"/>
                  </a:moveTo>
                  <a:cubicBezTo>
                    <a:pt x="268021" y="430544"/>
                    <a:pt x="267049" y="448656"/>
                    <a:pt x="262102" y="468155"/>
                  </a:cubicBezTo>
                  <a:cubicBezTo>
                    <a:pt x="263604" y="470096"/>
                    <a:pt x="265194" y="472036"/>
                    <a:pt x="266696" y="474069"/>
                  </a:cubicBezTo>
                  <a:cubicBezTo>
                    <a:pt x="267314" y="473238"/>
                    <a:pt x="267932" y="472868"/>
                    <a:pt x="268639" y="472868"/>
                  </a:cubicBezTo>
                  <a:cubicBezTo>
                    <a:pt x="270936" y="473053"/>
                    <a:pt x="273321" y="476842"/>
                    <a:pt x="271643" y="480815"/>
                  </a:cubicBezTo>
                  <a:cubicBezTo>
                    <a:pt x="270141" y="478782"/>
                    <a:pt x="268551" y="476749"/>
                    <a:pt x="267049" y="474624"/>
                  </a:cubicBezTo>
                  <a:cubicBezTo>
                    <a:pt x="266254" y="475825"/>
                    <a:pt x="265635" y="476842"/>
                    <a:pt x="264929" y="478043"/>
                  </a:cubicBezTo>
                  <a:cubicBezTo>
                    <a:pt x="267932" y="492736"/>
                    <a:pt x="281536" y="483957"/>
                    <a:pt x="276413" y="474254"/>
                  </a:cubicBezTo>
                  <a:cubicBezTo>
                    <a:pt x="283215" y="466122"/>
                    <a:pt x="268904" y="458637"/>
                    <a:pt x="278356" y="450227"/>
                  </a:cubicBezTo>
                  <a:cubicBezTo>
                    <a:pt x="280830" y="453647"/>
                    <a:pt x="283303" y="456881"/>
                    <a:pt x="285777" y="460208"/>
                  </a:cubicBezTo>
                  <a:cubicBezTo>
                    <a:pt x="294699" y="446254"/>
                    <a:pt x="294346" y="432577"/>
                    <a:pt x="284982" y="419270"/>
                  </a:cubicBezTo>
                  <a:close/>
                  <a:moveTo>
                    <a:pt x="434009" y="439138"/>
                  </a:moveTo>
                  <a:cubicBezTo>
                    <a:pt x="432773" y="438953"/>
                    <a:pt x="431536" y="439508"/>
                    <a:pt x="431624" y="441356"/>
                  </a:cubicBezTo>
                  <a:cubicBezTo>
                    <a:pt x="431624" y="443204"/>
                    <a:pt x="436395" y="444498"/>
                    <a:pt x="436395" y="440894"/>
                  </a:cubicBezTo>
                  <a:cubicBezTo>
                    <a:pt x="436306" y="439970"/>
                    <a:pt x="435158" y="439323"/>
                    <a:pt x="434009" y="439138"/>
                  </a:cubicBezTo>
                  <a:close/>
                  <a:moveTo>
                    <a:pt x="532949" y="440894"/>
                  </a:moveTo>
                  <a:cubicBezTo>
                    <a:pt x="525175" y="445792"/>
                    <a:pt x="525264" y="459746"/>
                    <a:pt x="521642" y="465106"/>
                  </a:cubicBezTo>
                  <a:cubicBezTo>
                    <a:pt x="515723" y="474162"/>
                    <a:pt x="513780" y="466399"/>
                    <a:pt x="512543" y="479244"/>
                  </a:cubicBezTo>
                  <a:cubicBezTo>
                    <a:pt x="510953" y="477027"/>
                    <a:pt x="509451" y="474716"/>
                    <a:pt x="507772" y="472498"/>
                  </a:cubicBezTo>
                  <a:cubicBezTo>
                    <a:pt x="503002" y="482941"/>
                    <a:pt x="500617" y="493383"/>
                    <a:pt x="501235" y="503641"/>
                  </a:cubicBezTo>
                  <a:cubicBezTo>
                    <a:pt x="509981" y="495324"/>
                    <a:pt x="507066" y="487377"/>
                    <a:pt x="512543" y="479244"/>
                  </a:cubicBezTo>
                  <a:cubicBezTo>
                    <a:pt x="525970" y="488948"/>
                    <a:pt x="504681" y="499945"/>
                    <a:pt x="515546" y="509833"/>
                  </a:cubicBezTo>
                  <a:cubicBezTo>
                    <a:pt x="521642" y="497080"/>
                    <a:pt x="527914" y="503641"/>
                    <a:pt x="534009" y="488763"/>
                  </a:cubicBezTo>
                  <a:cubicBezTo>
                    <a:pt x="526765" y="477673"/>
                    <a:pt x="536571" y="465845"/>
                    <a:pt x="542931" y="454201"/>
                  </a:cubicBezTo>
                  <a:cubicBezTo>
                    <a:pt x="539663" y="449765"/>
                    <a:pt x="536218" y="445422"/>
                    <a:pt x="532949" y="440894"/>
                  </a:cubicBezTo>
                  <a:close/>
                  <a:moveTo>
                    <a:pt x="520052" y="509555"/>
                  </a:moveTo>
                  <a:cubicBezTo>
                    <a:pt x="515546" y="519443"/>
                    <a:pt x="510688" y="511311"/>
                    <a:pt x="506182" y="523879"/>
                  </a:cubicBezTo>
                  <a:cubicBezTo>
                    <a:pt x="513073" y="538110"/>
                    <a:pt x="515811" y="523325"/>
                    <a:pt x="517931" y="519905"/>
                  </a:cubicBezTo>
                  <a:cubicBezTo>
                    <a:pt x="518020" y="519721"/>
                    <a:pt x="520052" y="523325"/>
                    <a:pt x="520317" y="523325"/>
                  </a:cubicBezTo>
                  <a:cubicBezTo>
                    <a:pt x="522878" y="523232"/>
                    <a:pt x="524999" y="510479"/>
                    <a:pt x="520052" y="509555"/>
                  </a:cubicBezTo>
                  <a:close/>
                  <a:moveTo>
                    <a:pt x="1689659" y="522678"/>
                  </a:moveTo>
                  <a:cubicBezTo>
                    <a:pt x="1688510" y="523140"/>
                    <a:pt x="1687450" y="524618"/>
                    <a:pt x="1686302" y="528038"/>
                  </a:cubicBezTo>
                  <a:cubicBezTo>
                    <a:pt x="1691161" y="536539"/>
                    <a:pt x="1696019" y="539774"/>
                    <a:pt x="1700613" y="534414"/>
                  </a:cubicBezTo>
                  <a:cubicBezTo>
                    <a:pt x="1696991" y="530533"/>
                    <a:pt x="1693192" y="521291"/>
                    <a:pt x="1689659" y="522678"/>
                  </a:cubicBezTo>
                  <a:close/>
                  <a:moveTo>
                    <a:pt x="1707503" y="530810"/>
                  </a:moveTo>
                  <a:cubicBezTo>
                    <a:pt x="1705207" y="535430"/>
                    <a:pt x="1700701" y="540236"/>
                    <a:pt x="1703175" y="544672"/>
                  </a:cubicBezTo>
                  <a:cubicBezTo>
                    <a:pt x="1707062" y="540513"/>
                    <a:pt x="1710949" y="544117"/>
                    <a:pt x="1714924" y="540698"/>
                  </a:cubicBezTo>
                  <a:cubicBezTo>
                    <a:pt x="1712450" y="537463"/>
                    <a:pt x="1709977" y="534044"/>
                    <a:pt x="1707503" y="530810"/>
                  </a:cubicBezTo>
                  <a:close/>
                  <a:moveTo>
                    <a:pt x="1722256" y="532566"/>
                  </a:moveTo>
                  <a:cubicBezTo>
                    <a:pt x="1720489" y="532381"/>
                    <a:pt x="1718811" y="533490"/>
                    <a:pt x="1717044" y="537186"/>
                  </a:cubicBezTo>
                  <a:cubicBezTo>
                    <a:pt x="1717662" y="551787"/>
                    <a:pt x="1725260" y="542361"/>
                    <a:pt x="1728970" y="546889"/>
                  </a:cubicBezTo>
                  <a:cubicBezTo>
                    <a:pt x="1733033" y="551880"/>
                    <a:pt x="1743811" y="547998"/>
                    <a:pt x="1738510" y="539959"/>
                  </a:cubicBezTo>
                  <a:cubicBezTo>
                    <a:pt x="1733298" y="546612"/>
                    <a:pt x="1727556" y="533305"/>
                    <a:pt x="1722256" y="532566"/>
                  </a:cubicBezTo>
                  <a:close/>
                  <a:moveTo>
                    <a:pt x="1751761" y="542731"/>
                  </a:moveTo>
                  <a:cubicBezTo>
                    <a:pt x="1750171" y="543101"/>
                    <a:pt x="1749464" y="545134"/>
                    <a:pt x="1750436" y="549662"/>
                  </a:cubicBezTo>
                  <a:cubicBezTo>
                    <a:pt x="1754588" y="545503"/>
                    <a:pt x="1758122" y="567405"/>
                    <a:pt x="1767044" y="559180"/>
                  </a:cubicBezTo>
                  <a:cubicBezTo>
                    <a:pt x="1768987" y="554837"/>
                    <a:pt x="1756532" y="541530"/>
                    <a:pt x="1751761" y="542731"/>
                  </a:cubicBezTo>
                  <a:close/>
                  <a:moveTo>
                    <a:pt x="292667" y="456604"/>
                  </a:moveTo>
                  <a:cubicBezTo>
                    <a:pt x="276766" y="473423"/>
                    <a:pt x="302208" y="472498"/>
                    <a:pt x="292667" y="456604"/>
                  </a:cubicBezTo>
                  <a:close/>
                  <a:moveTo>
                    <a:pt x="283745" y="478875"/>
                  </a:moveTo>
                  <a:cubicBezTo>
                    <a:pt x="282597" y="478690"/>
                    <a:pt x="281360" y="479244"/>
                    <a:pt x="281360" y="481000"/>
                  </a:cubicBezTo>
                  <a:cubicBezTo>
                    <a:pt x="281360" y="482941"/>
                    <a:pt x="286218" y="484235"/>
                    <a:pt x="286130" y="480815"/>
                  </a:cubicBezTo>
                  <a:cubicBezTo>
                    <a:pt x="286130" y="479891"/>
                    <a:pt x="284893" y="478967"/>
                    <a:pt x="283745" y="478875"/>
                  </a:cubicBezTo>
                  <a:close/>
                  <a:moveTo>
                    <a:pt x="491341" y="483403"/>
                  </a:moveTo>
                  <a:cubicBezTo>
                    <a:pt x="485246" y="491535"/>
                    <a:pt x="479857" y="499852"/>
                    <a:pt x="484804" y="507615"/>
                  </a:cubicBezTo>
                  <a:cubicBezTo>
                    <a:pt x="490811" y="499390"/>
                    <a:pt x="496288" y="491165"/>
                    <a:pt x="491341" y="483403"/>
                  </a:cubicBezTo>
                  <a:close/>
                  <a:moveTo>
                    <a:pt x="503444" y="506783"/>
                  </a:moveTo>
                  <a:cubicBezTo>
                    <a:pt x="499645" y="514915"/>
                    <a:pt x="495935" y="517041"/>
                    <a:pt x="491871" y="510572"/>
                  </a:cubicBezTo>
                  <a:cubicBezTo>
                    <a:pt x="481801" y="525820"/>
                    <a:pt x="470228" y="541067"/>
                    <a:pt x="471465" y="555853"/>
                  </a:cubicBezTo>
                  <a:cubicBezTo>
                    <a:pt x="482331" y="546242"/>
                    <a:pt x="493462" y="548368"/>
                    <a:pt x="504239" y="534229"/>
                  </a:cubicBezTo>
                  <a:cubicBezTo>
                    <a:pt x="502560" y="531919"/>
                    <a:pt x="500882" y="529608"/>
                    <a:pt x="499292" y="527483"/>
                  </a:cubicBezTo>
                  <a:cubicBezTo>
                    <a:pt x="499292" y="527298"/>
                    <a:pt x="499380" y="527391"/>
                    <a:pt x="499469" y="527206"/>
                  </a:cubicBezTo>
                  <a:cubicBezTo>
                    <a:pt x="498409" y="527113"/>
                    <a:pt x="497525" y="526189"/>
                    <a:pt x="498850" y="523325"/>
                  </a:cubicBezTo>
                  <a:cubicBezTo>
                    <a:pt x="499292" y="523879"/>
                    <a:pt x="499822" y="524433"/>
                    <a:pt x="500264" y="525080"/>
                  </a:cubicBezTo>
                  <a:cubicBezTo>
                    <a:pt x="503356" y="518889"/>
                    <a:pt x="504946" y="512790"/>
                    <a:pt x="503444" y="506783"/>
                  </a:cubicBezTo>
                  <a:close/>
                  <a:moveTo>
                    <a:pt x="472437" y="484235"/>
                  </a:moveTo>
                  <a:cubicBezTo>
                    <a:pt x="470405" y="491073"/>
                    <a:pt x="457684" y="498374"/>
                    <a:pt x="463338" y="505027"/>
                  </a:cubicBezTo>
                  <a:cubicBezTo>
                    <a:pt x="469345" y="492367"/>
                    <a:pt x="478444" y="498558"/>
                    <a:pt x="472437" y="484235"/>
                  </a:cubicBezTo>
                  <a:close/>
                  <a:moveTo>
                    <a:pt x="468108" y="504842"/>
                  </a:moveTo>
                  <a:cubicBezTo>
                    <a:pt x="465193" y="515839"/>
                    <a:pt x="457331" y="513714"/>
                    <a:pt x="452031" y="522493"/>
                  </a:cubicBezTo>
                  <a:cubicBezTo>
                    <a:pt x="448055" y="529146"/>
                    <a:pt x="449557" y="538480"/>
                    <a:pt x="443903" y="530995"/>
                  </a:cubicBezTo>
                  <a:cubicBezTo>
                    <a:pt x="438515" y="535338"/>
                    <a:pt x="433214" y="555299"/>
                    <a:pt x="427649" y="548460"/>
                  </a:cubicBezTo>
                  <a:cubicBezTo>
                    <a:pt x="427296" y="539589"/>
                    <a:pt x="437013" y="522493"/>
                    <a:pt x="443727" y="530625"/>
                  </a:cubicBezTo>
                  <a:cubicBezTo>
                    <a:pt x="443285" y="530071"/>
                    <a:pt x="443108" y="530255"/>
                    <a:pt x="442667" y="529608"/>
                  </a:cubicBezTo>
                  <a:cubicBezTo>
                    <a:pt x="443462" y="528500"/>
                    <a:pt x="444080" y="527206"/>
                    <a:pt x="444875" y="526097"/>
                  </a:cubicBezTo>
                  <a:cubicBezTo>
                    <a:pt x="440016" y="514453"/>
                    <a:pt x="435600" y="526282"/>
                    <a:pt x="430829" y="519721"/>
                  </a:cubicBezTo>
                  <a:cubicBezTo>
                    <a:pt x="426059" y="534137"/>
                    <a:pt x="412720" y="546889"/>
                    <a:pt x="412543" y="568144"/>
                  </a:cubicBezTo>
                  <a:cubicBezTo>
                    <a:pt x="408568" y="565649"/>
                    <a:pt x="404681" y="565926"/>
                    <a:pt x="400794" y="572118"/>
                  </a:cubicBezTo>
                  <a:cubicBezTo>
                    <a:pt x="403091" y="578864"/>
                    <a:pt x="416165" y="585148"/>
                    <a:pt x="410776" y="592171"/>
                  </a:cubicBezTo>
                  <a:cubicBezTo>
                    <a:pt x="405034" y="583392"/>
                    <a:pt x="399469" y="575444"/>
                    <a:pt x="394080" y="582652"/>
                  </a:cubicBezTo>
                  <a:cubicBezTo>
                    <a:pt x="403621" y="585332"/>
                    <a:pt x="393285" y="604184"/>
                    <a:pt x="389487" y="596329"/>
                  </a:cubicBezTo>
                  <a:cubicBezTo>
                    <a:pt x="388515" y="590230"/>
                    <a:pt x="385511" y="585794"/>
                    <a:pt x="386748" y="579418"/>
                  </a:cubicBezTo>
                  <a:cubicBezTo>
                    <a:pt x="387897" y="573781"/>
                    <a:pt x="395494" y="570916"/>
                    <a:pt x="391342" y="565741"/>
                  </a:cubicBezTo>
                  <a:cubicBezTo>
                    <a:pt x="378974" y="568421"/>
                    <a:pt x="378798" y="558626"/>
                    <a:pt x="391077" y="552064"/>
                  </a:cubicBezTo>
                  <a:cubicBezTo>
                    <a:pt x="388338" y="539496"/>
                    <a:pt x="373851" y="556593"/>
                    <a:pt x="372437" y="566296"/>
                  </a:cubicBezTo>
                  <a:cubicBezTo>
                    <a:pt x="372172" y="568606"/>
                    <a:pt x="379151" y="573873"/>
                    <a:pt x="374999" y="576461"/>
                  </a:cubicBezTo>
                  <a:cubicBezTo>
                    <a:pt x="368374" y="560936"/>
                    <a:pt x="354151" y="580435"/>
                    <a:pt x="361130" y="590507"/>
                  </a:cubicBezTo>
                  <a:cubicBezTo>
                    <a:pt x="364928" y="582375"/>
                    <a:pt x="368815" y="580250"/>
                    <a:pt x="372879" y="586811"/>
                  </a:cubicBezTo>
                  <a:cubicBezTo>
                    <a:pt x="369345" y="593742"/>
                    <a:pt x="358921" y="600950"/>
                    <a:pt x="368462" y="607419"/>
                  </a:cubicBezTo>
                  <a:cubicBezTo>
                    <a:pt x="373851" y="598270"/>
                    <a:pt x="379151" y="589768"/>
                    <a:pt x="384716" y="596514"/>
                  </a:cubicBezTo>
                  <a:cubicBezTo>
                    <a:pt x="381359" y="602336"/>
                    <a:pt x="374822" y="608158"/>
                    <a:pt x="378003" y="613795"/>
                  </a:cubicBezTo>
                  <a:cubicBezTo>
                    <a:pt x="384098" y="605570"/>
                    <a:pt x="386925" y="624237"/>
                    <a:pt x="387720" y="627287"/>
                  </a:cubicBezTo>
                  <a:cubicBezTo>
                    <a:pt x="395494" y="621280"/>
                    <a:pt x="401412" y="609359"/>
                    <a:pt x="408568" y="602428"/>
                  </a:cubicBezTo>
                  <a:cubicBezTo>
                    <a:pt x="408833" y="602151"/>
                    <a:pt x="410600" y="605940"/>
                    <a:pt x="410953" y="605848"/>
                  </a:cubicBezTo>
                  <a:cubicBezTo>
                    <a:pt x="414222" y="604924"/>
                    <a:pt x="417225" y="594296"/>
                    <a:pt x="420052" y="591709"/>
                  </a:cubicBezTo>
                  <a:cubicBezTo>
                    <a:pt x="420317" y="591524"/>
                    <a:pt x="422260" y="595313"/>
                    <a:pt x="422437" y="595128"/>
                  </a:cubicBezTo>
                  <a:cubicBezTo>
                    <a:pt x="429946" y="588290"/>
                    <a:pt x="436041" y="577108"/>
                    <a:pt x="443285" y="570547"/>
                  </a:cubicBezTo>
                  <a:cubicBezTo>
                    <a:pt x="443550" y="570269"/>
                    <a:pt x="445670" y="574151"/>
                    <a:pt x="445847" y="573873"/>
                  </a:cubicBezTo>
                  <a:cubicBezTo>
                    <a:pt x="449557" y="570731"/>
                    <a:pt x="451412" y="563061"/>
                    <a:pt x="455034" y="559827"/>
                  </a:cubicBezTo>
                  <a:cubicBezTo>
                    <a:pt x="455741" y="559088"/>
                    <a:pt x="457331" y="562784"/>
                    <a:pt x="459539" y="559827"/>
                  </a:cubicBezTo>
                  <a:cubicBezTo>
                    <a:pt x="464398" y="553266"/>
                    <a:pt x="460688" y="549292"/>
                    <a:pt x="464133" y="538942"/>
                  </a:cubicBezTo>
                  <a:cubicBezTo>
                    <a:pt x="467313" y="529608"/>
                    <a:pt x="476147" y="528407"/>
                    <a:pt x="473055" y="518150"/>
                  </a:cubicBezTo>
                  <a:cubicBezTo>
                    <a:pt x="463073" y="526467"/>
                    <a:pt x="470847" y="507799"/>
                    <a:pt x="468108" y="504842"/>
                  </a:cubicBezTo>
                  <a:close/>
                  <a:moveTo>
                    <a:pt x="478444" y="512605"/>
                  </a:moveTo>
                  <a:cubicBezTo>
                    <a:pt x="476942" y="513529"/>
                    <a:pt x="476500" y="521384"/>
                    <a:pt x="480211" y="521291"/>
                  </a:cubicBezTo>
                  <a:cubicBezTo>
                    <a:pt x="482861" y="521199"/>
                    <a:pt x="484804" y="508262"/>
                    <a:pt x="480034" y="514545"/>
                  </a:cubicBezTo>
                  <a:cubicBezTo>
                    <a:pt x="479327" y="512697"/>
                    <a:pt x="478886" y="512235"/>
                    <a:pt x="478444" y="512605"/>
                  </a:cubicBezTo>
                  <a:close/>
                  <a:moveTo>
                    <a:pt x="1708298" y="573042"/>
                  </a:moveTo>
                  <a:cubicBezTo>
                    <a:pt x="1707150" y="572949"/>
                    <a:pt x="1705913" y="573504"/>
                    <a:pt x="1705913" y="575260"/>
                  </a:cubicBezTo>
                  <a:cubicBezTo>
                    <a:pt x="1706002" y="577108"/>
                    <a:pt x="1710772" y="578586"/>
                    <a:pt x="1710684" y="575075"/>
                  </a:cubicBezTo>
                  <a:cubicBezTo>
                    <a:pt x="1710684" y="574151"/>
                    <a:pt x="1709535" y="573227"/>
                    <a:pt x="1708298" y="573042"/>
                  </a:cubicBezTo>
                  <a:close/>
                  <a:moveTo>
                    <a:pt x="1715719" y="588567"/>
                  </a:moveTo>
                  <a:cubicBezTo>
                    <a:pt x="1714129" y="590877"/>
                    <a:pt x="1712627" y="593187"/>
                    <a:pt x="1711125" y="595498"/>
                  </a:cubicBezTo>
                  <a:cubicBezTo>
                    <a:pt x="1715896" y="600580"/>
                    <a:pt x="1720754" y="615551"/>
                    <a:pt x="1725171" y="601689"/>
                  </a:cubicBezTo>
                  <a:cubicBezTo>
                    <a:pt x="1721991" y="597253"/>
                    <a:pt x="1718899" y="593003"/>
                    <a:pt x="1715719" y="588567"/>
                  </a:cubicBezTo>
                  <a:close/>
                  <a:moveTo>
                    <a:pt x="1729942" y="603075"/>
                  </a:moveTo>
                  <a:cubicBezTo>
                    <a:pt x="1728793" y="602891"/>
                    <a:pt x="1727733" y="603445"/>
                    <a:pt x="1727821" y="605201"/>
                  </a:cubicBezTo>
                  <a:cubicBezTo>
                    <a:pt x="1727821" y="607141"/>
                    <a:pt x="1732592" y="608528"/>
                    <a:pt x="1732503" y="605016"/>
                  </a:cubicBezTo>
                  <a:cubicBezTo>
                    <a:pt x="1732503" y="604092"/>
                    <a:pt x="1731178" y="603260"/>
                    <a:pt x="1729942" y="603075"/>
                  </a:cubicBezTo>
                  <a:close/>
                  <a:moveTo>
                    <a:pt x="161131" y="556777"/>
                  </a:moveTo>
                  <a:cubicBezTo>
                    <a:pt x="159894" y="555853"/>
                    <a:pt x="158657" y="555576"/>
                    <a:pt x="157509" y="557239"/>
                  </a:cubicBezTo>
                  <a:cubicBezTo>
                    <a:pt x="159894" y="558995"/>
                    <a:pt x="162367" y="563708"/>
                    <a:pt x="164664" y="560381"/>
                  </a:cubicBezTo>
                  <a:cubicBezTo>
                    <a:pt x="163516" y="559457"/>
                    <a:pt x="162279" y="557794"/>
                    <a:pt x="161131" y="556777"/>
                  </a:cubicBezTo>
                  <a:close/>
                  <a:moveTo>
                    <a:pt x="447437" y="512143"/>
                  </a:moveTo>
                  <a:cubicBezTo>
                    <a:pt x="447084" y="511126"/>
                    <a:pt x="446200" y="510664"/>
                    <a:pt x="444698" y="512328"/>
                  </a:cubicBezTo>
                  <a:cubicBezTo>
                    <a:pt x="443462" y="514268"/>
                    <a:pt x="443992" y="519074"/>
                    <a:pt x="447084" y="515747"/>
                  </a:cubicBezTo>
                  <a:cubicBezTo>
                    <a:pt x="447702" y="514823"/>
                    <a:pt x="447879" y="513159"/>
                    <a:pt x="447437" y="512143"/>
                  </a:cubicBezTo>
                  <a:close/>
                  <a:moveTo>
                    <a:pt x="399204" y="544672"/>
                  </a:moveTo>
                  <a:cubicBezTo>
                    <a:pt x="398056" y="543747"/>
                    <a:pt x="396819" y="543285"/>
                    <a:pt x="395670" y="544949"/>
                  </a:cubicBezTo>
                  <a:cubicBezTo>
                    <a:pt x="398056" y="546705"/>
                    <a:pt x="400529" y="551325"/>
                    <a:pt x="402826" y="548091"/>
                  </a:cubicBezTo>
                  <a:cubicBezTo>
                    <a:pt x="401589" y="547167"/>
                    <a:pt x="400441" y="545688"/>
                    <a:pt x="399204" y="544672"/>
                  </a:cubicBezTo>
                  <a:close/>
                  <a:moveTo>
                    <a:pt x="340900" y="612779"/>
                  </a:moveTo>
                  <a:cubicBezTo>
                    <a:pt x="338692" y="613056"/>
                    <a:pt x="336748" y="613980"/>
                    <a:pt x="335512" y="615551"/>
                  </a:cubicBezTo>
                  <a:cubicBezTo>
                    <a:pt x="336837" y="619432"/>
                    <a:pt x="341872" y="621373"/>
                    <a:pt x="342844" y="625439"/>
                  </a:cubicBezTo>
                  <a:cubicBezTo>
                    <a:pt x="343197" y="626825"/>
                    <a:pt x="338427" y="630891"/>
                    <a:pt x="338338" y="632462"/>
                  </a:cubicBezTo>
                  <a:cubicBezTo>
                    <a:pt x="337985" y="635881"/>
                    <a:pt x="345052" y="642165"/>
                    <a:pt x="338515" y="646139"/>
                  </a:cubicBezTo>
                  <a:cubicBezTo>
                    <a:pt x="328621" y="658892"/>
                    <a:pt x="332685" y="633201"/>
                    <a:pt x="324204" y="639763"/>
                  </a:cubicBezTo>
                  <a:cubicBezTo>
                    <a:pt x="332243" y="656397"/>
                    <a:pt x="311925" y="646139"/>
                    <a:pt x="312720" y="664159"/>
                  </a:cubicBezTo>
                  <a:cubicBezTo>
                    <a:pt x="312808" y="666839"/>
                    <a:pt x="314134" y="682826"/>
                    <a:pt x="322437" y="677281"/>
                  </a:cubicBezTo>
                  <a:cubicBezTo>
                    <a:pt x="321996" y="675156"/>
                    <a:pt x="322437" y="672753"/>
                    <a:pt x="324999" y="675248"/>
                  </a:cubicBezTo>
                  <a:cubicBezTo>
                    <a:pt x="324381" y="676357"/>
                    <a:pt x="323939" y="677281"/>
                    <a:pt x="323232" y="678298"/>
                  </a:cubicBezTo>
                  <a:cubicBezTo>
                    <a:pt x="324558" y="679777"/>
                    <a:pt x="326236" y="684305"/>
                    <a:pt x="327384" y="684027"/>
                  </a:cubicBezTo>
                  <a:cubicBezTo>
                    <a:pt x="325706" y="684397"/>
                    <a:pt x="343285" y="668595"/>
                    <a:pt x="343639" y="666377"/>
                  </a:cubicBezTo>
                  <a:cubicBezTo>
                    <a:pt x="344080" y="664436"/>
                    <a:pt x="337013" y="658522"/>
                    <a:pt x="341077" y="656212"/>
                  </a:cubicBezTo>
                  <a:cubicBezTo>
                    <a:pt x="352649" y="677281"/>
                    <a:pt x="352031" y="639208"/>
                    <a:pt x="359981" y="655472"/>
                  </a:cubicBezTo>
                  <a:lnTo>
                    <a:pt x="367083" y="640964"/>
                  </a:lnTo>
                  <a:lnTo>
                    <a:pt x="367137" y="640964"/>
                  </a:lnTo>
                  <a:lnTo>
                    <a:pt x="367099" y="640931"/>
                  </a:lnTo>
                  <a:lnTo>
                    <a:pt x="368683" y="637695"/>
                  </a:lnTo>
                  <a:cubicBezTo>
                    <a:pt x="370582" y="632046"/>
                    <a:pt x="372658" y="627657"/>
                    <a:pt x="378444" y="627472"/>
                  </a:cubicBezTo>
                  <a:cubicBezTo>
                    <a:pt x="370317" y="616383"/>
                    <a:pt x="362720" y="632832"/>
                    <a:pt x="354769" y="628488"/>
                  </a:cubicBezTo>
                  <a:cubicBezTo>
                    <a:pt x="356713" y="617399"/>
                    <a:pt x="347526" y="612039"/>
                    <a:pt x="340900" y="612779"/>
                  </a:cubicBezTo>
                  <a:close/>
                  <a:moveTo>
                    <a:pt x="1754765" y="638007"/>
                  </a:moveTo>
                  <a:cubicBezTo>
                    <a:pt x="1754411" y="636990"/>
                    <a:pt x="1753351" y="636713"/>
                    <a:pt x="1751761" y="638376"/>
                  </a:cubicBezTo>
                  <a:cubicBezTo>
                    <a:pt x="1750524" y="640317"/>
                    <a:pt x="1751320" y="645122"/>
                    <a:pt x="1754411" y="641703"/>
                  </a:cubicBezTo>
                  <a:cubicBezTo>
                    <a:pt x="1755030" y="640779"/>
                    <a:pt x="1755118" y="639023"/>
                    <a:pt x="1754765" y="638007"/>
                  </a:cubicBezTo>
                  <a:close/>
                  <a:moveTo>
                    <a:pt x="1761478" y="646139"/>
                  </a:moveTo>
                  <a:cubicBezTo>
                    <a:pt x="1760330" y="645954"/>
                    <a:pt x="1759093" y="646509"/>
                    <a:pt x="1759093" y="648264"/>
                  </a:cubicBezTo>
                  <a:cubicBezTo>
                    <a:pt x="1759182" y="650205"/>
                    <a:pt x="1763952" y="651684"/>
                    <a:pt x="1763864" y="648080"/>
                  </a:cubicBezTo>
                  <a:cubicBezTo>
                    <a:pt x="1763864" y="647155"/>
                    <a:pt x="1762715" y="646324"/>
                    <a:pt x="1761478" y="646139"/>
                  </a:cubicBezTo>
                  <a:close/>
                  <a:moveTo>
                    <a:pt x="308745" y="692899"/>
                  </a:moveTo>
                  <a:cubicBezTo>
                    <a:pt x="307596" y="692807"/>
                    <a:pt x="306360" y="693176"/>
                    <a:pt x="306360" y="694932"/>
                  </a:cubicBezTo>
                  <a:cubicBezTo>
                    <a:pt x="306360" y="696780"/>
                    <a:pt x="311218" y="698259"/>
                    <a:pt x="311130" y="694747"/>
                  </a:cubicBezTo>
                  <a:cubicBezTo>
                    <a:pt x="311130" y="693731"/>
                    <a:pt x="309982" y="693084"/>
                    <a:pt x="308745" y="692899"/>
                  </a:cubicBezTo>
                  <a:close/>
                  <a:moveTo>
                    <a:pt x="1779588" y="753059"/>
                  </a:moveTo>
                  <a:cubicBezTo>
                    <a:pt x="1778528" y="753151"/>
                    <a:pt x="1777203" y="754352"/>
                    <a:pt x="1775171" y="757032"/>
                  </a:cubicBezTo>
                  <a:cubicBezTo>
                    <a:pt x="1775524" y="762669"/>
                    <a:pt x="1778351" y="768214"/>
                    <a:pt x="1782768" y="773666"/>
                  </a:cubicBezTo>
                  <a:cubicBezTo>
                    <a:pt x="1777910" y="778379"/>
                    <a:pt x="1780030" y="782907"/>
                    <a:pt x="1782768" y="787436"/>
                  </a:cubicBezTo>
                  <a:cubicBezTo>
                    <a:pt x="1789305" y="780320"/>
                    <a:pt x="1783386" y="773666"/>
                    <a:pt x="1791867" y="766551"/>
                  </a:cubicBezTo>
                  <a:cubicBezTo>
                    <a:pt x="1783740" y="761745"/>
                    <a:pt x="1782856" y="752781"/>
                    <a:pt x="1779588" y="753059"/>
                  </a:cubicBezTo>
                  <a:close/>
                  <a:moveTo>
                    <a:pt x="196643" y="758418"/>
                  </a:moveTo>
                  <a:cubicBezTo>
                    <a:pt x="195494" y="758234"/>
                    <a:pt x="194258" y="758788"/>
                    <a:pt x="194258" y="760636"/>
                  </a:cubicBezTo>
                  <a:cubicBezTo>
                    <a:pt x="194258" y="762485"/>
                    <a:pt x="199116" y="763963"/>
                    <a:pt x="199028" y="760451"/>
                  </a:cubicBezTo>
                  <a:cubicBezTo>
                    <a:pt x="199028" y="759435"/>
                    <a:pt x="197791" y="758603"/>
                    <a:pt x="196643" y="758418"/>
                  </a:cubicBezTo>
                  <a:close/>
                  <a:moveTo>
                    <a:pt x="1749994" y="790208"/>
                  </a:moveTo>
                  <a:cubicBezTo>
                    <a:pt x="1748846" y="790023"/>
                    <a:pt x="1747609" y="790393"/>
                    <a:pt x="1747609" y="792148"/>
                  </a:cubicBezTo>
                  <a:cubicBezTo>
                    <a:pt x="1747609" y="793997"/>
                    <a:pt x="1752468" y="795383"/>
                    <a:pt x="1752380" y="791964"/>
                  </a:cubicBezTo>
                  <a:cubicBezTo>
                    <a:pt x="1752380" y="791040"/>
                    <a:pt x="1751231" y="790300"/>
                    <a:pt x="1749994" y="790208"/>
                  </a:cubicBezTo>
                  <a:close/>
                  <a:moveTo>
                    <a:pt x="1823227" y="803053"/>
                  </a:moveTo>
                  <a:cubicBezTo>
                    <a:pt x="1817132" y="810169"/>
                    <a:pt x="1814924" y="816822"/>
                    <a:pt x="1814305" y="823753"/>
                  </a:cubicBezTo>
                  <a:cubicBezTo>
                    <a:pt x="1818280" y="828096"/>
                    <a:pt x="1822344" y="837153"/>
                    <a:pt x="1826231" y="833456"/>
                  </a:cubicBezTo>
                  <a:cubicBezTo>
                    <a:pt x="1823051" y="826341"/>
                    <a:pt x="1829764" y="829852"/>
                    <a:pt x="1833121" y="823106"/>
                  </a:cubicBezTo>
                  <a:cubicBezTo>
                    <a:pt x="1826408" y="816545"/>
                    <a:pt x="1831973" y="809614"/>
                    <a:pt x="1823227" y="803053"/>
                  </a:cubicBezTo>
                  <a:close/>
                  <a:moveTo>
                    <a:pt x="1780736" y="804439"/>
                  </a:moveTo>
                  <a:cubicBezTo>
                    <a:pt x="1779235" y="806842"/>
                    <a:pt x="1777733" y="809060"/>
                    <a:pt x="1776231" y="811370"/>
                  </a:cubicBezTo>
                  <a:cubicBezTo>
                    <a:pt x="1778616" y="814789"/>
                    <a:pt x="1781090" y="818208"/>
                    <a:pt x="1783563" y="821535"/>
                  </a:cubicBezTo>
                  <a:cubicBezTo>
                    <a:pt x="1787980" y="815621"/>
                    <a:pt x="1786390" y="809984"/>
                    <a:pt x="1780736" y="804439"/>
                  </a:cubicBezTo>
                  <a:close/>
                  <a:moveTo>
                    <a:pt x="1799818" y="813218"/>
                  </a:moveTo>
                  <a:cubicBezTo>
                    <a:pt x="1799022" y="813033"/>
                    <a:pt x="1798228" y="813311"/>
                    <a:pt x="1797432" y="814142"/>
                  </a:cubicBezTo>
                  <a:cubicBezTo>
                    <a:pt x="1801054" y="819687"/>
                    <a:pt x="1793546" y="825694"/>
                    <a:pt x="1800171" y="831054"/>
                  </a:cubicBezTo>
                  <a:cubicBezTo>
                    <a:pt x="1802556" y="827634"/>
                    <a:pt x="1804676" y="824030"/>
                    <a:pt x="1806973" y="820519"/>
                  </a:cubicBezTo>
                  <a:cubicBezTo>
                    <a:pt x="1804500" y="818024"/>
                    <a:pt x="1802203" y="813773"/>
                    <a:pt x="1799818" y="813218"/>
                  </a:cubicBezTo>
                  <a:close/>
                  <a:moveTo>
                    <a:pt x="92845" y="838354"/>
                  </a:moveTo>
                  <a:cubicBezTo>
                    <a:pt x="92050" y="837430"/>
                    <a:pt x="90106" y="837522"/>
                    <a:pt x="86926" y="839555"/>
                  </a:cubicBezTo>
                  <a:cubicBezTo>
                    <a:pt x="95141" y="846117"/>
                    <a:pt x="74470" y="853787"/>
                    <a:pt x="82774" y="860255"/>
                  </a:cubicBezTo>
                  <a:cubicBezTo>
                    <a:pt x="79240" y="867186"/>
                    <a:pt x="81537" y="873840"/>
                    <a:pt x="87721" y="880494"/>
                  </a:cubicBezTo>
                  <a:cubicBezTo>
                    <a:pt x="94435" y="877536"/>
                    <a:pt x="89576" y="865523"/>
                    <a:pt x="89664" y="856651"/>
                  </a:cubicBezTo>
                  <a:cubicBezTo>
                    <a:pt x="89753" y="853972"/>
                    <a:pt x="95406" y="841219"/>
                    <a:pt x="92845" y="838354"/>
                  </a:cubicBezTo>
                  <a:close/>
                  <a:moveTo>
                    <a:pt x="1786125" y="840017"/>
                  </a:moveTo>
                  <a:cubicBezTo>
                    <a:pt x="1784977" y="839833"/>
                    <a:pt x="1783916" y="840202"/>
                    <a:pt x="1783916" y="841958"/>
                  </a:cubicBezTo>
                  <a:cubicBezTo>
                    <a:pt x="1784005" y="843806"/>
                    <a:pt x="1788598" y="845285"/>
                    <a:pt x="1788510" y="841773"/>
                  </a:cubicBezTo>
                  <a:cubicBezTo>
                    <a:pt x="1788510" y="840849"/>
                    <a:pt x="1787273" y="840110"/>
                    <a:pt x="1786125" y="840017"/>
                  </a:cubicBezTo>
                  <a:close/>
                  <a:moveTo>
                    <a:pt x="1064219" y="851476"/>
                  </a:moveTo>
                  <a:cubicBezTo>
                    <a:pt x="1060332" y="857298"/>
                    <a:pt x="1056534" y="863120"/>
                    <a:pt x="1052735" y="868942"/>
                  </a:cubicBezTo>
                  <a:cubicBezTo>
                    <a:pt x="1051145" y="856374"/>
                    <a:pt x="1044785" y="870421"/>
                    <a:pt x="1038601" y="869589"/>
                  </a:cubicBezTo>
                  <a:cubicBezTo>
                    <a:pt x="1034714" y="868942"/>
                    <a:pt x="1032947" y="861457"/>
                    <a:pt x="1029060" y="862843"/>
                  </a:cubicBezTo>
                  <a:cubicBezTo>
                    <a:pt x="1026322" y="863860"/>
                    <a:pt x="1024820" y="871807"/>
                    <a:pt x="1022170" y="873285"/>
                  </a:cubicBezTo>
                  <a:cubicBezTo>
                    <a:pt x="1015721" y="866724"/>
                    <a:pt x="1009538" y="862751"/>
                    <a:pt x="1003266" y="867371"/>
                  </a:cubicBezTo>
                  <a:cubicBezTo>
                    <a:pt x="1004414" y="876427"/>
                    <a:pt x="1002559" y="885484"/>
                    <a:pt x="1003707" y="894540"/>
                  </a:cubicBezTo>
                  <a:cubicBezTo>
                    <a:pt x="1012629" y="894078"/>
                    <a:pt x="1009714" y="886131"/>
                    <a:pt x="1015191" y="877074"/>
                  </a:cubicBezTo>
                  <a:cubicBezTo>
                    <a:pt x="1018371" y="881787"/>
                    <a:pt x="1021552" y="882804"/>
                    <a:pt x="1024732" y="883635"/>
                  </a:cubicBezTo>
                  <a:cubicBezTo>
                    <a:pt x="1022347" y="888256"/>
                    <a:pt x="1017665" y="893061"/>
                    <a:pt x="1020138" y="897497"/>
                  </a:cubicBezTo>
                  <a:cubicBezTo>
                    <a:pt x="1024378" y="896850"/>
                    <a:pt x="1028707" y="890659"/>
                    <a:pt x="1034272" y="890012"/>
                  </a:cubicBezTo>
                  <a:cubicBezTo>
                    <a:pt x="1038954" y="889457"/>
                    <a:pt x="1041163" y="899992"/>
                    <a:pt x="1046110" y="893154"/>
                  </a:cubicBezTo>
                  <a:cubicBezTo>
                    <a:pt x="1054149" y="882157"/>
                    <a:pt x="1061039" y="895094"/>
                    <a:pt x="1062806" y="902672"/>
                  </a:cubicBezTo>
                  <a:cubicBezTo>
                    <a:pt x="1071375" y="901286"/>
                    <a:pt x="1065456" y="897867"/>
                    <a:pt x="1071905" y="888626"/>
                  </a:cubicBezTo>
                  <a:cubicBezTo>
                    <a:pt x="1078354" y="901471"/>
                    <a:pt x="1084979" y="883173"/>
                    <a:pt x="1090633" y="881048"/>
                  </a:cubicBezTo>
                  <a:cubicBezTo>
                    <a:pt x="1093724" y="879939"/>
                    <a:pt x="1097081" y="887609"/>
                    <a:pt x="1100350" y="887794"/>
                  </a:cubicBezTo>
                  <a:cubicBezTo>
                    <a:pt x="1103530" y="887979"/>
                    <a:pt x="1111216" y="873563"/>
                    <a:pt x="1114396" y="887055"/>
                  </a:cubicBezTo>
                  <a:cubicBezTo>
                    <a:pt x="1111392" y="892784"/>
                    <a:pt x="1105120" y="898791"/>
                    <a:pt x="1107682" y="904428"/>
                  </a:cubicBezTo>
                  <a:cubicBezTo>
                    <a:pt x="1113866" y="900547"/>
                    <a:pt x="1120138" y="897035"/>
                    <a:pt x="1126322" y="890012"/>
                  </a:cubicBezTo>
                  <a:cubicBezTo>
                    <a:pt x="1121905" y="884467"/>
                    <a:pt x="1119343" y="879015"/>
                    <a:pt x="1118990" y="873285"/>
                  </a:cubicBezTo>
                  <a:cubicBezTo>
                    <a:pt x="1111216" y="879569"/>
                    <a:pt x="1103000" y="868480"/>
                    <a:pt x="1095138" y="867371"/>
                  </a:cubicBezTo>
                  <a:cubicBezTo>
                    <a:pt x="1092134" y="871992"/>
                    <a:pt x="1089131" y="876612"/>
                    <a:pt x="1086039" y="881233"/>
                  </a:cubicBezTo>
                  <a:cubicBezTo>
                    <a:pt x="1081269" y="878183"/>
                    <a:pt x="1076498" y="877998"/>
                    <a:pt x="1071728" y="874949"/>
                  </a:cubicBezTo>
                  <a:cubicBezTo>
                    <a:pt x="1073142" y="866817"/>
                    <a:pt x="1065279" y="867833"/>
                    <a:pt x="1064573" y="864968"/>
                  </a:cubicBezTo>
                  <a:cubicBezTo>
                    <a:pt x="1063866" y="861919"/>
                    <a:pt x="1071640" y="854618"/>
                    <a:pt x="1064219" y="851476"/>
                  </a:cubicBezTo>
                  <a:close/>
                  <a:moveTo>
                    <a:pt x="1799376" y="853509"/>
                  </a:moveTo>
                  <a:cubicBezTo>
                    <a:pt x="1797432" y="853140"/>
                    <a:pt x="1795401" y="853787"/>
                    <a:pt x="1793457" y="855265"/>
                  </a:cubicBezTo>
                  <a:cubicBezTo>
                    <a:pt x="1797521" y="861180"/>
                    <a:pt x="1801496" y="861087"/>
                    <a:pt x="1805383" y="858222"/>
                  </a:cubicBezTo>
                  <a:cubicBezTo>
                    <a:pt x="1803351" y="855265"/>
                    <a:pt x="1801408" y="853879"/>
                    <a:pt x="1799376" y="853509"/>
                  </a:cubicBezTo>
                  <a:close/>
                  <a:moveTo>
                    <a:pt x="1131445" y="884467"/>
                  </a:moveTo>
                  <a:cubicBezTo>
                    <a:pt x="1129944" y="885391"/>
                    <a:pt x="1129767" y="893246"/>
                    <a:pt x="1133477" y="893154"/>
                  </a:cubicBezTo>
                  <a:cubicBezTo>
                    <a:pt x="1136039" y="892969"/>
                    <a:pt x="1138071" y="880031"/>
                    <a:pt x="1133300" y="886408"/>
                  </a:cubicBezTo>
                  <a:cubicBezTo>
                    <a:pt x="1132594" y="884560"/>
                    <a:pt x="1131975" y="884098"/>
                    <a:pt x="1131445" y="884467"/>
                  </a:cubicBezTo>
                  <a:close/>
                  <a:moveTo>
                    <a:pt x="1144608" y="891398"/>
                  </a:moveTo>
                  <a:cubicBezTo>
                    <a:pt x="1144078" y="891398"/>
                    <a:pt x="1143459" y="891860"/>
                    <a:pt x="1142753" y="892969"/>
                  </a:cubicBezTo>
                  <a:cubicBezTo>
                    <a:pt x="1146463" y="895002"/>
                    <a:pt x="1146110" y="891398"/>
                    <a:pt x="1144608" y="891398"/>
                  </a:cubicBezTo>
                  <a:close/>
                  <a:moveTo>
                    <a:pt x="1803970" y="892137"/>
                  </a:moveTo>
                  <a:cubicBezTo>
                    <a:pt x="1803616" y="891121"/>
                    <a:pt x="1802733" y="890936"/>
                    <a:pt x="1801231" y="892599"/>
                  </a:cubicBezTo>
                  <a:cubicBezTo>
                    <a:pt x="1799906" y="894540"/>
                    <a:pt x="1800701" y="899253"/>
                    <a:pt x="1803793" y="895926"/>
                  </a:cubicBezTo>
                  <a:cubicBezTo>
                    <a:pt x="1804411" y="895002"/>
                    <a:pt x="1804323" y="893154"/>
                    <a:pt x="1803970" y="892137"/>
                  </a:cubicBezTo>
                  <a:close/>
                  <a:moveTo>
                    <a:pt x="1171374" y="898514"/>
                  </a:moveTo>
                  <a:cubicBezTo>
                    <a:pt x="1162364" y="904982"/>
                    <a:pt x="1159360" y="928085"/>
                    <a:pt x="1155120" y="923095"/>
                  </a:cubicBezTo>
                  <a:cubicBezTo>
                    <a:pt x="1148406" y="917735"/>
                    <a:pt x="1156092" y="911636"/>
                    <a:pt x="1152470" y="906091"/>
                  </a:cubicBezTo>
                  <a:cubicBezTo>
                    <a:pt x="1141869" y="912560"/>
                    <a:pt x="1144254" y="917181"/>
                    <a:pt x="1136481" y="930673"/>
                  </a:cubicBezTo>
                  <a:cubicBezTo>
                    <a:pt x="1130032" y="926422"/>
                    <a:pt x="1124378" y="953591"/>
                    <a:pt x="1117753" y="938250"/>
                  </a:cubicBezTo>
                  <a:cubicBezTo>
                    <a:pt x="1112717" y="948693"/>
                    <a:pt x="1106180" y="959135"/>
                    <a:pt x="1106269" y="969393"/>
                  </a:cubicBezTo>
                  <a:cubicBezTo>
                    <a:pt x="1110774" y="972350"/>
                    <a:pt x="1113336" y="960337"/>
                    <a:pt x="1118018" y="958673"/>
                  </a:cubicBezTo>
                  <a:cubicBezTo>
                    <a:pt x="1121463" y="957472"/>
                    <a:pt x="1124290" y="965419"/>
                    <a:pt x="1127470" y="964957"/>
                  </a:cubicBezTo>
                  <a:cubicBezTo>
                    <a:pt x="1135420" y="963941"/>
                    <a:pt x="1141251" y="944350"/>
                    <a:pt x="1148760" y="954053"/>
                  </a:cubicBezTo>
                  <a:cubicBezTo>
                    <a:pt x="1145668" y="957564"/>
                    <a:pt x="1145138" y="960984"/>
                    <a:pt x="1146551" y="964403"/>
                  </a:cubicBezTo>
                  <a:cubicBezTo>
                    <a:pt x="1148848" y="961168"/>
                    <a:pt x="1151145" y="965789"/>
                    <a:pt x="1153530" y="967545"/>
                  </a:cubicBezTo>
                  <a:cubicBezTo>
                    <a:pt x="1165721" y="959228"/>
                    <a:pt x="1151322" y="951650"/>
                    <a:pt x="1160244" y="943333"/>
                  </a:cubicBezTo>
                  <a:cubicBezTo>
                    <a:pt x="1169519" y="935108"/>
                    <a:pt x="1178972" y="935201"/>
                    <a:pt x="1188424" y="935386"/>
                  </a:cubicBezTo>
                  <a:cubicBezTo>
                    <a:pt x="1185332" y="938897"/>
                    <a:pt x="1184890" y="942594"/>
                    <a:pt x="1186215" y="945921"/>
                  </a:cubicBezTo>
                  <a:cubicBezTo>
                    <a:pt x="1190809" y="940468"/>
                    <a:pt x="1195403" y="925036"/>
                    <a:pt x="1200350" y="938620"/>
                  </a:cubicBezTo>
                  <a:cubicBezTo>
                    <a:pt x="1192576" y="943610"/>
                    <a:pt x="1184625" y="949802"/>
                    <a:pt x="1176940" y="959875"/>
                  </a:cubicBezTo>
                  <a:cubicBezTo>
                    <a:pt x="1179943" y="972812"/>
                    <a:pt x="1193724" y="956363"/>
                    <a:pt x="1189042" y="969578"/>
                  </a:cubicBezTo>
                  <a:cubicBezTo>
                    <a:pt x="1182858" y="970964"/>
                    <a:pt x="1180473" y="974660"/>
                    <a:pt x="1179855" y="983624"/>
                  </a:cubicBezTo>
                  <a:cubicBezTo>
                    <a:pt x="1186392" y="999149"/>
                    <a:pt x="1192134" y="968192"/>
                    <a:pt x="1198760" y="989816"/>
                  </a:cubicBezTo>
                  <a:cubicBezTo>
                    <a:pt x="1190897" y="989816"/>
                    <a:pt x="1184802" y="1004879"/>
                    <a:pt x="1187452" y="1014212"/>
                  </a:cubicBezTo>
                  <a:cubicBezTo>
                    <a:pt x="1191251" y="1005988"/>
                    <a:pt x="1195138" y="1004047"/>
                    <a:pt x="1199113" y="1010424"/>
                  </a:cubicBezTo>
                  <a:cubicBezTo>
                    <a:pt x="1204590" y="1009222"/>
                    <a:pt x="1209979" y="1000536"/>
                    <a:pt x="1215456" y="999334"/>
                  </a:cubicBezTo>
                  <a:cubicBezTo>
                    <a:pt x="1208918" y="984548"/>
                    <a:pt x="1197169" y="991202"/>
                    <a:pt x="1203353" y="975862"/>
                  </a:cubicBezTo>
                  <a:cubicBezTo>
                    <a:pt x="1206180" y="966528"/>
                    <a:pt x="1212275" y="973736"/>
                    <a:pt x="1215014" y="972165"/>
                  </a:cubicBezTo>
                  <a:cubicBezTo>
                    <a:pt x="1220138" y="969023"/>
                    <a:pt x="1224201" y="951280"/>
                    <a:pt x="1231268" y="961261"/>
                  </a:cubicBezTo>
                  <a:cubicBezTo>
                    <a:pt x="1231092" y="966898"/>
                    <a:pt x="1228706" y="972812"/>
                    <a:pt x="1224554" y="978727"/>
                  </a:cubicBezTo>
                  <a:cubicBezTo>
                    <a:pt x="1228176" y="985103"/>
                    <a:pt x="1234802" y="981314"/>
                    <a:pt x="1231887" y="988615"/>
                  </a:cubicBezTo>
                  <a:cubicBezTo>
                    <a:pt x="1229236" y="996654"/>
                    <a:pt x="1215544" y="1004971"/>
                    <a:pt x="1220579" y="1012826"/>
                  </a:cubicBezTo>
                  <a:cubicBezTo>
                    <a:pt x="1229325" y="1004324"/>
                    <a:pt x="1226675" y="1008390"/>
                    <a:pt x="1232063" y="995361"/>
                  </a:cubicBezTo>
                  <a:cubicBezTo>
                    <a:pt x="1242487" y="1007559"/>
                    <a:pt x="1233477" y="991941"/>
                    <a:pt x="1243636" y="991572"/>
                  </a:cubicBezTo>
                  <a:cubicBezTo>
                    <a:pt x="1241869" y="991664"/>
                    <a:pt x="1251321" y="974291"/>
                    <a:pt x="1247964" y="970964"/>
                  </a:cubicBezTo>
                  <a:cubicBezTo>
                    <a:pt x="1243371" y="976971"/>
                    <a:pt x="1238865" y="980482"/>
                    <a:pt x="1234095" y="978264"/>
                  </a:cubicBezTo>
                  <a:cubicBezTo>
                    <a:pt x="1241516" y="966621"/>
                    <a:pt x="1241427" y="955347"/>
                    <a:pt x="1252293" y="943518"/>
                  </a:cubicBezTo>
                  <a:cubicBezTo>
                    <a:pt x="1243547" y="936033"/>
                    <a:pt x="1234625" y="927346"/>
                    <a:pt x="1226145" y="934277"/>
                  </a:cubicBezTo>
                  <a:cubicBezTo>
                    <a:pt x="1228706" y="939821"/>
                    <a:pt x="1222434" y="945643"/>
                    <a:pt x="1219342" y="951465"/>
                  </a:cubicBezTo>
                  <a:cubicBezTo>
                    <a:pt x="1213777" y="947861"/>
                    <a:pt x="1208742" y="968376"/>
                    <a:pt x="1203088" y="962370"/>
                  </a:cubicBezTo>
                  <a:cubicBezTo>
                    <a:pt x="1206975" y="956548"/>
                    <a:pt x="1210774" y="950634"/>
                    <a:pt x="1214660" y="944719"/>
                  </a:cubicBezTo>
                  <a:cubicBezTo>
                    <a:pt x="1209625" y="929656"/>
                    <a:pt x="1205297" y="953683"/>
                    <a:pt x="1200350" y="938620"/>
                  </a:cubicBezTo>
                  <a:cubicBezTo>
                    <a:pt x="1204148" y="929841"/>
                    <a:pt x="1207947" y="931504"/>
                    <a:pt x="1211834" y="927900"/>
                  </a:cubicBezTo>
                  <a:cubicBezTo>
                    <a:pt x="1206975" y="918474"/>
                    <a:pt x="1202293" y="927069"/>
                    <a:pt x="1197346" y="914778"/>
                  </a:cubicBezTo>
                  <a:cubicBezTo>
                    <a:pt x="1191074" y="916072"/>
                    <a:pt x="1185067" y="925036"/>
                    <a:pt x="1178707" y="922356"/>
                  </a:cubicBezTo>
                  <a:cubicBezTo>
                    <a:pt x="1176763" y="915610"/>
                    <a:pt x="1187187" y="908217"/>
                    <a:pt x="1183035" y="901471"/>
                  </a:cubicBezTo>
                  <a:cubicBezTo>
                    <a:pt x="1179325" y="910527"/>
                    <a:pt x="1175350" y="903504"/>
                    <a:pt x="1171374" y="898514"/>
                  </a:cubicBezTo>
                  <a:close/>
                  <a:moveTo>
                    <a:pt x="1261657" y="943148"/>
                  </a:moveTo>
                  <a:cubicBezTo>
                    <a:pt x="1252911" y="952389"/>
                    <a:pt x="1259272" y="960152"/>
                    <a:pt x="1250350" y="960614"/>
                  </a:cubicBezTo>
                  <a:cubicBezTo>
                    <a:pt x="1252735" y="963941"/>
                    <a:pt x="1255031" y="967175"/>
                    <a:pt x="1257505" y="970594"/>
                  </a:cubicBezTo>
                  <a:cubicBezTo>
                    <a:pt x="1259272" y="961353"/>
                    <a:pt x="1269872" y="952020"/>
                    <a:pt x="1261657" y="943148"/>
                  </a:cubicBezTo>
                  <a:close/>
                  <a:moveTo>
                    <a:pt x="1809182" y="944719"/>
                  </a:moveTo>
                  <a:cubicBezTo>
                    <a:pt x="1807945" y="944627"/>
                    <a:pt x="1806885" y="945181"/>
                    <a:pt x="1806973" y="946937"/>
                  </a:cubicBezTo>
                  <a:cubicBezTo>
                    <a:pt x="1806973" y="948785"/>
                    <a:pt x="1811567" y="950449"/>
                    <a:pt x="1811567" y="946937"/>
                  </a:cubicBezTo>
                  <a:cubicBezTo>
                    <a:pt x="1811478" y="946013"/>
                    <a:pt x="1810330" y="944904"/>
                    <a:pt x="1809182" y="944719"/>
                  </a:cubicBezTo>
                  <a:close/>
                  <a:moveTo>
                    <a:pt x="1814128" y="951465"/>
                  </a:moveTo>
                  <a:cubicBezTo>
                    <a:pt x="1812892" y="951373"/>
                    <a:pt x="1811655" y="951927"/>
                    <a:pt x="1811743" y="953683"/>
                  </a:cubicBezTo>
                  <a:cubicBezTo>
                    <a:pt x="1811743" y="955531"/>
                    <a:pt x="1816514" y="957010"/>
                    <a:pt x="1816514" y="953498"/>
                  </a:cubicBezTo>
                  <a:cubicBezTo>
                    <a:pt x="1816514" y="952482"/>
                    <a:pt x="1815277" y="951650"/>
                    <a:pt x="1814128" y="951465"/>
                  </a:cubicBezTo>
                  <a:close/>
                  <a:moveTo>
                    <a:pt x="1297964" y="995176"/>
                  </a:moveTo>
                  <a:cubicBezTo>
                    <a:pt x="1297522" y="994991"/>
                    <a:pt x="1296816" y="995361"/>
                    <a:pt x="1295756" y="996562"/>
                  </a:cubicBezTo>
                  <a:cubicBezTo>
                    <a:pt x="1293017" y="999704"/>
                    <a:pt x="1291604" y="1008021"/>
                    <a:pt x="1295756" y="1003308"/>
                  </a:cubicBezTo>
                  <a:cubicBezTo>
                    <a:pt x="1297876" y="1000905"/>
                    <a:pt x="1299201" y="995638"/>
                    <a:pt x="1297964" y="995176"/>
                  </a:cubicBezTo>
                  <a:close/>
                  <a:moveTo>
                    <a:pt x="1338070" y="997763"/>
                  </a:moveTo>
                  <a:cubicBezTo>
                    <a:pt x="1335066" y="996747"/>
                    <a:pt x="1331798" y="997763"/>
                    <a:pt x="1329324" y="1001460"/>
                  </a:cubicBezTo>
                  <a:cubicBezTo>
                    <a:pt x="1344519" y="1003400"/>
                    <a:pt x="1327646" y="1019018"/>
                    <a:pt x="1328706" y="1001737"/>
                  </a:cubicBezTo>
                  <a:cubicBezTo>
                    <a:pt x="1327999" y="1000720"/>
                    <a:pt x="1327116" y="999704"/>
                    <a:pt x="1326321" y="998687"/>
                  </a:cubicBezTo>
                  <a:cubicBezTo>
                    <a:pt x="1314748" y="1011625"/>
                    <a:pt x="1315102" y="1024285"/>
                    <a:pt x="1315455" y="1036853"/>
                  </a:cubicBezTo>
                  <a:cubicBezTo>
                    <a:pt x="1319960" y="1025117"/>
                    <a:pt x="1324819" y="1036853"/>
                    <a:pt x="1329501" y="1036206"/>
                  </a:cubicBezTo>
                  <a:cubicBezTo>
                    <a:pt x="1334006" y="1023546"/>
                    <a:pt x="1338865" y="1031771"/>
                    <a:pt x="1343370" y="1021975"/>
                  </a:cubicBezTo>
                  <a:cubicBezTo>
                    <a:pt x="1348229" y="1030569"/>
                    <a:pt x="1353088" y="1033619"/>
                    <a:pt x="1357681" y="1028259"/>
                  </a:cubicBezTo>
                  <a:cubicBezTo>
                    <a:pt x="1356798" y="1024100"/>
                    <a:pt x="1356180" y="1018925"/>
                    <a:pt x="1352558" y="1015044"/>
                  </a:cubicBezTo>
                  <a:cubicBezTo>
                    <a:pt x="1347434" y="1009684"/>
                    <a:pt x="1349024" y="1013196"/>
                    <a:pt x="1345402" y="1004879"/>
                  </a:cubicBezTo>
                  <a:cubicBezTo>
                    <a:pt x="1343989" y="1001737"/>
                    <a:pt x="1341250" y="998780"/>
                    <a:pt x="1338070" y="997763"/>
                  </a:cubicBezTo>
                  <a:close/>
                  <a:moveTo>
                    <a:pt x="1829146" y="1004509"/>
                  </a:moveTo>
                  <a:cubicBezTo>
                    <a:pt x="1826408" y="1004232"/>
                    <a:pt x="1823316" y="1005988"/>
                    <a:pt x="1819870" y="1011255"/>
                  </a:cubicBezTo>
                  <a:cubicBezTo>
                    <a:pt x="1827468" y="1021698"/>
                    <a:pt x="1840895" y="1018278"/>
                    <a:pt x="1841514" y="1034450"/>
                  </a:cubicBezTo>
                  <a:cubicBezTo>
                    <a:pt x="1844517" y="1029460"/>
                    <a:pt x="1847697" y="1028167"/>
                    <a:pt x="1850789" y="1027058"/>
                  </a:cubicBezTo>
                  <a:cubicBezTo>
                    <a:pt x="1843457" y="1024562"/>
                    <a:pt x="1837538" y="1005156"/>
                    <a:pt x="1829146" y="1004509"/>
                  </a:cubicBezTo>
                  <a:close/>
                  <a:moveTo>
                    <a:pt x="1836743" y="1034635"/>
                  </a:moveTo>
                  <a:cubicBezTo>
                    <a:pt x="1833651" y="1038239"/>
                    <a:pt x="1827291" y="1036668"/>
                    <a:pt x="1829941" y="1045170"/>
                  </a:cubicBezTo>
                  <a:cubicBezTo>
                    <a:pt x="1833033" y="1041474"/>
                    <a:pt x="1839305" y="1043137"/>
                    <a:pt x="1836743" y="1034635"/>
                  </a:cubicBezTo>
                  <a:close/>
                  <a:moveTo>
                    <a:pt x="1846284" y="1035467"/>
                  </a:moveTo>
                  <a:cubicBezTo>
                    <a:pt x="1845047" y="1035282"/>
                    <a:pt x="1844075" y="1036021"/>
                    <a:pt x="1844075" y="1037777"/>
                  </a:cubicBezTo>
                  <a:cubicBezTo>
                    <a:pt x="1844075" y="1039718"/>
                    <a:pt x="1848669" y="1041104"/>
                    <a:pt x="1848669" y="1037592"/>
                  </a:cubicBezTo>
                  <a:cubicBezTo>
                    <a:pt x="1848581" y="1036668"/>
                    <a:pt x="1847432" y="1035559"/>
                    <a:pt x="1846284" y="1035467"/>
                  </a:cubicBezTo>
                  <a:close/>
                  <a:moveTo>
                    <a:pt x="1276763" y="997116"/>
                  </a:moveTo>
                  <a:cubicBezTo>
                    <a:pt x="1268017" y="1005433"/>
                    <a:pt x="1274201" y="1013288"/>
                    <a:pt x="1265455" y="1021513"/>
                  </a:cubicBezTo>
                  <a:cubicBezTo>
                    <a:pt x="1272964" y="1035282"/>
                    <a:pt x="1293547" y="1013566"/>
                    <a:pt x="1286480" y="1003678"/>
                  </a:cubicBezTo>
                  <a:cubicBezTo>
                    <a:pt x="1283388" y="1007189"/>
                    <a:pt x="1279943" y="1002107"/>
                    <a:pt x="1276763" y="997116"/>
                  </a:cubicBezTo>
                  <a:close/>
                  <a:moveTo>
                    <a:pt x="989396" y="877259"/>
                  </a:moveTo>
                  <a:cubicBezTo>
                    <a:pt x="988601" y="877074"/>
                    <a:pt x="987718" y="877167"/>
                    <a:pt x="986834" y="878091"/>
                  </a:cubicBezTo>
                  <a:cubicBezTo>
                    <a:pt x="984538" y="882989"/>
                    <a:pt x="988160" y="884005"/>
                    <a:pt x="991781" y="884837"/>
                  </a:cubicBezTo>
                  <a:cubicBezTo>
                    <a:pt x="993460" y="882157"/>
                    <a:pt x="991781" y="877814"/>
                    <a:pt x="989396" y="877259"/>
                  </a:cubicBezTo>
                  <a:close/>
                  <a:moveTo>
                    <a:pt x="996905" y="887794"/>
                  </a:moveTo>
                  <a:cubicBezTo>
                    <a:pt x="996552" y="886777"/>
                    <a:pt x="995668" y="886500"/>
                    <a:pt x="994167" y="888164"/>
                  </a:cubicBezTo>
                  <a:cubicBezTo>
                    <a:pt x="992930" y="890104"/>
                    <a:pt x="993460" y="895002"/>
                    <a:pt x="996552" y="891583"/>
                  </a:cubicBezTo>
                  <a:cubicBezTo>
                    <a:pt x="997170" y="890659"/>
                    <a:pt x="997347" y="888811"/>
                    <a:pt x="996905" y="887794"/>
                  </a:cubicBezTo>
                  <a:close/>
                  <a:moveTo>
                    <a:pt x="83922" y="904428"/>
                  </a:moveTo>
                  <a:cubicBezTo>
                    <a:pt x="83569" y="903504"/>
                    <a:pt x="82686" y="902949"/>
                    <a:pt x="81184" y="904705"/>
                  </a:cubicBezTo>
                  <a:cubicBezTo>
                    <a:pt x="79859" y="906646"/>
                    <a:pt x="80477" y="911359"/>
                    <a:pt x="83569" y="908032"/>
                  </a:cubicBezTo>
                  <a:cubicBezTo>
                    <a:pt x="84187" y="907108"/>
                    <a:pt x="84276" y="905445"/>
                    <a:pt x="83922" y="904428"/>
                  </a:cubicBezTo>
                  <a:close/>
                  <a:moveTo>
                    <a:pt x="30124" y="926884"/>
                  </a:moveTo>
                  <a:cubicBezTo>
                    <a:pt x="30654" y="927716"/>
                    <a:pt x="29682" y="934739"/>
                    <a:pt x="29771" y="934000"/>
                  </a:cubicBezTo>
                  <a:cubicBezTo>
                    <a:pt x="28534" y="953221"/>
                    <a:pt x="37456" y="933815"/>
                    <a:pt x="36661" y="930303"/>
                  </a:cubicBezTo>
                  <a:cubicBezTo>
                    <a:pt x="36131" y="927346"/>
                    <a:pt x="31626" y="925498"/>
                    <a:pt x="30124" y="926884"/>
                  </a:cubicBezTo>
                  <a:close/>
                  <a:moveTo>
                    <a:pt x="43816" y="934831"/>
                  </a:moveTo>
                  <a:cubicBezTo>
                    <a:pt x="42668" y="934646"/>
                    <a:pt x="41431" y="935108"/>
                    <a:pt x="41431" y="936772"/>
                  </a:cubicBezTo>
                  <a:cubicBezTo>
                    <a:pt x="41520" y="938713"/>
                    <a:pt x="46290" y="940191"/>
                    <a:pt x="46202" y="936587"/>
                  </a:cubicBezTo>
                  <a:cubicBezTo>
                    <a:pt x="46202" y="935663"/>
                    <a:pt x="45053" y="935016"/>
                    <a:pt x="43816" y="934831"/>
                  </a:cubicBezTo>
                  <a:close/>
                  <a:moveTo>
                    <a:pt x="121820" y="942132"/>
                  </a:moveTo>
                  <a:cubicBezTo>
                    <a:pt x="120671" y="942039"/>
                    <a:pt x="119435" y="942409"/>
                    <a:pt x="119435" y="944165"/>
                  </a:cubicBezTo>
                  <a:cubicBezTo>
                    <a:pt x="119523" y="946105"/>
                    <a:pt x="124293" y="947584"/>
                    <a:pt x="124205" y="943980"/>
                  </a:cubicBezTo>
                  <a:cubicBezTo>
                    <a:pt x="124205" y="943056"/>
                    <a:pt x="122968" y="942317"/>
                    <a:pt x="121820" y="942132"/>
                  </a:cubicBezTo>
                  <a:close/>
                  <a:moveTo>
                    <a:pt x="126767" y="947492"/>
                  </a:moveTo>
                  <a:cubicBezTo>
                    <a:pt x="124470" y="949432"/>
                    <a:pt x="122085" y="954238"/>
                    <a:pt x="119611" y="951096"/>
                  </a:cubicBezTo>
                  <a:cubicBezTo>
                    <a:pt x="115989" y="961630"/>
                    <a:pt x="112897" y="976047"/>
                    <a:pt x="113074" y="982053"/>
                  </a:cubicBezTo>
                  <a:cubicBezTo>
                    <a:pt x="116431" y="978542"/>
                    <a:pt x="117049" y="983532"/>
                    <a:pt x="117844" y="988615"/>
                  </a:cubicBezTo>
                  <a:cubicBezTo>
                    <a:pt x="122880" y="978172"/>
                    <a:pt x="129505" y="967637"/>
                    <a:pt x="129329" y="957472"/>
                  </a:cubicBezTo>
                  <a:cubicBezTo>
                    <a:pt x="128092" y="959413"/>
                    <a:pt x="124647" y="958858"/>
                    <a:pt x="126767" y="954238"/>
                  </a:cubicBezTo>
                  <a:cubicBezTo>
                    <a:pt x="128092" y="951927"/>
                    <a:pt x="129240" y="949709"/>
                    <a:pt x="126767" y="947492"/>
                  </a:cubicBezTo>
                  <a:close/>
                  <a:moveTo>
                    <a:pt x="1170138" y="970317"/>
                  </a:moveTo>
                  <a:cubicBezTo>
                    <a:pt x="1165279" y="995361"/>
                    <a:pt x="1147258" y="982423"/>
                    <a:pt x="1135244" y="1002291"/>
                  </a:cubicBezTo>
                  <a:cubicBezTo>
                    <a:pt x="1135597" y="1007282"/>
                    <a:pt x="1145403" y="1002938"/>
                    <a:pt x="1149555" y="1001922"/>
                  </a:cubicBezTo>
                  <a:cubicBezTo>
                    <a:pt x="1151322" y="1001460"/>
                    <a:pt x="1158035" y="1002107"/>
                    <a:pt x="1158830" y="1001460"/>
                  </a:cubicBezTo>
                  <a:cubicBezTo>
                    <a:pt x="1161480" y="999889"/>
                    <a:pt x="1163071" y="992034"/>
                    <a:pt x="1165809" y="991017"/>
                  </a:cubicBezTo>
                  <a:cubicBezTo>
                    <a:pt x="1167576" y="990278"/>
                    <a:pt x="1173406" y="1000536"/>
                    <a:pt x="1175350" y="990832"/>
                  </a:cubicBezTo>
                  <a:cubicBezTo>
                    <a:pt x="1178795" y="983809"/>
                    <a:pt x="1176322" y="976971"/>
                    <a:pt x="1170138" y="970317"/>
                  </a:cubicBezTo>
                  <a:close/>
                  <a:moveTo>
                    <a:pt x="1177558" y="996192"/>
                  </a:moveTo>
                  <a:cubicBezTo>
                    <a:pt x="1177116" y="996007"/>
                    <a:pt x="1176410" y="996377"/>
                    <a:pt x="1175350" y="997578"/>
                  </a:cubicBezTo>
                  <a:cubicBezTo>
                    <a:pt x="1172523" y="1000720"/>
                    <a:pt x="1171374" y="1009222"/>
                    <a:pt x="1175526" y="1004509"/>
                  </a:cubicBezTo>
                  <a:cubicBezTo>
                    <a:pt x="1177646" y="1002107"/>
                    <a:pt x="1178795" y="996654"/>
                    <a:pt x="1177558" y="996192"/>
                  </a:cubicBezTo>
                  <a:close/>
                  <a:moveTo>
                    <a:pt x="39841" y="969578"/>
                  </a:moveTo>
                  <a:cubicBezTo>
                    <a:pt x="39046" y="969578"/>
                    <a:pt x="38251" y="970040"/>
                    <a:pt x="37456" y="971149"/>
                  </a:cubicBezTo>
                  <a:cubicBezTo>
                    <a:pt x="39930" y="974476"/>
                    <a:pt x="42226" y="977802"/>
                    <a:pt x="44611" y="981037"/>
                  </a:cubicBezTo>
                  <a:cubicBezTo>
                    <a:pt x="38163" y="990370"/>
                    <a:pt x="44081" y="993697"/>
                    <a:pt x="35513" y="995176"/>
                  </a:cubicBezTo>
                  <a:cubicBezTo>
                    <a:pt x="41961" y="1010516"/>
                    <a:pt x="50442" y="985842"/>
                    <a:pt x="44611" y="981037"/>
                  </a:cubicBezTo>
                  <a:cubicBezTo>
                    <a:pt x="47703" y="977618"/>
                    <a:pt x="48233" y="974291"/>
                    <a:pt x="46820" y="970964"/>
                  </a:cubicBezTo>
                  <a:cubicBezTo>
                    <a:pt x="44523" y="973182"/>
                    <a:pt x="42226" y="969485"/>
                    <a:pt x="39841" y="969578"/>
                  </a:cubicBezTo>
                  <a:close/>
                  <a:moveTo>
                    <a:pt x="45230" y="1004047"/>
                  </a:moveTo>
                  <a:cubicBezTo>
                    <a:pt x="44435" y="1003955"/>
                    <a:pt x="43728" y="1004140"/>
                    <a:pt x="42845" y="1005064"/>
                  </a:cubicBezTo>
                  <a:cubicBezTo>
                    <a:pt x="45760" y="1008483"/>
                    <a:pt x="43021" y="1015414"/>
                    <a:pt x="47438" y="1011810"/>
                  </a:cubicBezTo>
                  <a:cubicBezTo>
                    <a:pt x="49117" y="1009130"/>
                    <a:pt x="47615" y="1004602"/>
                    <a:pt x="45230" y="1004047"/>
                  </a:cubicBezTo>
                  <a:close/>
                  <a:moveTo>
                    <a:pt x="1189837" y="1017354"/>
                  </a:moveTo>
                  <a:cubicBezTo>
                    <a:pt x="1189572" y="1017170"/>
                    <a:pt x="1187717" y="1020958"/>
                    <a:pt x="1187452" y="1020958"/>
                  </a:cubicBezTo>
                  <a:cubicBezTo>
                    <a:pt x="1186922" y="1021051"/>
                    <a:pt x="1180473" y="1025117"/>
                    <a:pt x="1180473" y="1024747"/>
                  </a:cubicBezTo>
                  <a:cubicBezTo>
                    <a:pt x="1179855" y="1033434"/>
                    <a:pt x="1199820" y="1026965"/>
                    <a:pt x="1189837" y="1017354"/>
                  </a:cubicBezTo>
                  <a:close/>
                  <a:moveTo>
                    <a:pt x="1300968" y="1030477"/>
                  </a:moveTo>
                  <a:cubicBezTo>
                    <a:pt x="1293106" y="1046279"/>
                    <a:pt x="1295579" y="1042767"/>
                    <a:pt x="1285067" y="1054873"/>
                  </a:cubicBezTo>
                  <a:cubicBezTo>
                    <a:pt x="1296286" y="1068920"/>
                    <a:pt x="1306180" y="1042767"/>
                    <a:pt x="1300968" y="1030477"/>
                  </a:cubicBezTo>
                  <a:close/>
                  <a:moveTo>
                    <a:pt x="1306268" y="1057461"/>
                  </a:moveTo>
                  <a:cubicBezTo>
                    <a:pt x="1304678" y="1056259"/>
                    <a:pt x="1303088" y="1056075"/>
                    <a:pt x="1301498" y="1057646"/>
                  </a:cubicBezTo>
                  <a:cubicBezTo>
                    <a:pt x="1302911" y="1059864"/>
                    <a:pt x="1304148" y="1062081"/>
                    <a:pt x="1301763" y="1064392"/>
                  </a:cubicBezTo>
                  <a:cubicBezTo>
                    <a:pt x="1287628" y="1080102"/>
                    <a:pt x="1278264" y="1091376"/>
                    <a:pt x="1271816" y="1109858"/>
                  </a:cubicBezTo>
                  <a:cubicBezTo>
                    <a:pt x="1266869" y="1102003"/>
                    <a:pt x="1262275" y="1102188"/>
                    <a:pt x="1257682" y="1110412"/>
                  </a:cubicBezTo>
                  <a:cubicBezTo>
                    <a:pt x="1271198" y="1125475"/>
                    <a:pt x="1249378" y="1122980"/>
                    <a:pt x="1260243" y="1134254"/>
                  </a:cubicBezTo>
                  <a:cubicBezTo>
                    <a:pt x="1265367" y="1142017"/>
                    <a:pt x="1266074" y="1124274"/>
                    <a:pt x="1267222" y="1123720"/>
                  </a:cubicBezTo>
                  <a:cubicBezTo>
                    <a:pt x="1271109" y="1121964"/>
                    <a:pt x="1275173" y="1133700"/>
                    <a:pt x="1274554" y="1133885"/>
                  </a:cubicBezTo>
                  <a:cubicBezTo>
                    <a:pt x="1278088" y="1132868"/>
                    <a:pt x="1280208" y="1121687"/>
                    <a:pt x="1283653" y="1119746"/>
                  </a:cubicBezTo>
                  <a:cubicBezTo>
                    <a:pt x="1297257" y="1131205"/>
                    <a:pt x="1310597" y="1118822"/>
                    <a:pt x="1323759" y="1108102"/>
                  </a:cubicBezTo>
                  <a:cubicBezTo>
                    <a:pt x="1323759" y="1094980"/>
                    <a:pt x="1315455" y="1094703"/>
                    <a:pt x="1309095" y="1088049"/>
                  </a:cubicBezTo>
                  <a:cubicBezTo>
                    <a:pt x="1312893" y="1081673"/>
                    <a:pt x="1316692" y="1078069"/>
                    <a:pt x="1320579" y="1077514"/>
                  </a:cubicBezTo>
                  <a:cubicBezTo>
                    <a:pt x="1315809" y="1073910"/>
                    <a:pt x="1311038" y="1060972"/>
                    <a:pt x="1306268" y="1057461"/>
                  </a:cubicBezTo>
                  <a:close/>
                  <a:moveTo>
                    <a:pt x="1325526" y="1060048"/>
                  </a:moveTo>
                  <a:cubicBezTo>
                    <a:pt x="1325172" y="1059032"/>
                    <a:pt x="1324289" y="1058755"/>
                    <a:pt x="1322787" y="1060418"/>
                  </a:cubicBezTo>
                  <a:cubicBezTo>
                    <a:pt x="1321462" y="1062359"/>
                    <a:pt x="1322081" y="1066979"/>
                    <a:pt x="1325172" y="1063652"/>
                  </a:cubicBezTo>
                  <a:cubicBezTo>
                    <a:pt x="1325791" y="1062636"/>
                    <a:pt x="1325968" y="1061065"/>
                    <a:pt x="1325526" y="1060048"/>
                  </a:cubicBezTo>
                  <a:close/>
                  <a:moveTo>
                    <a:pt x="1332063" y="1060048"/>
                  </a:moveTo>
                  <a:cubicBezTo>
                    <a:pt x="1329766" y="1064669"/>
                    <a:pt x="1325261" y="1069289"/>
                    <a:pt x="1327734" y="1073725"/>
                  </a:cubicBezTo>
                  <a:cubicBezTo>
                    <a:pt x="1329236" y="1071785"/>
                    <a:pt x="1330826" y="1070121"/>
                    <a:pt x="1332505" y="1073540"/>
                  </a:cubicBezTo>
                  <a:cubicBezTo>
                    <a:pt x="1334978" y="1068920"/>
                    <a:pt x="1337010" y="1064392"/>
                    <a:pt x="1332063" y="1060048"/>
                  </a:cubicBezTo>
                  <a:close/>
                  <a:moveTo>
                    <a:pt x="1350172" y="1071507"/>
                  </a:moveTo>
                  <a:cubicBezTo>
                    <a:pt x="1346550" y="1070121"/>
                    <a:pt x="1343194" y="1076960"/>
                    <a:pt x="1339660" y="1076682"/>
                  </a:cubicBezTo>
                  <a:cubicBezTo>
                    <a:pt x="1344519" y="1084630"/>
                    <a:pt x="1349112" y="1084537"/>
                    <a:pt x="1353706" y="1076313"/>
                  </a:cubicBezTo>
                  <a:cubicBezTo>
                    <a:pt x="1352469" y="1073448"/>
                    <a:pt x="1351321" y="1071969"/>
                    <a:pt x="1350172" y="1071507"/>
                  </a:cubicBezTo>
                  <a:close/>
                  <a:moveTo>
                    <a:pt x="1814128" y="1089990"/>
                  </a:moveTo>
                  <a:cubicBezTo>
                    <a:pt x="1808210" y="1097013"/>
                    <a:pt x="1806178" y="1103944"/>
                    <a:pt x="1809976" y="1110597"/>
                  </a:cubicBezTo>
                  <a:cubicBezTo>
                    <a:pt x="1812980" y="1105699"/>
                    <a:pt x="1815895" y="1104590"/>
                    <a:pt x="1819076" y="1103482"/>
                  </a:cubicBezTo>
                  <a:cubicBezTo>
                    <a:pt x="1816072" y="1099046"/>
                    <a:pt x="1818634" y="1094425"/>
                    <a:pt x="1814128" y="1089990"/>
                  </a:cubicBezTo>
                  <a:close/>
                  <a:moveTo>
                    <a:pt x="1330120" y="1109673"/>
                  </a:moveTo>
                  <a:cubicBezTo>
                    <a:pt x="1329324" y="1109026"/>
                    <a:pt x="1328088" y="1109396"/>
                    <a:pt x="1325968" y="1111429"/>
                  </a:cubicBezTo>
                  <a:cubicBezTo>
                    <a:pt x="1334183" y="1117898"/>
                    <a:pt x="1313335" y="1125568"/>
                    <a:pt x="1321551" y="1132037"/>
                  </a:cubicBezTo>
                  <a:cubicBezTo>
                    <a:pt x="1326144" y="1120023"/>
                    <a:pt x="1331268" y="1131667"/>
                    <a:pt x="1335862" y="1124736"/>
                  </a:cubicBezTo>
                  <a:cubicBezTo>
                    <a:pt x="1330826" y="1122611"/>
                    <a:pt x="1332416" y="1111521"/>
                    <a:pt x="1330120" y="1109673"/>
                  </a:cubicBezTo>
                  <a:close/>
                  <a:moveTo>
                    <a:pt x="1347964" y="1129726"/>
                  </a:moveTo>
                  <a:cubicBezTo>
                    <a:pt x="1345667" y="1129819"/>
                    <a:pt x="1343989" y="1132591"/>
                    <a:pt x="1350172" y="1137858"/>
                  </a:cubicBezTo>
                  <a:cubicBezTo>
                    <a:pt x="1335332" y="1152737"/>
                    <a:pt x="1354766" y="1152090"/>
                    <a:pt x="1350172" y="1137858"/>
                  </a:cubicBezTo>
                  <a:cubicBezTo>
                    <a:pt x="1353353" y="1132221"/>
                    <a:pt x="1350261" y="1129634"/>
                    <a:pt x="1347964" y="1129726"/>
                  </a:cubicBezTo>
                  <a:close/>
                  <a:moveTo>
                    <a:pt x="1362098" y="1140816"/>
                  </a:moveTo>
                  <a:cubicBezTo>
                    <a:pt x="1354236" y="1147931"/>
                    <a:pt x="1362452" y="1154400"/>
                    <a:pt x="1362275" y="1161239"/>
                  </a:cubicBezTo>
                  <a:cubicBezTo>
                    <a:pt x="1364395" y="1160037"/>
                    <a:pt x="1377028" y="1156156"/>
                    <a:pt x="1371374" y="1147377"/>
                  </a:cubicBezTo>
                  <a:cubicBezTo>
                    <a:pt x="1368370" y="1150888"/>
                    <a:pt x="1365278" y="1145806"/>
                    <a:pt x="1362098" y="1140816"/>
                  </a:cubicBezTo>
                  <a:close/>
                  <a:moveTo>
                    <a:pt x="1778616" y="1149133"/>
                  </a:moveTo>
                  <a:cubicBezTo>
                    <a:pt x="1777380" y="1148209"/>
                    <a:pt x="1776319" y="1147839"/>
                    <a:pt x="1775171" y="1149502"/>
                  </a:cubicBezTo>
                  <a:cubicBezTo>
                    <a:pt x="1777556" y="1151351"/>
                    <a:pt x="1779853" y="1156063"/>
                    <a:pt x="1782150" y="1152737"/>
                  </a:cubicBezTo>
                  <a:cubicBezTo>
                    <a:pt x="1780913" y="1151813"/>
                    <a:pt x="1779765" y="1150149"/>
                    <a:pt x="1778616" y="1149133"/>
                  </a:cubicBezTo>
                  <a:close/>
                  <a:moveTo>
                    <a:pt x="1785153" y="1159021"/>
                  </a:moveTo>
                  <a:cubicBezTo>
                    <a:pt x="1784712" y="1158097"/>
                    <a:pt x="1783916" y="1157819"/>
                    <a:pt x="1782326" y="1159483"/>
                  </a:cubicBezTo>
                  <a:cubicBezTo>
                    <a:pt x="1781090" y="1161331"/>
                    <a:pt x="1781620" y="1166136"/>
                    <a:pt x="1784712" y="1162809"/>
                  </a:cubicBezTo>
                  <a:cubicBezTo>
                    <a:pt x="1785330" y="1161885"/>
                    <a:pt x="1785507" y="1160037"/>
                    <a:pt x="1785153" y="1159021"/>
                  </a:cubicBezTo>
                  <a:close/>
                  <a:moveTo>
                    <a:pt x="1286833" y="1030846"/>
                  </a:moveTo>
                  <a:cubicBezTo>
                    <a:pt x="1279943" y="1032140"/>
                    <a:pt x="1261392" y="1054596"/>
                    <a:pt x="1268636" y="1065778"/>
                  </a:cubicBezTo>
                  <a:cubicBezTo>
                    <a:pt x="1273494" y="1059956"/>
                    <a:pt x="1270932" y="1054134"/>
                    <a:pt x="1275349" y="1048312"/>
                  </a:cubicBezTo>
                  <a:cubicBezTo>
                    <a:pt x="1278176" y="1048127"/>
                    <a:pt x="1291957" y="1039625"/>
                    <a:pt x="1286833" y="1030846"/>
                  </a:cubicBezTo>
                  <a:close/>
                  <a:moveTo>
                    <a:pt x="1258830" y="1052471"/>
                  </a:moveTo>
                  <a:cubicBezTo>
                    <a:pt x="1249731" y="1050622"/>
                    <a:pt x="1255120" y="1067718"/>
                    <a:pt x="1247346" y="1069936"/>
                  </a:cubicBezTo>
                  <a:cubicBezTo>
                    <a:pt x="1243901" y="1070953"/>
                    <a:pt x="1241604" y="1059494"/>
                    <a:pt x="1242576" y="1070121"/>
                  </a:cubicBezTo>
                  <a:cubicBezTo>
                    <a:pt x="1243282" y="1077699"/>
                    <a:pt x="1229148" y="1085369"/>
                    <a:pt x="1238247" y="1090821"/>
                  </a:cubicBezTo>
                  <a:cubicBezTo>
                    <a:pt x="1245668" y="1068643"/>
                    <a:pt x="1253971" y="1087310"/>
                    <a:pt x="1261657" y="1076313"/>
                  </a:cubicBezTo>
                  <a:cubicBezTo>
                    <a:pt x="1262894" y="1068365"/>
                    <a:pt x="1265279" y="1060233"/>
                    <a:pt x="1258830" y="1052471"/>
                  </a:cubicBezTo>
                  <a:close/>
                  <a:moveTo>
                    <a:pt x="1264395" y="1088603"/>
                  </a:moveTo>
                  <a:cubicBezTo>
                    <a:pt x="1264130" y="1088234"/>
                    <a:pt x="1263159" y="1088696"/>
                    <a:pt x="1261834" y="1089990"/>
                  </a:cubicBezTo>
                  <a:cubicBezTo>
                    <a:pt x="1258035" y="1093871"/>
                    <a:pt x="1254590" y="1105607"/>
                    <a:pt x="1259890" y="1100155"/>
                  </a:cubicBezTo>
                  <a:cubicBezTo>
                    <a:pt x="1262717" y="1097290"/>
                    <a:pt x="1265455" y="1089897"/>
                    <a:pt x="1264395" y="1088603"/>
                  </a:cubicBezTo>
                  <a:close/>
                  <a:moveTo>
                    <a:pt x="1228706" y="1077514"/>
                  </a:moveTo>
                  <a:cubicBezTo>
                    <a:pt x="1225614" y="1081765"/>
                    <a:pt x="1222434" y="1078069"/>
                    <a:pt x="1219342" y="1084630"/>
                  </a:cubicBezTo>
                  <a:cubicBezTo>
                    <a:pt x="1221021" y="1086848"/>
                    <a:pt x="1222523" y="1088973"/>
                    <a:pt x="1224113" y="1091191"/>
                  </a:cubicBezTo>
                  <a:cubicBezTo>
                    <a:pt x="1230120" y="1089897"/>
                    <a:pt x="1232505" y="1086386"/>
                    <a:pt x="1228706" y="1077514"/>
                  </a:cubicBezTo>
                  <a:close/>
                  <a:moveTo>
                    <a:pt x="57156" y="1079455"/>
                  </a:moveTo>
                  <a:cubicBezTo>
                    <a:pt x="55919" y="1078531"/>
                    <a:pt x="54682" y="1078069"/>
                    <a:pt x="53534" y="1079732"/>
                  </a:cubicBezTo>
                  <a:cubicBezTo>
                    <a:pt x="55919" y="1081488"/>
                    <a:pt x="58216" y="1086201"/>
                    <a:pt x="60512" y="1082874"/>
                  </a:cubicBezTo>
                  <a:cubicBezTo>
                    <a:pt x="59364" y="1081950"/>
                    <a:pt x="58304" y="1080471"/>
                    <a:pt x="57156" y="1079455"/>
                  </a:cubicBezTo>
                  <a:close/>
                  <a:moveTo>
                    <a:pt x="1231887" y="1097567"/>
                  </a:moveTo>
                  <a:cubicBezTo>
                    <a:pt x="1231533" y="1096551"/>
                    <a:pt x="1230650" y="1096273"/>
                    <a:pt x="1229148" y="1097937"/>
                  </a:cubicBezTo>
                  <a:cubicBezTo>
                    <a:pt x="1227823" y="1099878"/>
                    <a:pt x="1228441" y="1104683"/>
                    <a:pt x="1231533" y="1101356"/>
                  </a:cubicBezTo>
                  <a:cubicBezTo>
                    <a:pt x="1232152" y="1100340"/>
                    <a:pt x="1232240" y="1098584"/>
                    <a:pt x="1231887" y="1097567"/>
                  </a:cubicBezTo>
                  <a:close/>
                  <a:moveTo>
                    <a:pt x="1207858" y="1102095"/>
                  </a:moveTo>
                  <a:cubicBezTo>
                    <a:pt x="1201675" y="1107548"/>
                    <a:pt x="1193548" y="1104036"/>
                    <a:pt x="1193989" y="1116419"/>
                  </a:cubicBezTo>
                  <a:cubicBezTo>
                    <a:pt x="1197611" y="1124644"/>
                    <a:pt x="1212275" y="1110967"/>
                    <a:pt x="1207858" y="1102095"/>
                  </a:cubicBezTo>
                  <a:close/>
                  <a:moveTo>
                    <a:pt x="1238600" y="1105884"/>
                  </a:moveTo>
                  <a:cubicBezTo>
                    <a:pt x="1237452" y="1105699"/>
                    <a:pt x="1236215" y="1106069"/>
                    <a:pt x="1236215" y="1107825"/>
                  </a:cubicBezTo>
                  <a:cubicBezTo>
                    <a:pt x="1236304" y="1109673"/>
                    <a:pt x="1241074" y="1111152"/>
                    <a:pt x="1240986" y="1107640"/>
                  </a:cubicBezTo>
                  <a:cubicBezTo>
                    <a:pt x="1240986" y="1106716"/>
                    <a:pt x="1239837" y="1106069"/>
                    <a:pt x="1238600" y="1105884"/>
                  </a:cubicBezTo>
                  <a:close/>
                  <a:moveTo>
                    <a:pt x="1184272" y="1102927"/>
                  </a:moveTo>
                  <a:cubicBezTo>
                    <a:pt x="1182682" y="1105237"/>
                    <a:pt x="1181268" y="1107455"/>
                    <a:pt x="1179678" y="1109858"/>
                  </a:cubicBezTo>
                  <a:cubicBezTo>
                    <a:pt x="1181268" y="1111983"/>
                    <a:pt x="1182858" y="1114386"/>
                    <a:pt x="1184449" y="1116604"/>
                  </a:cubicBezTo>
                  <a:cubicBezTo>
                    <a:pt x="1185950" y="1114294"/>
                    <a:pt x="1187452" y="1111983"/>
                    <a:pt x="1189042" y="1109673"/>
                  </a:cubicBezTo>
                  <a:cubicBezTo>
                    <a:pt x="1187452" y="1107455"/>
                    <a:pt x="1185862" y="1105145"/>
                    <a:pt x="1184272" y="1102927"/>
                  </a:cubicBezTo>
                  <a:close/>
                  <a:moveTo>
                    <a:pt x="61131" y="1103482"/>
                  </a:moveTo>
                  <a:cubicBezTo>
                    <a:pt x="58127" y="1109303"/>
                    <a:pt x="51767" y="1115125"/>
                    <a:pt x="54329" y="1120762"/>
                  </a:cubicBezTo>
                  <a:cubicBezTo>
                    <a:pt x="56714" y="1118729"/>
                    <a:pt x="58834" y="1119469"/>
                    <a:pt x="61308" y="1123904"/>
                  </a:cubicBezTo>
                  <a:cubicBezTo>
                    <a:pt x="52650" y="1137951"/>
                    <a:pt x="63516" y="1151073"/>
                    <a:pt x="71643" y="1164380"/>
                  </a:cubicBezTo>
                  <a:cubicBezTo>
                    <a:pt x="64134" y="1175377"/>
                    <a:pt x="74823" y="1173252"/>
                    <a:pt x="76414" y="1177873"/>
                  </a:cubicBezTo>
                  <a:cubicBezTo>
                    <a:pt x="77827" y="1182216"/>
                    <a:pt x="73233" y="1196909"/>
                    <a:pt x="83922" y="1201530"/>
                  </a:cubicBezTo>
                  <a:cubicBezTo>
                    <a:pt x="94965" y="1190902"/>
                    <a:pt x="77120" y="1181292"/>
                    <a:pt x="90459" y="1170572"/>
                  </a:cubicBezTo>
                  <a:cubicBezTo>
                    <a:pt x="89134" y="1167245"/>
                    <a:pt x="85777" y="1163918"/>
                    <a:pt x="87898" y="1160407"/>
                  </a:cubicBezTo>
                  <a:cubicBezTo>
                    <a:pt x="82951" y="1148209"/>
                    <a:pt x="78534" y="1156803"/>
                    <a:pt x="73587" y="1147377"/>
                  </a:cubicBezTo>
                  <a:cubicBezTo>
                    <a:pt x="80389" y="1137119"/>
                    <a:pt x="68375" y="1131112"/>
                    <a:pt x="66078" y="1123720"/>
                  </a:cubicBezTo>
                  <a:cubicBezTo>
                    <a:pt x="64399" y="1118452"/>
                    <a:pt x="70495" y="1105977"/>
                    <a:pt x="61131" y="1103482"/>
                  </a:cubicBezTo>
                  <a:close/>
                  <a:moveTo>
                    <a:pt x="1248936" y="1127693"/>
                  </a:moveTo>
                  <a:cubicBezTo>
                    <a:pt x="1248583" y="1126677"/>
                    <a:pt x="1247699" y="1126215"/>
                    <a:pt x="1246198" y="1127878"/>
                  </a:cubicBezTo>
                  <a:cubicBezTo>
                    <a:pt x="1244872" y="1129911"/>
                    <a:pt x="1245491" y="1134624"/>
                    <a:pt x="1248583" y="1131297"/>
                  </a:cubicBezTo>
                  <a:cubicBezTo>
                    <a:pt x="1249201" y="1130281"/>
                    <a:pt x="1249289" y="1128710"/>
                    <a:pt x="1248936" y="1127693"/>
                  </a:cubicBezTo>
                  <a:close/>
                  <a:moveTo>
                    <a:pt x="1236657" y="1130466"/>
                  </a:moveTo>
                  <a:cubicBezTo>
                    <a:pt x="1236215" y="1130281"/>
                    <a:pt x="1235332" y="1130650"/>
                    <a:pt x="1234272" y="1131852"/>
                  </a:cubicBezTo>
                  <a:cubicBezTo>
                    <a:pt x="1231533" y="1134994"/>
                    <a:pt x="1230208" y="1143403"/>
                    <a:pt x="1234448" y="1138598"/>
                  </a:cubicBezTo>
                  <a:cubicBezTo>
                    <a:pt x="1236569" y="1136195"/>
                    <a:pt x="1237894" y="1131020"/>
                    <a:pt x="1236657" y="1130466"/>
                  </a:cubicBezTo>
                  <a:close/>
                  <a:moveTo>
                    <a:pt x="1279678" y="1136842"/>
                  </a:moveTo>
                  <a:cubicBezTo>
                    <a:pt x="1279325" y="1135825"/>
                    <a:pt x="1278441" y="1135363"/>
                    <a:pt x="1276940" y="1137027"/>
                  </a:cubicBezTo>
                  <a:cubicBezTo>
                    <a:pt x="1275614" y="1138967"/>
                    <a:pt x="1276233" y="1143773"/>
                    <a:pt x="1279325" y="1140446"/>
                  </a:cubicBezTo>
                  <a:cubicBezTo>
                    <a:pt x="1279943" y="1139429"/>
                    <a:pt x="1280120" y="1137858"/>
                    <a:pt x="1279678" y="1136842"/>
                  </a:cubicBezTo>
                  <a:close/>
                  <a:moveTo>
                    <a:pt x="1310862" y="1139245"/>
                  </a:moveTo>
                  <a:cubicBezTo>
                    <a:pt x="1298494" y="1138228"/>
                    <a:pt x="1284802" y="1152367"/>
                    <a:pt x="1291780" y="1170572"/>
                  </a:cubicBezTo>
                  <a:cubicBezTo>
                    <a:pt x="1297346" y="1170295"/>
                    <a:pt x="1302558" y="1161978"/>
                    <a:pt x="1307858" y="1152922"/>
                  </a:cubicBezTo>
                  <a:cubicBezTo>
                    <a:pt x="1312893" y="1166414"/>
                    <a:pt x="1317310" y="1151166"/>
                    <a:pt x="1321992" y="1145806"/>
                  </a:cubicBezTo>
                  <a:cubicBezTo>
                    <a:pt x="1318989" y="1141555"/>
                    <a:pt x="1315014" y="1139522"/>
                    <a:pt x="1310862" y="1139245"/>
                  </a:cubicBezTo>
                  <a:close/>
                  <a:moveTo>
                    <a:pt x="1327293" y="1165027"/>
                  </a:moveTo>
                  <a:cubicBezTo>
                    <a:pt x="1322787" y="1162625"/>
                    <a:pt x="1318194" y="1173806"/>
                    <a:pt x="1315455" y="1176764"/>
                  </a:cubicBezTo>
                  <a:cubicBezTo>
                    <a:pt x="1313512" y="1178704"/>
                    <a:pt x="1311568" y="1173806"/>
                    <a:pt x="1308476" y="1180275"/>
                  </a:cubicBezTo>
                  <a:cubicBezTo>
                    <a:pt x="1308123" y="1181292"/>
                    <a:pt x="1309183" y="1192196"/>
                    <a:pt x="1308476" y="1193952"/>
                  </a:cubicBezTo>
                  <a:cubicBezTo>
                    <a:pt x="1316074" y="1177873"/>
                    <a:pt x="1324289" y="1188592"/>
                    <a:pt x="1331886" y="1172513"/>
                  </a:cubicBezTo>
                  <a:cubicBezTo>
                    <a:pt x="1330473" y="1167985"/>
                    <a:pt x="1328883" y="1165767"/>
                    <a:pt x="1327293" y="1165027"/>
                  </a:cubicBezTo>
                  <a:close/>
                  <a:moveTo>
                    <a:pt x="1754411" y="1180922"/>
                  </a:moveTo>
                  <a:cubicBezTo>
                    <a:pt x="1747168" y="1180830"/>
                    <a:pt x="1741514" y="1192843"/>
                    <a:pt x="1750171" y="1201530"/>
                  </a:cubicBezTo>
                  <a:cubicBezTo>
                    <a:pt x="1754146" y="1194599"/>
                    <a:pt x="1756090" y="1187668"/>
                    <a:pt x="1754411" y="1180922"/>
                  </a:cubicBezTo>
                  <a:close/>
                  <a:moveTo>
                    <a:pt x="1339042" y="1182493"/>
                  </a:moveTo>
                  <a:cubicBezTo>
                    <a:pt x="1332505" y="1188223"/>
                    <a:pt x="1315720" y="1200236"/>
                    <a:pt x="1322964" y="1213820"/>
                  </a:cubicBezTo>
                  <a:cubicBezTo>
                    <a:pt x="1330120" y="1202546"/>
                    <a:pt x="1352204" y="1199682"/>
                    <a:pt x="1339042" y="1182493"/>
                  </a:cubicBezTo>
                  <a:close/>
                  <a:moveTo>
                    <a:pt x="1760153" y="1204117"/>
                  </a:moveTo>
                  <a:cubicBezTo>
                    <a:pt x="1759182" y="1203748"/>
                    <a:pt x="1758122" y="1203748"/>
                    <a:pt x="1757150" y="1204672"/>
                  </a:cubicBezTo>
                  <a:cubicBezTo>
                    <a:pt x="1757326" y="1213636"/>
                    <a:pt x="1763069" y="1221583"/>
                    <a:pt x="1769076" y="1214467"/>
                  </a:cubicBezTo>
                  <a:cubicBezTo>
                    <a:pt x="1766072" y="1211141"/>
                    <a:pt x="1763069" y="1205319"/>
                    <a:pt x="1760153" y="1204117"/>
                  </a:cubicBezTo>
                  <a:close/>
                  <a:moveTo>
                    <a:pt x="1248759" y="1138228"/>
                  </a:moveTo>
                  <a:cubicBezTo>
                    <a:pt x="1243901" y="1143958"/>
                    <a:pt x="1227205" y="1152829"/>
                    <a:pt x="1230296" y="1166229"/>
                  </a:cubicBezTo>
                  <a:cubicBezTo>
                    <a:pt x="1240102" y="1159483"/>
                    <a:pt x="1249908" y="1157542"/>
                    <a:pt x="1248759" y="1138228"/>
                  </a:cubicBezTo>
                  <a:close/>
                  <a:moveTo>
                    <a:pt x="1274908" y="1149964"/>
                  </a:moveTo>
                  <a:cubicBezTo>
                    <a:pt x="1274113" y="1149780"/>
                    <a:pt x="1273229" y="1150057"/>
                    <a:pt x="1272346" y="1150888"/>
                  </a:cubicBezTo>
                  <a:cubicBezTo>
                    <a:pt x="1270049" y="1155879"/>
                    <a:pt x="1273759" y="1156618"/>
                    <a:pt x="1277293" y="1157450"/>
                  </a:cubicBezTo>
                  <a:cubicBezTo>
                    <a:pt x="1279060" y="1154770"/>
                    <a:pt x="1277293" y="1150426"/>
                    <a:pt x="1274908" y="1149964"/>
                  </a:cubicBezTo>
                  <a:close/>
                  <a:moveTo>
                    <a:pt x="1208830" y="1158097"/>
                  </a:moveTo>
                  <a:cubicBezTo>
                    <a:pt x="1207682" y="1157912"/>
                    <a:pt x="1206445" y="1158466"/>
                    <a:pt x="1206445" y="1160222"/>
                  </a:cubicBezTo>
                  <a:cubicBezTo>
                    <a:pt x="1206533" y="1162163"/>
                    <a:pt x="1211304" y="1163641"/>
                    <a:pt x="1211215" y="1160037"/>
                  </a:cubicBezTo>
                  <a:cubicBezTo>
                    <a:pt x="1211215" y="1159113"/>
                    <a:pt x="1210067" y="1158189"/>
                    <a:pt x="1208830" y="1158097"/>
                  </a:cubicBezTo>
                  <a:close/>
                  <a:moveTo>
                    <a:pt x="1287452" y="1191365"/>
                  </a:moveTo>
                  <a:cubicBezTo>
                    <a:pt x="1283476" y="1202916"/>
                    <a:pt x="1267399" y="1194229"/>
                    <a:pt x="1271198" y="1208830"/>
                  </a:cubicBezTo>
                  <a:cubicBezTo>
                    <a:pt x="1275349" y="1204210"/>
                    <a:pt x="1291250" y="1205503"/>
                    <a:pt x="1287452" y="1191365"/>
                  </a:cubicBezTo>
                  <a:close/>
                  <a:moveTo>
                    <a:pt x="28180" y="1111429"/>
                  </a:moveTo>
                  <a:cubicBezTo>
                    <a:pt x="22703" y="1118452"/>
                    <a:pt x="22880" y="1125291"/>
                    <a:pt x="28534" y="1131852"/>
                  </a:cubicBezTo>
                  <a:cubicBezTo>
                    <a:pt x="36396" y="1124736"/>
                    <a:pt x="28004" y="1118267"/>
                    <a:pt x="28180" y="1111429"/>
                  </a:cubicBezTo>
                  <a:close/>
                  <a:moveTo>
                    <a:pt x="86307" y="1204857"/>
                  </a:moveTo>
                  <a:cubicBezTo>
                    <a:pt x="94965" y="1209662"/>
                    <a:pt x="90901" y="1231286"/>
                    <a:pt x="100795" y="1224725"/>
                  </a:cubicBezTo>
                  <a:cubicBezTo>
                    <a:pt x="99382" y="1221398"/>
                    <a:pt x="99912" y="1217887"/>
                    <a:pt x="103004" y="1214467"/>
                  </a:cubicBezTo>
                  <a:cubicBezTo>
                    <a:pt x="97350" y="1205688"/>
                    <a:pt x="91784" y="1202546"/>
                    <a:pt x="86307" y="1204857"/>
                  </a:cubicBezTo>
                  <a:close/>
                  <a:moveTo>
                    <a:pt x="438161" y="1210494"/>
                  </a:moveTo>
                  <a:cubicBezTo>
                    <a:pt x="436925" y="1210309"/>
                    <a:pt x="435688" y="1210678"/>
                    <a:pt x="435776" y="1212434"/>
                  </a:cubicBezTo>
                  <a:cubicBezTo>
                    <a:pt x="435776" y="1214282"/>
                    <a:pt x="440547" y="1215761"/>
                    <a:pt x="440547" y="1212249"/>
                  </a:cubicBezTo>
                  <a:cubicBezTo>
                    <a:pt x="440547" y="1211325"/>
                    <a:pt x="439310" y="1210586"/>
                    <a:pt x="438161" y="1210494"/>
                  </a:cubicBezTo>
                  <a:close/>
                  <a:moveTo>
                    <a:pt x="1294961" y="1210494"/>
                  </a:moveTo>
                  <a:cubicBezTo>
                    <a:pt x="1294607" y="1210032"/>
                    <a:pt x="1293724" y="1210309"/>
                    <a:pt x="1292399" y="1211603"/>
                  </a:cubicBezTo>
                  <a:cubicBezTo>
                    <a:pt x="1288600" y="1215484"/>
                    <a:pt x="1284890" y="1227312"/>
                    <a:pt x="1290190" y="1221953"/>
                  </a:cubicBezTo>
                  <a:cubicBezTo>
                    <a:pt x="1293017" y="1219088"/>
                    <a:pt x="1296021" y="1211695"/>
                    <a:pt x="1294961" y="1210494"/>
                  </a:cubicBezTo>
                  <a:close/>
                  <a:moveTo>
                    <a:pt x="1318989" y="1217240"/>
                  </a:moveTo>
                  <a:cubicBezTo>
                    <a:pt x="1318636" y="1216223"/>
                    <a:pt x="1317752" y="1215946"/>
                    <a:pt x="1316250" y="1217609"/>
                  </a:cubicBezTo>
                  <a:cubicBezTo>
                    <a:pt x="1314925" y="1219550"/>
                    <a:pt x="1315367" y="1224263"/>
                    <a:pt x="1318370" y="1220936"/>
                  </a:cubicBezTo>
                  <a:cubicBezTo>
                    <a:pt x="1319077" y="1220012"/>
                    <a:pt x="1319342" y="1218256"/>
                    <a:pt x="1318989" y="1217240"/>
                  </a:cubicBezTo>
                  <a:close/>
                  <a:moveTo>
                    <a:pt x="1245579" y="1215853"/>
                  </a:moveTo>
                  <a:cubicBezTo>
                    <a:pt x="1244784" y="1215669"/>
                    <a:pt x="1243636" y="1215946"/>
                    <a:pt x="1242841" y="1216778"/>
                  </a:cubicBezTo>
                  <a:cubicBezTo>
                    <a:pt x="1240544" y="1221768"/>
                    <a:pt x="1244254" y="1222599"/>
                    <a:pt x="1247788" y="1223339"/>
                  </a:cubicBezTo>
                  <a:cubicBezTo>
                    <a:pt x="1249466" y="1220659"/>
                    <a:pt x="1247964" y="1216316"/>
                    <a:pt x="1245579" y="1215853"/>
                  </a:cubicBezTo>
                  <a:close/>
                  <a:moveTo>
                    <a:pt x="447702" y="1216778"/>
                  </a:moveTo>
                  <a:cubicBezTo>
                    <a:pt x="446465" y="1216685"/>
                    <a:pt x="445228" y="1217055"/>
                    <a:pt x="445317" y="1218811"/>
                  </a:cubicBezTo>
                  <a:cubicBezTo>
                    <a:pt x="445317" y="1220659"/>
                    <a:pt x="450087" y="1222322"/>
                    <a:pt x="449999" y="1218811"/>
                  </a:cubicBezTo>
                  <a:cubicBezTo>
                    <a:pt x="449999" y="1217794"/>
                    <a:pt x="448850" y="1216962"/>
                    <a:pt x="447702" y="1216778"/>
                  </a:cubicBezTo>
                  <a:close/>
                  <a:moveTo>
                    <a:pt x="105742" y="1224725"/>
                  </a:moveTo>
                  <a:cubicBezTo>
                    <a:pt x="104240" y="1227128"/>
                    <a:pt x="102473" y="1229346"/>
                    <a:pt x="100972" y="1231656"/>
                  </a:cubicBezTo>
                  <a:cubicBezTo>
                    <a:pt x="102562" y="1233874"/>
                    <a:pt x="104152" y="1235999"/>
                    <a:pt x="105742" y="1238217"/>
                  </a:cubicBezTo>
                  <a:cubicBezTo>
                    <a:pt x="107244" y="1235814"/>
                    <a:pt x="108746" y="1233596"/>
                    <a:pt x="110336" y="1231286"/>
                  </a:cubicBezTo>
                  <a:cubicBezTo>
                    <a:pt x="108657" y="1229068"/>
                    <a:pt x="107332" y="1226943"/>
                    <a:pt x="105742" y="1224725"/>
                  </a:cubicBezTo>
                  <a:close/>
                  <a:moveTo>
                    <a:pt x="1236038" y="1227312"/>
                  </a:moveTo>
                  <a:cubicBezTo>
                    <a:pt x="1235508" y="1239880"/>
                    <a:pt x="1232770" y="1231563"/>
                    <a:pt x="1226763" y="1241451"/>
                  </a:cubicBezTo>
                  <a:cubicBezTo>
                    <a:pt x="1226321" y="1232857"/>
                    <a:pt x="1223936" y="1234890"/>
                    <a:pt x="1219608" y="1231471"/>
                  </a:cubicBezTo>
                  <a:cubicBezTo>
                    <a:pt x="1215014" y="1242006"/>
                    <a:pt x="1208918" y="1241359"/>
                    <a:pt x="1203353" y="1242191"/>
                  </a:cubicBezTo>
                  <a:cubicBezTo>
                    <a:pt x="1201763" y="1242375"/>
                    <a:pt x="1199908" y="1235629"/>
                    <a:pt x="1198318" y="1235445"/>
                  </a:cubicBezTo>
                  <a:cubicBezTo>
                    <a:pt x="1196904" y="1235352"/>
                    <a:pt x="1195226" y="1242560"/>
                    <a:pt x="1193812" y="1242375"/>
                  </a:cubicBezTo>
                  <a:cubicBezTo>
                    <a:pt x="1190986" y="1242191"/>
                    <a:pt x="1182417" y="1237755"/>
                    <a:pt x="1177293" y="1239788"/>
                  </a:cubicBezTo>
                  <a:cubicBezTo>
                    <a:pt x="1173583" y="1241359"/>
                    <a:pt x="1171728" y="1252910"/>
                    <a:pt x="1168018" y="1246811"/>
                  </a:cubicBezTo>
                  <a:cubicBezTo>
                    <a:pt x="1161569" y="1236831"/>
                    <a:pt x="1155385" y="1249676"/>
                    <a:pt x="1148936" y="1240804"/>
                  </a:cubicBezTo>
                  <a:cubicBezTo>
                    <a:pt x="1145491" y="1261043"/>
                    <a:pt x="1137541" y="1244963"/>
                    <a:pt x="1128265" y="1265386"/>
                  </a:cubicBezTo>
                  <a:cubicBezTo>
                    <a:pt x="1120226" y="1254851"/>
                    <a:pt x="1112629" y="1274350"/>
                    <a:pt x="1104855" y="1280079"/>
                  </a:cubicBezTo>
                  <a:cubicBezTo>
                    <a:pt x="1109802" y="1291723"/>
                    <a:pt x="1114308" y="1279710"/>
                    <a:pt x="1119166" y="1286271"/>
                  </a:cubicBezTo>
                  <a:cubicBezTo>
                    <a:pt x="1104325" y="1301149"/>
                    <a:pt x="1123760" y="1300502"/>
                    <a:pt x="1119166" y="1286271"/>
                  </a:cubicBezTo>
                  <a:cubicBezTo>
                    <a:pt x="1123760" y="1277307"/>
                    <a:pt x="1128265" y="1273888"/>
                    <a:pt x="1133035" y="1278878"/>
                  </a:cubicBezTo>
                  <a:cubicBezTo>
                    <a:pt x="1131092" y="1285809"/>
                    <a:pt x="1118283" y="1293109"/>
                    <a:pt x="1123936" y="1299763"/>
                  </a:cubicBezTo>
                  <a:cubicBezTo>
                    <a:pt x="1127382" y="1298007"/>
                    <a:pt x="1133212" y="1300594"/>
                    <a:pt x="1138247" y="1299116"/>
                  </a:cubicBezTo>
                  <a:cubicBezTo>
                    <a:pt x="1139661" y="1298746"/>
                    <a:pt x="1141339" y="1292093"/>
                    <a:pt x="1142753" y="1292185"/>
                  </a:cubicBezTo>
                  <a:cubicBezTo>
                    <a:pt x="1143548" y="1292277"/>
                    <a:pt x="1149466" y="1295697"/>
                    <a:pt x="1149908" y="1295419"/>
                  </a:cubicBezTo>
                  <a:cubicBezTo>
                    <a:pt x="1152470" y="1293664"/>
                    <a:pt x="1154148" y="1285994"/>
                    <a:pt x="1156887" y="1284885"/>
                  </a:cubicBezTo>
                  <a:cubicBezTo>
                    <a:pt x="1159714" y="1283683"/>
                    <a:pt x="1159890" y="1291446"/>
                    <a:pt x="1163866" y="1288027"/>
                  </a:cubicBezTo>
                  <a:cubicBezTo>
                    <a:pt x="1163159" y="1288581"/>
                    <a:pt x="1163689" y="1278046"/>
                    <a:pt x="1166162" y="1277769"/>
                  </a:cubicBezTo>
                  <a:cubicBezTo>
                    <a:pt x="1177293" y="1278508"/>
                    <a:pt x="1187099" y="1268620"/>
                    <a:pt x="1201145" y="1259287"/>
                  </a:cubicBezTo>
                  <a:cubicBezTo>
                    <a:pt x="1202293" y="1258547"/>
                    <a:pt x="1204502" y="1252171"/>
                    <a:pt x="1205650" y="1252356"/>
                  </a:cubicBezTo>
                  <a:cubicBezTo>
                    <a:pt x="1206887" y="1252448"/>
                    <a:pt x="1206445" y="1262983"/>
                    <a:pt x="1208477" y="1262429"/>
                  </a:cubicBezTo>
                  <a:cubicBezTo>
                    <a:pt x="1213159" y="1261135"/>
                    <a:pt x="1215191" y="1247088"/>
                    <a:pt x="1219961" y="1258640"/>
                  </a:cubicBezTo>
                  <a:cubicBezTo>
                    <a:pt x="1227028" y="1242468"/>
                    <a:pt x="1240720" y="1250138"/>
                    <a:pt x="1241250" y="1261227"/>
                  </a:cubicBezTo>
                  <a:cubicBezTo>
                    <a:pt x="1229325" y="1272594"/>
                    <a:pt x="1247964" y="1271947"/>
                    <a:pt x="1241250" y="1261227"/>
                  </a:cubicBezTo>
                  <a:cubicBezTo>
                    <a:pt x="1250438" y="1245980"/>
                    <a:pt x="1248494" y="1266310"/>
                    <a:pt x="1248759" y="1271208"/>
                  </a:cubicBezTo>
                  <a:cubicBezTo>
                    <a:pt x="1257240" y="1264369"/>
                    <a:pt x="1256622" y="1252726"/>
                    <a:pt x="1260067" y="1246996"/>
                  </a:cubicBezTo>
                  <a:cubicBezTo>
                    <a:pt x="1260332" y="1246534"/>
                    <a:pt x="1265279" y="1247273"/>
                    <a:pt x="1266780" y="1243207"/>
                  </a:cubicBezTo>
                  <a:cubicBezTo>
                    <a:pt x="1268106" y="1239973"/>
                    <a:pt x="1268989" y="1239326"/>
                    <a:pt x="1266780" y="1236461"/>
                  </a:cubicBezTo>
                  <a:cubicBezTo>
                    <a:pt x="1260597" y="1239511"/>
                    <a:pt x="1254148" y="1229900"/>
                    <a:pt x="1247964" y="1237016"/>
                  </a:cubicBezTo>
                  <a:cubicBezTo>
                    <a:pt x="1250438" y="1242006"/>
                    <a:pt x="1245844" y="1247550"/>
                    <a:pt x="1243371" y="1244224"/>
                  </a:cubicBezTo>
                  <a:cubicBezTo>
                    <a:pt x="1243017" y="1238494"/>
                    <a:pt x="1240367" y="1232857"/>
                    <a:pt x="1236038" y="1227312"/>
                  </a:cubicBezTo>
                  <a:close/>
                  <a:moveTo>
                    <a:pt x="1213070" y="1270561"/>
                  </a:moveTo>
                  <a:cubicBezTo>
                    <a:pt x="1211834" y="1270376"/>
                    <a:pt x="1210862" y="1270838"/>
                    <a:pt x="1210862" y="1272594"/>
                  </a:cubicBezTo>
                  <a:cubicBezTo>
                    <a:pt x="1210862" y="1274442"/>
                    <a:pt x="1215632" y="1276106"/>
                    <a:pt x="1215632" y="1272594"/>
                  </a:cubicBezTo>
                  <a:cubicBezTo>
                    <a:pt x="1215632" y="1271670"/>
                    <a:pt x="1214219" y="1270746"/>
                    <a:pt x="1213070" y="1270561"/>
                  </a:cubicBezTo>
                  <a:close/>
                  <a:moveTo>
                    <a:pt x="1761478" y="1277769"/>
                  </a:moveTo>
                  <a:cubicBezTo>
                    <a:pt x="1760065" y="1278693"/>
                    <a:pt x="1759623" y="1286640"/>
                    <a:pt x="1763334" y="1286456"/>
                  </a:cubicBezTo>
                  <a:cubicBezTo>
                    <a:pt x="1765895" y="1286363"/>
                    <a:pt x="1767927" y="1273148"/>
                    <a:pt x="1763069" y="1279525"/>
                  </a:cubicBezTo>
                  <a:cubicBezTo>
                    <a:pt x="1762450" y="1277677"/>
                    <a:pt x="1762008" y="1277399"/>
                    <a:pt x="1761478" y="1277769"/>
                  </a:cubicBezTo>
                  <a:close/>
                  <a:moveTo>
                    <a:pt x="480829" y="1227959"/>
                  </a:moveTo>
                  <a:cubicBezTo>
                    <a:pt x="482154" y="1231286"/>
                    <a:pt x="481624" y="1234705"/>
                    <a:pt x="478621" y="1238217"/>
                  </a:cubicBezTo>
                  <a:cubicBezTo>
                    <a:pt x="484981" y="1247550"/>
                    <a:pt x="487366" y="1238956"/>
                    <a:pt x="488338" y="1251339"/>
                  </a:cubicBezTo>
                  <a:cubicBezTo>
                    <a:pt x="490370" y="1241636"/>
                    <a:pt x="503179" y="1249676"/>
                    <a:pt x="497437" y="1237478"/>
                  </a:cubicBezTo>
                  <a:cubicBezTo>
                    <a:pt x="486924" y="1245610"/>
                    <a:pt x="488780" y="1223524"/>
                    <a:pt x="480829" y="1227959"/>
                  </a:cubicBezTo>
                  <a:close/>
                  <a:moveTo>
                    <a:pt x="91431" y="1231841"/>
                  </a:moveTo>
                  <a:cubicBezTo>
                    <a:pt x="89929" y="1234243"/>
                    <a:pt x="88428" y="1236646"/>
                    <a:pt x="86926" y="1239049"/>
                  </a:cubicBezTo>
                  <a:cubicBezTo>
                    <a:pt x="88516" y="1241267"/>
                    <a:pt x="90283" y="1243392"/>
                    <a:pt x="91873" y="1245610"/>
                  </a:cubicBezTo>
                  <a:cubicBezTo>
                    <a:pt x="93375" y="1243300"/>
                    <a:pt x="94876" y="1240989"/>
                    <a:pt x="96466" y="1238587"/>
                  </a:cubicBezTo>
                  <a:cubicBezTo>
                    <a:pt x="94788" y="1236369"/>
                    <a:pt x="93110" y="1234151"/>
                    <a:pt x="91431" y="1231841"/>
                  </a:cubicBezTo>
                  <a:close/>
                  <a:moveTo>
                    <a:pt x="464486" y="1238587"/>
                  </a:moveTo>
                  <a:cubicBezTo>
                    <a:pt x="462985" y="1240989"/>
                    <a:pt x="461483" y="1243484"/>
                    <a:pt x="459981" y="1245795"/>
                  </a:cubicBezTo>
                  <a:cubicBezTo>
                    <a:pt x="461571" y="1248013"/>
                    <a:pt x="463073" y="1250138"/>
                    <a:pt x="464751" y="1252356"/>
                  </a:cubicBezTo>
                  <a:cubicBezTo>
                    <a:pt x="466253" y="1250046"/>
                    <a:pt x="467755" y="1247643"/>
                    <a:pt x="469257" y="1245425"/>
                  </a:cubicBezTo>
                  <a:cubicBezTo>
                    <a:pt x="467667" y="1243115"/>
                    <a:pt x="466165" y="1240804"/>
                    <a:pt x="464486" y="1238587"/>
                  </a:cubicBezTo>
                  <a:close/>
                  <a:moveTo>
                    <a:pt x="483744" y="1252910"/>
                  </a:moveTo>
                  <a:cubicBezTo>
                    <a:pt x="482596" y="1252726"/>
                    <a:pt x="481359" y="1253372"/>
                    <a:pt x="481359" y="1255128"/>
                  </a:cubicBezTo>
                  <a:cubicBezTo>
                    <a:pt x="481447" y="1256976"/>
                    <a:pt x="486041" y="1258640"/>
                    <a:pt x="485953" y="1255128"/>
                  </a:cubicBezTo>
                  <a:cubicBezTo>
                    <a:pt x="485953" y="1254204"/>
                    <a:pt x="484981" y="1253095"/>
                    <a:pt x="483744" y="1252910"/>
                  </a:cubicBezTo>
                  <a:close/>
                  <a:moveTo>
                    <a:pt x="493285" y="1259472"/>
                  </a:moveTo>
                  <a:cubicBezTo>
                    <a:pt x="492136" y="1259287"/>
                    <a:pt x="490900" y="1259934"/>
                    <a:pt x="490900" y="1261689"/>
                  </a:cubicBezTo>
                  <a:cubicBezTo>
                    <a:pt x="490988" y="1263538"/>
                    <a:pt x="495758" y="1265016"/>
                    <a:pt x="495670" y="1261412"/>
                  </a:cubicBezTo>
                  <a:cubicBezTo>
                    <a:pt x="495670" y="1260488"/>
                    <a:pt x="494522" y="1259656"/>
                    <a:pt x="493285" y="1259472"/>
                  </a:cubicBezTo>
                  <a:close/>
                  <a:moveTo>
                    <a:pt x="500440" y="1262614"/>
                  </a:moveTo>
                  <a:cubicBezTo>
                    <a:pt x="499292" y="1262429"/>
                    <a:pt x="498055" y="1263076"/>
                    <a:pt x="498055" y="1264831"/>
                  </a:cubicBezTo>
                  <a:cubicBezTo>
                    <a:pt x="498055" y="1266772"/>
                    <a:pt x="502649" y="1268158"/>
                    <a:pt x="502649" y="1264647"/>
                  </a:cubicBezTo>
                  <a:cubicBezTo>
                    <a:pt x="502649" y="1263722"/>
                    <a:pt x="501589" y="1262798"/>
                    <a:pt x="500440" y="1262614"/>
                  </a:cubicBezTo>
                  <a:close/>
                  <a:moveTo>
                    <a:pt x="1090368" y="1266772"/>
                  </a:moveTo>
                  <a:cubicBezTo>
                    <a:pt x="1088954" y="1266957"/>
                    <a:pt x="1087276" y="1273148"/>
                    <a:pt x="1085862" y="1273980"/>
                  </a:cubicBezTo>
                  <a:cubicBezTo>
                    <a:pt x="1084714" y="1274627"/>
                    <a:pt x="1080209" y="1270191"/>
                    <a:pt x="1078707" y="1270746"/>
                  </a:cubicBezTo>
                  <a:cubicBezTo>
                    <a:pt x="1074997" y="1272224"/>
                    <a:pt x="1072965" y="1279525"/>
                    <a:pt x="1069343" y="1277954"/>
                  </a:cubicBezTo>
                  <a:cubicBezTo>
                    <a:pt x="1071816" y="1282667"/>
                    <a:pt x="1068195" y="1283776"/>
                    <a:pt x="1064573" y="1284885"/>
                  </a:cubicBezTo>
                  <a:cubicBezTo>
                    <a:pt x="1062718" y="1300410"/>
                    <a:pt x="1081004" y="1317598"/>
                    <a:pt x="1081445" y="1294588"/>
                  </a:cubicBezTo>
                  <a:cubicBezTo>
                    <a:pt x="1079060" y="1298099"/>
                    <a:pt x="1074378" y="1293017"/>
                    <a:pt x="1076675" y="1287842"/>
                  </a:cubicBezTo>
                  <a:cubicBezTo>
                    <a:pt x="1080915" y="1288396"/>
                    <a:pt x="1091428" y="1283683"/>
                    <a:pt x="1093018" y="1283868"/>
                  </a:cubicBezTo>
                  <a:cubicBezTo>
                    <a:pt x="1094166" y="1283960"/>
                    <a:pt x="1096551" y="1277677"/>
                    <a:pt x="1097700" y="1276937"/>
                  </a:cubicBezTo>
                  <a:cubicBezTo>
                    <a:pt x="1099025" y="1276106"/>
                    <a:pt x="1105739" y="1277954"/>
                    <a:pt x="1102293" y="1269822"/>
                  </a:cubicBezTo>
                  <a:cubicBezTo>
                    <a:pt x="1098583" y="1277399"/>
                    <a:pt x="1094255" y="1266587"/>
                    <a:pt x="1090368" y="1266772"/>
                  </a:cubicBezTo>
                  <a:close/>
                  <a:moveTo>
                    <a:pt x="1763687" y="1299948"/>
                  </a:moveTo>
                  <a:cubicBezTo>
                    <a:pt x="1756002" y="1300225"/>
                    <a:pt x="1746372" y="1318060"/>
                    <a:pt x="1754765" y="1327763"/>
                  </a:cubicBezTo>
                  <a:cubicBezTo>
                    <a:pt x="1760860" y="1318430"/>
                    <a:pt x="1769606" y="1308819"/>
                    <a:pt x="1763687" y="1299948"/>
                  </a:cubicBezTo>
                  <a:close/>
                  <a:moveTo>
                    <a:pt x="595140" y="1268805"/>
                  </a:moveTo>
                  <a:cubicBezTo>
                    <a:pt x="593461" y="1268713"/>
                    <a:pt x="591694" y="1269637"/>
                    <a:pt x="590104" y="1271762"/>
                  </a:cubicBezTo>
                  <a:cubicBezTo>
                    <a:pt x="592931" y="1274719"/>
                    <a:pt x="585157" y="1293386"/>
                    <a:pt x="595140" y="1285069"/>
                  </a:cubicBezTo>
                  <a:cubicBezTo>
                    <a:pt x="589309" y="1267789"/>
                    <a:pt x="602648" y="1294311"/>
                    <a:pt x="604592" y="1284700"/>
                  </a:cubicBezTo>
                  <a:cubicBezTo>
                    <a:pt x="604680" y="1277954"/>
                    <a:pt x="599998" y="1269175"/>
                    <a:pt x="595140" y="1268805"/>
                  </a:cubicBezTo>
                  <a:close/>
                  <a:moveTo>
                    <a:pt x="1055297" y="1278508"/>
                  </a:moveTo>
                  <a:cubicBezTo>
                    <a:pt x="1049378" y="1287195"/>
                    <a:pt x="1041958" y="1278139"/>
                    <a:pt x="1038778" y="1282482"/>
                  </a:cubicBezTo>
                  <a:cubicBezTo>
                    <a:pt x="1033831" y="1289320"/>
                    <a:pt x="1011216" y="1277399"/>
                    <a:pt x="1017753" y="1293386"/>
                  </a:cubicBezTo>
                  <a:cubicBezTo>
                    <a:pt x="1020845" y="1289875"/>
                    <a:pt x="1024114" y="1294773"/>
                    <a:pt x="1027294" y="1299763"/>
                  </a:cubicBezTo>
                  <a:cubicBezTo>
                    <a:pt x="1033389" y="1283036"/>
                    <a:pt x="1036923" y="1298284"/>
                    <a:pt x="1041163" y="1292370"/>
                  </a:cubicBezTo>
                  <a:cubicBezTo>
                    <a:pt x="1043371" y="1289320"/>
                    <a:pt x="1050527" y="1287657"/>
                    <a:pt x="1053089" y="1288673"/>
                  </a:cubicBezTo>
                  <a:cubicBezTo>
                    <a:pt x="1056710" y="1289967"/>
                    <a:pt x="1059272" y="1300317"/>
                    <a:pt x="1062629" y="1295142"/>
                  </a:cubicBezTo>
                  <a:cubicBezTo>
                    <a:pt x="1060067" y="1289598"/>
                    <a:pt x="1061304" y="1283960"/>
                    <a:pt x="1055297" y="1278508"/>
                  </a:cubicBezTo>
                  <a:close/>
                  <a:moveTo>
                    <a:pt x="611747" y="1282482"/>
                  </a:moveTo>
                  <a:cubicBezTo>
                    <a:pt x="610599" y="1282297"/>
                    <a:pt x="609362" y="1282944"/>
                    <a:pt x="609362" y="1284700"/>
                  </a:cubicBezTo>
                  <a:cubicBezTo>
                    <a:pt x="609451" y="1286548"/>
                    <a:pt x="614044" y="1288027"/>
                    <a:pt x="613956" y="1284515"/>
                  </a:cubicBezTo>
                  <a:cubicBezTo>
                    <a:pt x="613956" y="1283498"/>
                    <a:pt x="612984" y="1282667"/>
                    <a:pt x="611747" y="1282482"/>
                  </a:cubicBezTo>
                  <a:close/>
                  <a:moveTo>
                    <a:pt x="701235" y="1284700"/>
                  </a:moveTo>
                  <a:cubicBezTo>
                    <a:pt x="697171" y="1285162"/>
                    <a:pt x="693726" y="1293386"/>
                    <a:pt x="689751" y="1295142"/>
                  </a:cubicBezTo>
                  <a:cubicBezTo>
                    <a:pt x="686659" y="1296621"/>
                    <a:pt x="681182" y="1289875"/>
                    <a:pt x="678090" y="1299116"/>
                  </a:cubicBezTo>
                  <a:cubicBezTo>
                    <a:pt x="688691" y="1322588"/>
                    <a:pt x="698496" y="1302628"/>
                    <a:pt x="708832" y="1308080"/>
                  </a:cubicBezTo>
                  <a:cubicBezTo>
                    <a:pt x="709627" y="1313347"/>
                    <a:pt x="712542" y="1328595"/>
                    <a:pt x="718549" y="1314641"/>
                  </a:cubicBezTo>
                  <a:cubicBezTo>
                    <a:pt x="723850" y="1304845"/>
                    <a:pt x="710952" y="1313717"/>
                    <a:pt x="708567" y="1301334"/>
                  </a:cubicBezTo>
                  <a:cubicBezTo>
                    <a:pt x="710952" y="1296713"/>
                    <a:pt x="715634" y="1292093"/>
                    <a:pt x="713160" y="1287657"/>
                  </a:cubicBezTo>
                  <a:cubicBezTo>
                    <a:pt x="709539" y="1295419"/>
                    <a:pt x="704945" y="1284238"/>
                    <a:pt x="701235" y="1284700"/>
                  </a:cubicBezTo>
                  <a:close/>
                  <a:moveTo>
                    <a:pt x="727648" y="1295142"/>
                  </a:moveTo>
                  <a:cubicBezTo>
                    <a:pt x="726500" y="1295050"/>
                    <a:pt x="725263" y="1295604"/>
                    <a:pt x="725263" y="1297360"/>
                  </a:cubicBezTo>
                  <a:cubicBezTo>
                    <a:pt x="725351" y="1299208"/>
                    <a:pt x="729945" y="1300687"/>
                    <a:pt x="729856" y="1297175"/>
                  </a:cubicBezTo>
                  <a:cubicBezTo>
                    <a:pt x="729856" y="1296251"/>
                    <a:pt x="728796" y="1295327"/>
                    <a:pt x="727648" y="1295142"/>
                  </a:cubicBezTo>
                  <a:close/>
                  <a:moveTo>
                    <a:pt x="1003884" y="1296344"/>
                  </a:moveTo>
                  <a:cubicBezTo>
                    <a:pt x="1003089" y="1296159"/>
                    <a:pt x="1002205" y="1296713"/>
                    <a:pt x="1001322" y="1297545"/>
                  </a:cubicBezTo>
                  <a:cubicBezTo>
                    <a:pt x="999025" y="1302535"/>
                    <a:pt x="1002559" y="1303274"/>
                    <a:pt x="1006092" y="1304106"/>
                  </a:cubicBezTo>
                  <a:cubicBezTo>
                    <a:pt x="1007771" y="1301426"/>
                    <a:pt x="1006269" y="1296898"/>
                    <a:pt x="1003884" y="1296344"/>
                  </a:cubicBezTo>
                  <a:close/>
                  <a:moveTo>
                    <a:pt x="1048760" y="1303921"/>
                  </a:moveTo>
                  <a:cubicBezTo>
                    <a:pt x="1047523" y="1303736"/>
                    <a:pt x="1046287" y="1304199"/>
                    <a:pt x="1046375" y="1305862"/>
                  </a:cubicBezTo>
                  <a:cubicBezTo>
                    <a:pt x="1046375" y="1307803"/>
                    <a:pt x="1051234" y="1309466"/>
                    <a:pt x="1051145" y="1305862"/>
                  </a:cubicBezTo>
                  <a:cubicBezTo>
                    <a:pt x="1051057" y="1304938"/>
                    <a:pt x="1049908" y="1304106"/>
                    <a:pt x="1048760" y="1303921"/>
                  </a:cubicBezTo>
                  <a:close/>
                  <a:moveTo>
                    <a:pt x="974909" y="1302720"/>
                  </a:moveTo>
                  <a:cubicBezTo>
                    <a:pt x="973937" y="1302812"/>
                    <a:pt x="972524" y="1304476"/>
                    <a:pt x="970757" y="1308911"/>
                  </a:cubicBezTo>
                  <a:cubicBezTo>
                    <a:pt x="976499" y="1315842"/>
                    <a:pt x="977736" y="1302443"/>
                    <a:pt x="974909" y="1302720"/>
                  </a:cubicBezTo>
                  <a:close/>
                  <a:moveTo>
                    <a:pt x="727648" y="1307525"/>
                  </a:moveTo>
                  <a:cubicBezTo>
                    <a:pt x="726146" y="1309836"/>
                    <a:pt x="724644" y="1312146"/>
                    <a:pt x="723054" y="1314456"/>
                  </a:cubicBezTo>
                  <a:cubicBezTo>
                    <a:pt x="725528" y="1317783"/>
                    <a:pt x="728001" y="1321295"/>
                    <a:pt x="730475" y="1324529"/>
                  </a:cubicBezTo>
                  <a:cubicBezTo>
                    <a:pt x="734892" y="1318707"/>
                    <a:pt x="733302" y="1312978"/>
                    <a:pt x="727648" y="1307525"/>
                  </a:cubicBezTo>
                  <a:close/>
                  <a:moveTo>
                    <a:pt x="742931" y="1307710"/>
                  </a:moveTo>
                  <a:cubicBezTo>
                    <a:pt x="741076" y="1308080"/>
                    <a:pt x="739220" y="1310020"/>
                    <a:pt x="737365" y="1313994"/>
                  </a:cubicBezTo>
                  <a:cubicBezTo>
                    <a:pt x="740634" y="1318430"/>
                    <a:pt x="743726" y="1322773"/>
                    <a:pt x="746906" y="1327116"/>
                  </a:cubicBezTo>
                  <a:cubicBezTo>
                    <a:pt x="752913" y="1319077"/>
                    <a:pt x="748584" y="1306601"/>
                    <a:pt x="742931" y="1307710"/>
                  </a:cubicBezTo>
                  <a:close/>
                  <a:moveTo>
                    <a:pt x="766164" y="1316027"/>
                  </a:moveTo>
                  <a:cubicBezTo>
                    <a:pt x="765810" y="1315011"/>
                    <a:pt x="764750" y="1314733"/>
                    <a:pt x="763160" y="1316397"/>
                  </a:cubicBezTo>
                  <a:cubicBezTo>
                    <a:pt x="761924" y="1318430"/>
                    <a:pt x="762454" y="1323143"/>
                    <a:pt x="765545" y="1319816"/>
                  </a:cubicBezTo>
                  <a:cubicBezTo>
                    <a:pt x="766164" y="1318799"/>
                    <a:pt x="766517" y="1317044"/>
                    <a:pt x="766164" y="1316027"/>
                  </a:cubicBezTo>
                  <a:close/>
                  <a:moveTo>
                    <a:pt x="617136" y="1289043"/>
                  </a:moveTo>
                  <a:cubicBezTo>
                    <a:pt x="615634" y="1289967"/>
                    <a:pt x="615281" y="1297915"/>
                    <a:pt x="618903" y="1297730"/>
                  </a:cubicBezTo>
                  <a:cubicBezTo>
                    <a:pt x="621553" y="1297637"/>
                    <a:pt x="623673" y="1284700"/>
                    <a:pt x="618903" y="1290984"/>
                  </a:cubicBezTo>
                  <a:cubicBezTo>
                    <a:pt x="618196" y="1289228"/>
                    <a:pt x="617666" y="1288766"/>
                    <a:pt x="617136" y="1289043"/>
                  </a:cubicBezTo>
                  <a:close/>
                  <a:moveTo>
                    <a:pt x="661571" y="1297545"/>
                  </a:moveTo>
                  <a:cubicBezTo>
                    <a:pt x="660422" y="1297452"/>
                    <a:pt x="659185" y="1298007"/>
                    <a:pt x="659185" y="1299763"/>
                  </a:cubicBezTo>
                  <a:cubicBezTo>
                    <a:pt x="659274" y="1301703"/>
                    <a:pt x="664044" y="1303274"/>
                    <a:pt x="663956" y="1299763"/>
                  </a:cubicBezTo>
                  <a:cubicBezTo>
                    <a:pt x="663956" y="1298746"/>
                    <a:pt x="662719" y="1297730"/>
                    <a:pt x="661571" y="1297545"/>
                  </a:cubicBezTo>
                  <a:close/>
                  <a:moveTo>
                    <a:pt x="74382" y="1295419"/>
                  </a:moveTo>
                  <a:cubicBezTo>
                    <a:pt x="72880" y="1296344"/>
                    <a:pt x="72527" y="1304476"/>
                    <a:pt x="76148" y="1304291"/>
                  </a:cubicBezTo>
                  <a:cubicBezTo>
                    <a:pt x="78799" y="1304199"/>
                    <a:pt x="80919" y="1291076"/>
                    <a:pt x="76148" y="1297360"/>
                  </a:cubicBezTo>
                  <a:cubicBezTo>
                    <a:pt x="75530" y="1295512"/>
                    <a:pt x="74912" y="1295050"/>
                    <a:pt x="74382" y="1295419"/>
                  </a:cubicBezTo>
                  <a:close/>
                  <a:moveTo>
                    <a:pt x="116696" y="1321202"/>
                  </a:moveTo>
                  <a:cubicBezTo>
                    <a:pt x="115459" y="1321017"/>
                    <a:pt x="114488" y="1321572"/>
                    <a:pt x="114488" y="1323328"/>
                  </a:cubicBezTo>
                  <a:cubicBezTo>
                    <a:pt x="114576" y="1325176"/>
                    <a:pt x="119258" y="1326654"/>
                    <a:pt x="119258" y="1323143"/>
                  </a:cubicBezTo>
                  <a:cubicBezTo>
                    <a:pt x="119258" y="1322219"/>
                    <a:pt x="117844" y="1321387"/>
                    <a:pt x="116696" y="1321202"/>
                  </a:cubicBezTo>
                  <a:close/>
                  <a:moveTo>
                    <a:pt x="1582504" y="1470631"/>
                  </a:moveTo>
                  <a:cubicBezTo>
                    <a:pt x="1581002" y="1472572"/>
                    <a:pt x="1579412" y="1474235"/>
                    <a:pt x="1577734" y="1470816"/>
                  </a:cubicBezTo>
                  <a:cubicBezTo>
                    <a:pt x="1576232" y="1473126"/>
                    <a:pt x="1574730" y="1475344"/>
                    <a:pt x="1573228" y="1477747"/>
                  </a:cubicBezTo>
                  <a:cubicBezTo>
                    <a:pt x="1575613" y="1491331"/>
                    <a:pt x="1588158" y="1475714"/>
                    <a:pt x="1582504" y="1470631"/>
                  </a:cubicBezTo>
                  <a:close/>
                  <a:moveTo>
                    <a:pt x="1568988" y="1474143"/>
                  </a:moveTo>
                  <a:cubicBezTo>
                    <a:pt x="1568635" y="1473126"/>
                    <a:pt x="1567574" y="1472941"/>
                    <a:pt x="1566073" y="1474605"/>
                  </a:cubicBezTo>
                  <a:cubicBezTo>
                    <a:pt x="1564748" y="1476545"/>
                    <a:pt x="1565366" y="1481166"/>
                    <a:pt x="1568458" y="1477747"/>
                  </a:cubicBezTo>
                  <a:cubicBezTo>
                    <a:pt x="1569076" y="1476822"/>
                    <a:pt x="1569430" y="1475159"/>
                    <a:pt x="1568988" y="1474143"/>
                  </a:cubicBezTo>
                  <a:close/>
                  <a:moveTo>
                    <a:pt x="166696" y="1474974"/>
                  </a:moveTo>
                  <a:cubicBezTo>
                    <a:pt x="156449" y="1485509"/>
                    <a:pt x="160247" y="1495674"/>
                    <a:pt x="169434" y="1505562"/>
                  </a:cubicBezTo>
                  <a:cubicBezTo>
                    <a:pt x="172880" y="1505655"/>
                    <a:pt x="187809" y="1493641"/>
                    <a:pt x="183304" y="1484677"/>
                  </a:cubicBezTo>
                  <a:cubicBezTo>
                    <a:pt x="174470" y="1499278"/>
                    <a:pt x="171024" y="1485324"/>
                    <a:pt x="166696" y="1474974"/>
                  </a:cubicBezTo>
                  <a:close/>
                  <a:moveTo>
                    <a:pt x="1557327" y="1484862"/>
                  </a:moveTo>
                  <a:cubicBezTo>
                    <a:pt x="1556974" y="1483846"/>
                    <a:pt x="1556090" y="1483568"/>
                    <a:pt x="1554589" y="1485324"/>
                  </a:cubicBezTo>
                  <a:cubicBezTo>
                    <a:pt x="1553264" y="1487173"/>
                    <a:pt x="1553882" y="1491793"/>
                    <a:pt x="1556886" y="1488466"/>
                  </a:cubicBezTo>
                  <a:cubicBezTo>
                    <a:pt x="1557592" y="1487450"/>
                    <a:pt x="1557681" y="1485879"/>
                    <a:pt x="1557327" y="1484862"/>
                  </a:cubicBezTo>
                  <a:close/>
                  <a:moveTo>
                    <a:pt x="188339" y="1497985"/>
                  </a:moveTo>
                  <a:cubicBezTo>
                    <a:pt x="185954" y="1501496"/>
                    <a:pt x="183657" y="1499556"/>
                    <a:pt x="181360" y="1501773"/>
                  </a:cubicBezTo>
                  <a:cubicBezTo>
                    <a:pt x="184275" y="1506209"/>
                    <a:pt x="181537" y="1510830"/>
                    <a:pt x="186130" y="1515265"/>
                  </a:cubicBezTo>
                  <a:cubicBezTo>
                    <a:pt x="190194" y="1509351"/>
                    <a:pt x="190282" y="1503622"/>
                    <a:pt x="188339" y="1497985"/>
                  </a:cubicBezTo>
                  <a:close/>
                  <a:moveTo>
                    <a:pt x="1561921" y="1501958"/>
                  </a:moveTo>
                  <a:cubicBezTo>
                    <a:pt x="1559624" y="1505470"/>
                    <a:pt x="1557239" y="1509166"/>
                    <a:pt x="1554942" y="1512678"/>
                  </a:cubicBezTo>
                  <a:cubicBezTo>
                    <a:pt x="1558652" y="1527556"/>
                    <a:pt x="1572345" y="1506486"/>
                    <a:pt x="1561921" y="1501958"/>
                  </a:cubicBezTo>
                  <a:close/>
                  <a:moveTo>
                    <a:pt x="200795" y="1511107"/>
                  </a:moveTo>
                  <a:cubicBezTo>
                    <a:pt x="200441" y="1510090"/>
                    <a:pt x="199558" y="1509628"/>
                    <a:pt x="198056" y="1511292"/>
                  </a:cubicBezTo>
                  <a:cubicBezTo>
                    <a:pt x="196731" y="1513140"/>
                    <a:pt x="197350" y="1518038"/>
                    <a:pt x="200441" y="1514619"/>
                  </a:cubicBezTo>
                  <a:cubicBezTo>
                    <a:pt x="201060" y="1513695"/>
                    <a:pt x="201148" y="1512124"/>
                    <a:pt x="200795" y="1511107"/>
                  </a:cubicBezTo>
                  <a:close/>
                  <a:moveTo>
                    <a:pt x="152827" y="1482275"/>
                  </a:moveTo>
                  <a:cubicBezTo>
                    <a:pt x="151237" y="1484677"/>
                    <a:pt x="149558" y="1486988"/>
                    <a:pt x="148056" y="1489298"/>
                  </a:cubicBezTo>
                  <a:cubicBezTo>
                    <a:pt x="149646" y="1491516"/>
                    <a:pt x="151148" y="1493734"/>
                    <a:pt x="152827" y="1496044"/>
                  </a:cubicBezTo>
                  <a:cubicBezTo>
                    <a:pt x="154328" y="1493641"/>
                    <a:pt x="155830" y="1491239"/>
                    <a:pt x="157332" y="1488836"/>
                  </a:cubicBezTo>
                  <a:cubicBezTo>
                    <a:pt x="155742" y="1486618"/>
                    <a:pt x="154417" y="1484493"/>
                    <a:pt x="152827" y="1482275"/>
                  </a:cubicBezTo>
                  <a:close/>
                  <a:moveTo>
                    <a:pt x="1546638" y="1528573"/>
                  </a:moveTo>
                  <a:cubicBezTo>
                    <a:pt x="1545402" y="1528388"/>
                    <a:pt x="1543458" y="1529497"/>
                    <a:pt x="1541073" y="1533470"/>
                  </a:cubicBezTo>
                  <a:cubicBezTo>
                    <a:pt x="1533387" y="1524322"/>
                    <a:pt x="1533829" y="1551213"/>
                    <a:pt x="1541073" y="1533470"/>
                  </a:cubicBezTo>
                  <a:cubicBezTo>
                    <a:pt x="1548670" y="1542619"/>
                    <a:pt x="1550348" y="1529127"/>
                    <a:pt x="1546638" y="1528573"/>
                  </a:cubicBezTo>
                  <a:close/>
                  <a:moveTo>
                    <a:pt x="1527204" y="1540863"/>
                  </a:moveTo>
                  <a:cubicBezTo>
                    <a:pt x="1524024" y="1545392"/>
                    <a:pt x="1520755" y="1538276"/>
                    <a:pt x="1517663" y="1541233"/>
                  </a:cubicBezTo>
                  <a:cubicBezTo>
                    <a:pt x="1520578" y="1545669"/>
                    <a:pt x="1518016" y="1550197"/>
                    <a:pt x="1522610" y="1554540"/>
                  </a:cubicBezTo>
                  <a:cubicBezTo>
                    <a:pt x="1524907" y="1549920"/>
                    <a:pt x="1529589" y="1545299"/>
                    <a:pt x="1527204" y="1540863"/>
                  </a:cubicBezTo>
                  <a:close/>
                  <a:moveTo>
                    <a:pt x="1563864" y="1551121"/>
                  </a:moveTo>
                  <a:cubicBezTo>
                    <a:pt x="1559536" y="1552507"/>
                    <a:pt x="1555207" y="1556111"/>
                    <a:pt x="1550967" y="1560270"/>
                  </a:cubicBezTo>
                  <a:cubicBezTo>
                    <a:pt x="1559889" y="1576072"/>
                    <a:pt x="1568370" y="1561933"/>
                    <a:pt x="1576938" y="1556111"/>
                  </a:cubicBezTo>
                  <a:cubicBezTo>
                    <a:pt x="1572522" y="1550844"/>
                    <a:pt x="1568193" y="1549827"/>
                    <a:pt x="1563864" y="1551121"/>
                  </a:cubicBezTo>
                  <a:close/>
                  <a:moveTo>
                    <a:pt x="255211" y="1544652"/>
                  </a:moveTo>
                  <a:cubicBezTo>
                    <a:pt x="253975" y="1544467"/>
                    <a:pt x="252738" y="1545022"/>
                    <a:pt x="252826" y="1546778"/>
                  </a:cubicBezTo>
                  <a:cubicBezTo>
                    <a:pt x="252826" y="1548718"/>
                    <a:pt x="257597" y="1550382"/>
                    <a:pt x="257597" y="1546778"/>
                  </a:cubicBezTo>
                  <a:cubicBezTo>
                    <a:pt x="257508" y="1545854"/>
                    <a:pt x="256360" y="1544745"/>
                    <a:pt x="255211" y="1544652"/>
                  </a:cubicBezTo>
                  <a:close/>
                  <a:moveTo>
                    <a:pt x="242491" y="1560732"/>
                  </a:moveTo>
                  <a:cubicBezTo>
                    <a:pt x="241254" y="1559715"/>
                    <a:pt x="240282" y="1559438"/>
                    <a:pt x="239134" y="1561101"/>
                  </a:cubicBezTo>
                  <a:cubicBezTo>
                    <a:pt x="241431" y="1562857"/>
                    <a:pt x="243727" y="1567385"/>
                    <a:pt x="246024" y="1564059"/>
                  </a:cubicBezTo>
                  <a:cubicBezTo>
                    <a:pt x="244876" y="1563134"/>
                    <a:pt x="243639" y="1561656"/>
                    <a:pt x="242491" y="1560732"/>
                  </a:cubicBezTo>
                  <a:close/>
                  <a:moveTo>
                    <a:pt x="187102" y="1569788"/>
                  </a:moveTo>
                  <a:cubicBezTo>
                    <a:pt x="187544" y="1581524"/>
                    <a:pt x="201590" y="1599267"/>
                    <a:pt x="208745" y="1586052"/>
                  </a:cubicBezTo>
                  <a:cubicBezTo>
                    <a:pt x="201678" y="1584389"/>
                    <a:pt x="194169" y="1567385"/>
                    <a:pt x="187102" y="1569788"/>
                  </a:cubicBezTo>
                  <a:close/>
                  <a:moveTo>
                    <a:pt x="226236" y="1571636"/>
                  </a:moveTo>
                  <a:cubicBezTo>
                    <a:pt x="225000" y="1570620"/>
                    <a:pt x="223763" y="1570158"/>
                    <a:pt x="222614" y="1571821"/>
                  </a:cubicBezTo>
                  <a:cubicBezTo>
                    <a:pt x="225000" y="1573669"/>
                    <a:pt x="227473" y="1578290"/>
                    <a:pt x="229770" y="1574963"/>
                  </a:cubicBezTo>
                  <a:cubicBezTo>
                    <a:pt x="228621" y="1574039"/>
                    <a:pt x="227385" y="1572560"/>
                    <a:pt x="226236" y="1571636"/>
                  </a:cubicBezTo>
                  <a:close/>
                  <a:moveTo>
                    <a:pt x="1412451" y="1596218"/>
                  </a:moveTo>
                  <a:cubicBezTo>
                    <a:pt x="1405649" y="1611188"/>
                    <a:pt x="1398317" y="1602502"/>
                    <a:pt x="1391427" y="1614053"/>
                  </a:cubicBezTo>
                  <a:cubicBezTo>
                    <a:pt x="1397434" y="1630964"/>
                    <a:pt x="1414748" y="1606568"/>
                    <a:pt x="1412451" y="1596218"/>
                  </a:cubicBezTo>
                  <a:close/>
                  <a:moveTo>
                    <a:pt x="1427116" y="1596957"/>
                  </a:moveTo>
                  <a:cubicBezTo>
                    <a:pt x="1421639" y="1594924"/>
                    <a:pt x="1414130" y="1601947"/>
                    <a:pt x="1417398" y="1609710"/>
                  </a:cubicBezTo>
                  <a:cubicBezTo>
                    <a:pt x="1422080" y="1606198"/>
                    <a:pt x="1426674" y="1605828"/>
                    <a:pt x="1431356" y="1602317"/>
                  </a:cubicBezTo>
                  <a:cubicBezTo>
                    <a:pt x="1430384" y="1599360"/>
                    <a:pt x="1428971" y="1597696"/>
                    <a:pt x="1427116" y="1596957"/>
                  </a:cubicBezTo>
                  <a:close/>
                  <a:moveTo>
                    <a:pt x="1436480" y="1615809"/>
                  </a:moveTo>
                  <a:cubicBezTo>
                    <a:pt x="1431091" y="1622000"/>
                    <a:pt x="1425260" y="1613868"/>
                    <a:pt x="1419784" y="1620060"/>
                  </a:cubicBezTo>
                  <a:cubicBezTo>
                    <a:pt x="1423052" y="1624403"/>
                    <a:pt x="1426497" y="1628654"/>
                    <a:pt x="1429766" y="1633090"/>
                  </a:cubicBezTo>
                  <a:cubicBezTo>
                    <a:pt x="1432681" y="1627360"/>
                    <a:pt x="1439041" y="1621446"/>
                    <a:pt x="1436480" y="1615809"/>
                  </a:cubicBezTo>
                  <a:close/>
                  <a:moveTo>
                    <a:pt x="1410508" y="1620245"/>
                  </a:moveTo>
                  <a:cubicBezTo>
                    <a:pt x="1407416" y="1624865"/>
                    <a:pt x="1404412" y="1629670"/>
                    <a:pt x="1401321" y="1634291"/>
                  </a:cubicBezTo>
                  <a:cubicBezTo>
                    <a:pt x="1396550" y="1628562"/>
                    <a:pt x="1391780" y="1625327"/>
                    <a:pt x="1387098" y="1627730"/>
                  </a:cubicBezTo>
                  <a:cubicBezTo>
                    <a:pt x="1389572" y="1631057"/>
                    <a:pt x="1384448" y="1636601"/>
                    <a:pt x="1380119" y="1638265"/>
                  </a:cubicBezTo>
                  <a:cubicBezTo>
                    <a:pt x="1378176" y="1639004"/>
                    <a:pt x="1372080" y="1631149"/>
                    <a:pt x="1370579" y="1631888"/>
                  </a:cubicBezTo>
                  <a:cubicBezTo>
                    <a:pt x="1368017" y="1633274"/>
                    <a:pt x="1368635" y="1646674"/>
                    <a:pt x="1368370" y="1648984"/>
                  </a:cubicBezTo>
                  <a:cubicBezTo>
                    <a:pt x="1372257" y="1642331"/>
                    <a:pt x="1376409" y="1644179"/>
                    <a:pt x="1380473" y="1651942"/>
                  </a:cubicBezTo>
                  <a:cubicBezTo>
                    <a:pt x="1389660" y="1632535"/>
                    <a:pt x="1399289" y="1653975"/>
                    <a:pt x="1408300" y="1630502"/>
                  </a:cubicBezTo>
                  <a:cubicBezTo>
                    <a:pt x="1410685" y="1633921"/>
                    <a:pt x="1413070" y="1631704"/>
                    <a:pt x="1415455" y="1633737"/>
                  </a:cubicBezTo>
                  <a:cubicBezTo>
                    <a:pt x="1418635" y="1638634"/>
                    <a:pt x="1425172" y="1645658"/>
                    <a:pt x="1422610" y="1636879"/>
                  </a:cubicBezTo>
                  <a:cubicBezTo>
                    <a:pt x="1418547" y="1631334"/>
                    <a:pt x="1414483" y="1625789"/>
                    <a:pt x="1410508" y="1620245"/>
                  </a:cubicBezTo>
                  <a:close/>
                  <a:moveTo>
                    <a:pt x="1409713" y="1642608"/>
                  </a:moveTo>
                  <a:cubicBezTo>
                    <a:pt x="1407681" y="1642238"/>
                    <a:pt x="1405914" y="1642978"/>
                    <a:pt x="1403971" y="1644456"/>
                  </a:cubicBezTo>
                  <a:cubicBezTo>
                    <a:pt x="1408034" y="1650371"/>
                    <a:pt x="1411745" y="1650186"/>
                    <a:pt x="1415632" y="1647413"/>
                  </a:cubicBezTo>
                  <a:cubicBezTo>
                    <a:pt x="1413600" y="1644456"/>
                    <a:pt x="1411656" y="1642978"/>
                    <a:pt x="1409713" y="1642608"/>
                  </a:cubicBezTo>
                  <a:close/>
                  <a:moveTo>
                    <a:pt x="1359095" y="1642608"/>
                  </a:moveTo>
                  <a:cubicBezTo>
                    <a:pt x="1353618" y="1643994"/>
                    <a:pt x="1348141" y="1647691"/>
                    <a:pt x="1342575" y="1646582"/>
                  </a:cubicBezTo>
                  <a:cubicBezTo>
                    <a:pt x="1336745" y="1658872"/>
                    <a:pt x="1333300" y="1651202"/>
                    <a:pt x="1333476" y="1660721"/>
                  </a:cubicBezTo>
                  <a:cubicBezTo>
                    <a:pt x="1333388" y="1658041"/>
                    <a:pt x="1320226" y="1670609"/>
                    <a:pt x="1317045" y="1671625"/>
                  </a:cubicBezTo>
                  <a:cubicBezTo>
                    <a:pt x="1311480" y="1673289"/>
                    <a:pt x="1304590" y="1665711"/>
                    <a:pt x="1298141" y="1672180"/>
                  </a:cubicBezTo>
                  <a:cubicBezTo>
                    <a:pt x="1301763" y="1676615"/>
                    <a:pt x="1305385" y="1681051"/>
                    <a:pt x="1303088" y="1685672"/>
                  </a:cubicBezTo>
                  <a:cubicBezTo>
                    <a:pt x="1300791" y="1682345"/>
                    <a:pt x="1298229" y="1678926"/>
                    <a:pt x="1295756" y="1675599"/>
                  </a:cubicBezTo>
                  <a:cubicBezTo>
                    <a:pt x="1291869" y="1676061"/>
                    <a:pt x="1288070" y="1680035"/>
                    <a:pt x="1284272" y="1686318"/>
                  </a:cubicBezTo>
                  <a:cubicBezTo>
                    <a:pt x="1283830" y="1677724"/>
                    <a:pt x="1281268" y="1679757"/>
                    <a:pt x="1276940" y="1676338"/>
                  </a:cubicBezTo>
                  <a:cubicBezTo>
                    <a:pt x="1273848" y="1681051"/>
                    <a:pt x="1270844" y="1685856"/>
                    <a:pt x="1267841" y="1690477"/>
                  </a:cubicBezTo>
                  <a:cubicBezTo>
                    <a:pt x="1253618" y="1688074"/>
                    <a:pt x="1239572" y="1703045"/>
                    <a:pt x="1225350" y="1698794"/>
                  </a:cubicBezTo>
                  <a:cubicBezTo>
                    <a:pt x="1222258" y="1703415"/>
                    <a:pt x="1219254" y="1708035"/>
                    <a:pt x="1216251" y="1712656"/>
                  </a:cubicBezTo>
                  <a:cubicBezTo>
                    <a:pt x="1215721" y="1706649"/>
                    <a:pt x="1213512" y="1702860"/>
                    <a:pt x="1209095" y="1702768"/>
                  </a:cubicBezTo>
                  <a:cubicBezTo>
                    <a:pt x="1202646" y="1702583"/>
                    <a:pt x="1204148" y="1717553"/>
                    <a:pt x="1197346" y="1713303"/>
                  </a:cubicBezTo>
                  <a:cubicBezTo>
                    <a:pt x="1195314" y="1708867"/>
                    <a:pt x="1200350" y="1704246"/>
                    <a:pt x="1197169" y="1699810"/>
                  </a:cubicBezTo>
                  <a:cubicBezTo>
                    <a:pt x="1187187" y="1711824"/>
                    <a:pt x="1177028" y="1714966"/>
                    <a:pt x="1166604" y="1704339"/>
                  </a:cubicBezTo>
                  <a:cubicBezTo>
                    <a:pt x="1163512" y="1709052"/>
                    <a:pt x="1160332" y="1713580"/>
                    <a:pt x="1157240" y="1718200"/>
                  </a:cubicBezTo>
                  <a:cubicBezTo>
                    <a:pt x="1148053" y="1701566"/>
                    <a:pt x="1134184" y="1723468"/>
                    <a:pt x="1121728" y="1709514"/>
                  </a:cubicBezTo>
                  <a:cubicBezTo>
                    <a:pt x="1111834" y="1720973"/>
                    <a:pt x="1107594" y="1721065"/>
                    <a:pt x="1108036" y="1737052"/>
                  </a:cubicBezTo>
                  <a:cubicBezTo>
                    <a:pt x="1098936" y="1737329"/>
                    <a:pt x="1081269" y="1728828"/>
                    <a:pt x="1079855" y="1745277"/>
                  </a:cubicBezTo>
                  <a:cubicBezTo>
                    <a:pt x="1088778" y="1759231"/>
                    <a:pt x="1097170" y="1740102"/>
                    <a:pt x="1106092" y="1754148"/>
                  </a:cubicBezTo>
                  <a:cubicBezTo>
                    <a:pt x="1110597" y="1745000"/>
                    <a:pt x="1115279" y="1741303"/>
                    <a:pt x="1119961" y="1740102"/>
                  </a:cubicBezTo>
                  <a:cubicBezTo>
                    <a:pt x="1120756" y="1740471"/>
                    <a:pt x="1121551" y="1740287"/>
                    <a:pt x="1122346" y="1740471"/>
                  </a:cubicBezTo>
                  <a:cubicBezTo>
                    <a:pt x="1109714" y="1725224"/>
                    <a:pt x="1126057" y="1728735"/>
                    <a:pt x="1127470" y="1727811"/>
                  </a:cubicBezTo>
                  <a:cubicBezTo>
                    <a:pt x="1132417" y="1724484"/>
                    <a:pt x="1125792" y="1720233"/>
                    <a:pt x="1132064" y="1721065"/>
                  </a:cubicBezTo>
                  <a:cubicBezTo>
                    <a:pt x="1135509" y="1721435"/>
                    <a:pt x="1138336" y="1723745"/>
                    <a:pt x="1141781" y="1727349"/>
                  </a:cubicBezTo>
                  <a:cubicBezTo>
                    <a:pt x="1135774" y="1730491"/>
                    <a:pt x="1129590" y="1727626"/>
                    <a:pt x="1123760" y="1740656"/>
                  </a:cubicBezTo>
                  <a:cubicBezTo>
                    <a:pt x="1131092" y="1741026"/>
                    <a:pt x="1138512" y="1734187"/>
                    <a:pt x="1146198" y="1749435"/>
                  </a:cubicBezTo>
                  <a:cubicBezTo>
                    <a:pt x="1153972" y="1745554"/>
                    <a:pt x="1161834" y="1743798"/>
                    <a:pt x="1169343" y="1728181"/>
                  </a:cubicBezTo>
                  <a:cubicBezTo>
                    <a:pt x="1178176" y="1736683"/>
                    <a:pt x="1186657" y="1724115"/>
                    <a:pt x="1195579" y="1737514"/>
                  </a:cubicBezTo>
                  <a:cubicBezTo>
                    <a:pt x="1200880" y="1729197"/>
                    <a:pt x="1206357" y="1732709"/>
                    <a:pt x="1211657" y="1719679"/>
                  </a:cubicBezTo>
                  <a:cubicBezTo>
                    <a:pt x="1222169" y="1739547"/>
                    <a:pt x="1232240" y="1731230"/>
                    <a:pt x="1242222" y="1715243"/>
                  </a:cubicBezTo>
                  <a:cubicBezTo>
                    <a:pt x="1247169" y="1727534"/>
                    <a:pt x="1251763" y="1718940"/>
                    <a:pt x="1256710" y="1728366"/>
                  </a:cubicBezTo>
                  <a:cubicBezTo>
                    <a:pt x="1262098" y="1723191"/>
                    <a:pt x="1267222" y="1702675"/>
                    <a:pt x="1272964" y="1717461"/>
                  </a:cubicBezTo>
                  <a:cubicBezTo>
                    <a:pt x="1269166" y="1726148"/>
                    <a:pt x="1265367" y="1724484"/>
                    <a:pt x="1261480" y="1728181"/>
                  </a:cubicBezTo>
                  <a:cubicBezTo>
                    <a:pt x="1267134" y="1736867"/>
                    <a:pt x="1272699" y="1740102"/>
                    <a:pt x="1278088" y="1737699"/>
                  </a:cubicBezTo>
                  <a:cubicBezTo>
                    <a:pt x="1275879" y="1734372"/>
                    <a:pt x="1279060" y="1730861"/>
                    <a:pt x="1280296" y="1727349"/>
                  </a:cubicBezTo>
                  <a:cubicBezTo>
                    <a:pt x="1293017" y="1735204"/>
                    <a:pt x="1305208" y="1722082"/>
                    <a:pt x="1317575" y="1712471"/>
                  </a:cubicBezTo>
                  <a:cubicBezTo>
                    <a:pt x="1313512" y="1703230"/>
                    <a:pt x="1309978" y="1714504"/>
                    <a:pt x="1305915" y="1709514"/>
                  </a:cubicBezTo>
                  <a:cubicBezTo>
                    <a:pt x="1310332" y="1704801"/>
                    <a:pt x="1307505" y="1700273"/>
                    <a:pt x="1310243" y="1695652"/>
                  </a:cubicBezTo>
                  <a:cubicBezTo>
                    <a:pt x="1316957" y="1717276"/>
                    <a:pt x="1322787" y="1686318"/>
                    <a:pt x="1329324" y="1701751"/>
                  </a:cubicBezTo>
                  <a:cubicBezTo>
                    <a:pt x="1327204" y="1706372"/>
                    <a:pt x="1330473" y="1706926"/>
                    <a:pt x="1331710" y="1704986"/>
                  </a:cubicBezTo>
                  <a:cubicBezTo>
                    <a:pt x="1330914" y="1703877"/>
                    <a:pt x="1330120" y="1702860"/>
                    <a:pt x="1329324" y="1701751"/>
                  </a:cubicBezTo>
                  <a:cubicBezTo>
                    <a:pt x="1342399" y="1684655"/>
                    <a:pt x="1355826" y="1684101"/>
                    <a:pt x="1368812" y="1662661"/>
                  </a:cubicBezTo>
                  <a:cubicBezTo>
                    <a:pt x="1376674" y="1679850"/>
                    <a:pt x="1376144" y="1652866"/>
                    <a:pt x="1368812" y="1662661"/>
                  </a:cubicBezTo>
                  <a:cubicBezTo>
                    <a:pt x="1360243" y="1663308"/>
                    <a:pt x="1362805" y="1651572"/>
                    <a:pt x="1359095" y="1642608"/>
                  </a:cubicBezTo>
                  <a:close/>
                  <a:moveTo>
                    <a:pt x="1349377" y="1697408"/>
                  </a:moveTo>
                  <a:cubicBezTo>
                    <a:pt x="1348141" y="1696391"/>
                    <a:pt x="1346904" y="1696114"/>
                    <a:pt x="1345756" y="1697777"/>
                  </a:cubicBezTo>
                  <a:cubicBezTo>
                    <a:pt x="1348141" y="1699626"/>
                    <a:pt x="1350614" y="1704061"/>
                    <a:pt x="1352911" y="1700827"/>
                  </a:cubicBezTo>
                  <a:cubicBezTo>
                    <a:pt x="1351762" y="1699903"/>
                    <a:pt x="1350526" y="1698424"/>
                    <a:pt x="1349377" y="1697408"/>
                  </a:cubicBezTo>
                  <a:close/>
                  <a:moveTo>
                    <a:pt x="1323582" y="1708497"/>
                  </a:moveTo>
                  <a:cubicBezTo>
                    <a:pt x="1322346" y="1707573"/>
                    <a:pt x="1321109" y="1707019"/>
                    <a:pt x="1319960" y="1708682"/>
                  </a:cubicBezTo>
                  <a:cubicBezTo>
                    <a:pt x="1322346" y="1710530"/>
                    <a:pt x="1324819" y="1715428"/>
                    <a:pt x="1327116" y="1712101"/>
                  </a:cubicBezTo>
                  <a:cubicBezTo>
                    <a:pt x="1325968" y="1711177"/>
                    <a:pt x="1324731" y="1709514"/>
                    <a:pt x="1323582" y="1708497"/>
                  </a:cubicBezTo>
                  <a:close/>
                  <a:moveTo>
                    <a:pt x="1231533" y="1740841"/>
                  </a:moveTo>
                  <a:cubicBezTo>
                    <a:pt x="1230032" y="1741765"/>
                    <a:pt x="1229766" y="1749990"/>
                    <a:pt x="1233477" y="1749805"/>
                  </a:cubicBezTo>
                  <a:cubicBezTo>
                    <a:pt x="1236038" y="1749712"/>
                    <a:pt x="1238070" y="1736498"/>
                    <a:pt x="1233300" y="1742874"/>
                  </a:cubicBezTo>
                  <a:cubicBezTo>
                    <a:pt x="1232593" y="1741026"/>
                    <a:pt x="1231975" y="1740564"/>
                    <a:pt x="1231533" y="1740841"/>
                  </a:cubicBezTo>
                  <a:close/>
                  <a:moveTo>
                    <a:pt x="1219166" y="1743244"/>
                  </a:moveTo>
                  <a:cubicBezTo>
                    <a:pt x="1215721" y="1749990"/>
                    <a:pt x="1209448" y="1749620"/>
                    <a:pt x="1205120" y="1750544"/>
                  </a:cubicBezTo>
                  <a:cubicBezTo>
                    <a:pt x="1199908" y="1751746"/>
                    <a:pt x="1194254" y="1750359"/>
                    <a:pt x="1190986" y="1751191"/>
                  </a:cubicBezTo>
                  <a:cubicBezTo>
                    <a:pt x="1184449" y="1735019"/>
                    <a:pt x="1178442" y="1759231"/>
                    <a:pt x="1171993" y="1745277"/>
                  </a:cubicBezTo>
                  <a:cubicBezTo>
                    <a:pt x="1165191" y="1760155"/>
                    <a:pt x="1158035" y="1751283"/>
                    <a:pt x="1151145" y="1762927"/>
                  </a:cubicBezTo>
                  <a:cubicBezTo>
                    <a:pt x="1145403" y="1750082"/>
                    <a:pt x="1140191" y="1766162"/>
                    <a:pt x="1134449" y="1753409"/>
                  </a:cubicBezTo>
                  <a:cubicBezTo>
                    <a:pt x="1131004" y="1771891"/>
                    <a:pt x="1120845" y="1756274"/>
                    <a:pt x="1118018" y="1757383"/>
                  </a:cubicBezTo>
                  <a:cubicBezTo>
                    <a:pt x="1111039" y="1759970"/>
                    <a:pt x="1110421" y="1764406"/>
                    <a:pt x="1104060" y="1771614"/>
                  </a:cubicBezTo>
                  <a:cubicBezTo>
                    <a:pt x="1102117" y="1754425"/>
                    <a:pt x="1092134" y="1767455"/>
                    <a:pt x="1085067" y="1765515"/>
                  </a:cubicBezTo>
                  <a:cubicBezTo>
                    <a:pt x="1081269" y="1764406"/>
                    <a:pt x="1079060" y="1756921"/>
                    <a:pt x="1075527" y="1758954"/>
                  </a:cubicBezTo>
                  <a:cubicBezTo>
                    <a:pt x="1069520" y="1771522"/>
                    <a:pt x="1061128" y="1765422"/>
                    <a:pt x="1061658" y="1779931"/>
                  </a:cubicBezTo>
                  <a:cubicBezTo>
                    <a:pt x="1073583" y="1790651"/>
                    <a:pt x="1085509" y="1783073"/>
                    <a:pt x="1097170" y="1775218"/>
                  </a:cubicBezTo>
                  <a:cubicBezTo>
                    <a:pt x="1099555" y="1778545"/>
                    <a:pt x="1097965" y="1781964"/>
                    <a:pt x="1099555" y="1785291"/>
                  </a:cubicBezTo>
                  <a:cubicBezTo>
                    <a:pt x="1104060" y="1775495"/>
                    <a:pt x="1108919" y="1783627"/>
                    <a:pt x="1113424" y="1771059"/>
                  </a:cubicBezTo>
                  <a:cubicBezTo>
                    <a:pt x="1120756" y="1786954"/>
                    <a:pt x="1127470" y="1761449"/>
                    <a:pt x="1134890" y="1780763"/>
                  </a:cubicBezTo>
                  <a:cubicBezTo>
                    <a:pt x="1143989" y="1765145"/>
                    <a:pt x="1153883" y="1781502"/>
                    <a:pt x="1163071" y="1765884"/>
                  </a:cubicBezTo>
                  <a:cubicBezTo>
                    <a:pt x="1166251" y="1769858"/>
                    <a:pt x="1169078" y="1766069"/>
                    <a:pt x="1172346" y="1772446"/>
                  </a:cubicBezTo>
                  <a:cubicBezTo>
                    <a:pt x="1176940" y="1762650"/>
                    <a:pt x="1181975" y="1770690"/>
                    <a:pt x="1186480" y="1758122"/>
                  </a:cubicBezTo>
                  <a:cubicBezTo>
                    <a:pt x="1190544" y="1764498"/>
                    <a:pt x="1194166" y="1762465"/>
                    <a:pt x="1197964" y="1754333"/>
                  </a:cubicBezTo>
                  <a:cubicBezTo>
                    <a:pt x="1202823" y="1760894"/>
                    <a:pt x="1207505" y="1749066"/>
                    <a:pt x="1212452" y="1760709"/>
                  </a:cubicBezTo>
                  <a:cubicBezTo>
                    <a:pt x="1214749" y="1757198"/>
                    <a:pt x="1216957" y="1753686"/>
                    <a:pt x="1219166" y="1750175"/>
                  </a:cubicBezTo>
                  <a:cubicBezTo>
                    <a:pt x="1221904" y="1753501"/>
                    <a:pt x="1224201" y="1748234"/>
                    <a:pt x="1219166" y="1743244"/>
                  </a:cubicBezTo>
                  <a:close/>
                  <a:moveTo>
                    <a:pt x="1072523" y="1729567"/>
                  </a:moveTo>
                  <a:cubicBezTo>
                    <a:pt x="1071375" y="1729382"/>
                    <a:pt x="1070315" y="1730029"/>
                    <a:pt x="1070315" y="1731785"/>
                  </a:cubicBezTo>
                  <a:cubicBezTo>
                    <a:pt x="1070403" y="1733633"/>
                    <a:pt x="1075173" y="1735112"/>
                    <a:pt x="1075085" y="1731508"/>
                  </a:cubicBezTo>
                  <a:cubicBezTo>
                    <a:pt x="1075085" y="1730583"/>
                    <a:pt x="1073760" y="1729752"/>
                    <a:pt x="1072523" y="1729567"/>
                  </a:cubicBezTo>
                  <a:close/>
                  <a:moveTo>
                    <a:pt x="1051498" y="1732339"/>
                  </a:moveTo>
                  <a:cubicBezTo>
                    <a:pt x="1048142" y="1737607"/>
                    <a:pt x="1032947" y="1734465"/>
                    <a:pt x="1037453" y="1746663"/>
                  </a:cubicBezTo>
                  <a:cubicBezTo>
                    <a:pt x="1042046" y="1743429"/>
                    <a:pt x="1046905" y="1743244"/>
                    <a:pt x="1051675" y="1746016"/>
                  </a:cubicBezTo>
                  <a:cubicBezTo>
                    <a:pt x="1049732" y="1755719"/>
                    <a:pt x="1036834" y="1747864"/>
                    <a:pt x="1042576" y="1760155"/>
                  </a:cubicBezTo>
                  <a:cubicBezTo>
                    <a:pt x="1044696" y="1758954"/>
                    <a:pt x="1057417" y="1754795"/>
                    <a:pt x="1051675" y="1746016"/>
                  </a:cubicBezTo>
                  <a:cubicBezTo>
                    <a:pt x="1052647" y="1741488"/>
                    <a:pt x="1053707" y="1736867"/>
                    <a:pt x="1051498" y="1732339"/>
                  </a:cubicBezTo>
                  <a:close/>
                  <a:moveTo>
                    <a:pt x="1061392" y="1733541"/>
                  </a:moveTo>
                  <a:cubicBezTo>
                    <a:pt x="1059891" y="1734465"/>
                    <a:pt x="1059714" y="1742412"/>
                    <a:pt x="1063424" y="1742227"/>
                  </a:cubicBezTo>
                  <a:cubicBezTo>
                    <a:pt x="1066074" y="1742135"/>
                    <a:pt x="1068018" y="1729012"/>
                    <a:pt x="1063248" y="1735296"/>
                  </a:cubicBezTo>
                  <a:cubicBezTo>
                    <a:pt x="1062541" y="1733541"/>
                    <a:pt x="1061922" y="1733171"/>
                    <a:pt x="1061392" y="1733541"/>
                  </a:cubicBezTo>
                  <a:close/>
                  <a:moveTo>
                    <a:pt x="1051940" y="1766439"/>
                  </a:moveTo>
                  <a:cubicBezTo>
                    <a:pt x="1050350" y="1768749"/>
                    <a:pt x="1048848" y="1771244"/>
                    <a:pt x="1047347" y="1773647"/>
                  </a:cubicBezTo>
                  <a:cubicBezTo>
                    <a:pt x="1048937" y="1775772"/>
                    <a:pt x="1050704" y="1777990"/>
                    <a:pt x="1052294" y="1780116"/>
                  </a:cubicBezTo>
                  <a:cubicBezTo>
                    <a:pt x="1053795" y="1777898"/>
                    <a:pt x="1055297" y="1775588"/>
                    <a:pt x="1056887" y="1773185"/>
                  </a:cubicBezTo>
                  <a:cubicBezTo>
                    <a:pt x="1055209" y="1771059"/>
                    <a:pt x="1053530" y="1768657"/>
                    <a:pt x="1051940" y="1766439"/>
                  </a:cubicBezTo>
                  <a:close/>
                  <a:moveTo>
                    <a:pt x="1039219" y="1775957"/>
                  </a:moveTo>
                  <a:cubicBezTo>
                    <a:pt x="1035598" y="1774571"/>
                    <a:pt x="1032241" y="1781317"/>
                    <a:pt x="1028707" y="1781132"/>
                  </a:cubicBezTo>
                  <a:cubicBezTo>
                    <a:pt x="1033566" y="1792499"/>
                    <a:pt x="1038071" y="1780301"/>
                    <a:pt x="1042753" y="1780578"/>
                  </a:cubicBezTo>
                  <a:cubicBezTo>
                    <a:pt x="1041516" y="1777713"/>
                    <a:pt x="1040368" y="1776419"/>
                    <a:pt x="1039219" y="1775957"/>
                  </a:cubicBezTo>
                  <a:close/>
                  <a:moveTo>
                    <a:pt x="1010244" y="1776142"/>
                  </a:moveTo>
                  <a:cubicBezTo>
                    <a:pt x="1008742" y="1777159"/>
                    <a:pt x="1008566" y="1785291"/>
                    <a:pt x="1012188" y="1785106"/>
                  </a:cubicBezTo>
                  <a:cubicBezTo>
                    <a:pt x="1014838" y="1785014"/>
                    <a:pt x="1016958" y="1772076"/>
                    <a:pt x="1012188" y="1778360"/>
                  </a:cubicBezTo>
                  <a:cubicBezTo>
                    <a:pt x="1011569" y="1776604"/>
                    <a:pt x="1010686" y="1775865"/>
                    <a:pt x="1010244" y="1776142"/>
                  </a:cubicBezTo>
                  <a:close/>
                  <a:moveTo>
                    <a:pt x="967135" y="1776604"/>
                  </a:moveTo>
                  <a:cubicBezTo>
                    <a:pt x="961128" y="1787786"/>
                    <a:pt x="948937" y="1776234"/>
                    <a:pt x="955651" y="1794070"/>
                  </a:cubicBezTo>
                  <a:cubicBezTo>
                    <a:pt x="960421" y="1796473"/>
                    <a:pt x="964926" y="1781132"/>
                    <a:pt x="969785" y="1786677"/>
                  </a:cubicBezTo>
                  <a:cubicBezTo>
                    <a:pt x="971375" y="1788525"/>
                    <a:pt x="973054" y="1790189"/>
                    <a:pt x="974555" y="1786492"/>
                  </a:cubicBezTo>
                  <a:cubicBezTo>
                    <a:pt x="972082" y="1783165"/>
                    <a:pt x="969608" y="1779931"/>
                    <a:pt x="967135" y="1776604"/>
                  </a:cubicBezTo>
                  <a:close/>
                  <a:moveTo>
                    <a:pt x="996905" y="1784921"/>
                  </a:moveTo>
                  <a:cubicBezTo>
                    <a:pt x="995757" y="1784459"/>
                    <a:pt x="994520" y="1784736"/>
                    <a:pt x="993372" y="1785753"/>
                  </a:cubicBezTo>
                  <a:cubicBezTo>
                    <a:pt x="995845" y="1790189"/>
                    <a:pt x="998142" y="1791113"/>
                    <a:pt x="1000527" y="1789080"/>
                  </a:cubicBezTo>
                  <a:cubicBezTo>
                    <a:pt x="999290" y="1786862"/>
                    <a:pt x="998142" y="1785383"/>
                    <a:pt x="996905" y="1784921"/>
                  </a:cubicBezTo>
                  <a:close/>
                  <a:moveTo>
                    <a:pt x="1290809" y="1804143"/>
                  </a:moveTo>
                  <a:cubicBezTo>
                    <a:pt x="1290367" y="1803958"/>
                    <a:pt x="1289925" y="1804512"/>
                    <a:pt x="1288865" y="1805714"/>
                  </a:cubicBezTo>
                  <a:cubicBezTo>
                    <a:pt x="1286038" y="1808948"/>
                    <a:pt x="1284713" y="1817265"/>
                    <a:pt x="1288865" y="1812460"/>
                  </a:cubicBezTo>
                  <a:cubicBezTo>
                    <a:pt x="1290897" y="1810149"/>
                    <a:pt x="1292134" y="1804697"/>
                    <a:pt x="1290809" y="1804143"/>
                  </a:cubicBezTo>
                  <a:close/>
                  <a:moveTo>
                    <a:pt x="1263424" y="1820037"/>
                  </a:moveTo>
                  <a:cubicBezTo>
                    <a:pt x="1263070" y="1819021"/>
                    <a:pt x="1262187" y="1818559"/>
                    <a:pt x="1260685" y="1820222"/>
                  </a:cubicBezTo>
                  <a:cubicBezTo>
                    <a:pt x="1259360" y="1822163"/>
                    <a:pt x="1259978" y="1826968"/>
                    <a:pt x="1263070" y="1823641"/>
                  </a:cubicBezTo>
                  <a:cubicBezTo>
                    <a:pt x="1263689" y="1822625"/>
                    <a:pt x="1263777" y="1821054"/>
                    <a:pt x="1263424" y="1820037"/>
                  </a:cubicBezTo>
                  <a:close/>
                  <a:moveTo>
                    <a:pt x="1303353" y="1839074"/>
                  </a:moveTo>
                  <a:cubicBezTo>
                    <a:pt x="1296551" y="1856355"/>
                    <a:pt x="1289307" y="1839906"/>
                    <a:pt x="1282505" y="1857187"/>
                  </a:cubicBezTo>
                  <a:cubicBezTo>
                    <a:pt x="1279236" y="1845543"/>
                    <a:pt x="1272169" y="1858665"/>
                    <a:pt x="1268371" y="1857556"/>
                  </a:cubicBezTo>
                  <a:cubicBezTo>
                    <a:pt x="1264837" y="1856540"/>
                    <a:pt x="1262187" y="1845820"/>
                    <a:pt x="1258830" y="1851180"/>
                  </a:cubicBezTo>
                  <a:cubicBezTo>
                    <a:pt x="1259537" y="1870679"/>
                    <a:pt x="1272876" y="1864302"/>
                    <a:pt x="1280296" y="1867259"/>
                  </a:cubicBezTo>
                  <a:cubicBezTo>
                    <a:pt x="1284890" y="1861622"/>
                    <a:pt x="1287010" y="1861160"/>
                    <a:pt x="1291780" y="1856725"/>
                  </a:cubicBezTo>
                  <a:cubicBezTo>
                    <a:pt x="1295667" y="1853121"/>
                    <a:pt x="1315014" y="1851457"/>
                    <a:pt x="1303353" y="1839074"/>
                  </a:cubicBezTo>
                  <a:close/>
                  <a:moveTo>
                    <a:pt x="1324731" y="1841846"/>
                  </a:moveTo>
                  <a:cubicBezTo>
                    <a:pt x="1324731" y="1841754"/>
                    <a:pt x="1322522" y="1845358"/>
                    <a:pt x="1322346" y="1845266"/>
                  </a:cubicBezTo>
                  <a:cubicBezTo>
                    <a:pt x="1321374" y="1844804"/>
                    <a:pt x="1320844" y="1842770"/>
                    <a:pt x="1319960" y="1842031"/>
                  </a:cubicBezTo>
                  <a:cubicBezTo>
                    <a:pt x="1317664" y="1840183"/>
                    <a:pt x="1311745" y="1844988"/>
                    <a:pt x="1315455" y="1849054"/>
                  </a:cubicBezTo>
                  <a:cubicBezTo>
                    <a:pt x="1312982" y="1846375"/>
                    <a:pt x="1332416" y="1855708"/>
                    <a:pt x="1324731" y="1841846"/>
                  </a:cubicBezTo>
                  <a:close/>
                  <a:moveTo>
                    <a:pt x="726500" y="1906165"/>
                  </a:moveTo>
                  <a:cubicBezTo>
                    <a:pt x="725263" y="1905980"/>
                    <a:pt x="724026" y="1906534"/>
                    <a:pt x="724114" y="1908382"/>
                  </a:cubicBezTo>
                  <a:cubicBezTo>
                    <a:pt x="724114" y="1910231"/>
                    <a:pt x="728885" y="1911709"/>
                    <a:pt x="728885" y="1908105"/>
                  </a:cubicBezTo>
                  <a:cubicBezTo>
                    <a:pt x="728796" y="1907181"/>
                    <a:pt x="727648" y="1906349"/>
                    <a:pt x="726500" y="1906165"/>
                  </a:cubicBezTo>
                  <a:close/>
                  <a:moveTo>
                    <a:pt x="1644076" y="1590858"/>
                  </a:moveTo>
                  <a:cubicBezTo>
                    <a:pt x="1643634" y="1589841"/>
                    <a:pt x="1642839" y="1589749"/>
                    <a:pt x="1641249" y="1591412"/>
                  </a:cubicBezTo>
                  <a:cubicBezTo>
                    <a:pt x="1640012" y="1593353"/>
                    <a:pt x="1640542" y="1597789"/>
                    <a:pt x="1643634" y="1594462"/>
                  </a:cubicBezTo>
                  <a:cubicBezTo>
                    <a:pt x="1644253" y="1593445"/>
                    <a:pt x="1644429" y="1591874"/>
                    <a:pt x="1644076" y="1590858"/>
                  </a:cubicBezTo>
                  <a:close/>
                  <a:moveTo>
                    <a:pt x="1601143" y="1596218"/>
                  </a:moveTo>
                  <a:cubicBezTo>
                    <a:pt x="1588776" y="1593723"/>
                    <a:pt x="1589218" y="1622462"/>
                    <a:pt x="1601143" y="1596218"/>
                  </a:cubicBezTo>
                  <a:cubicBezTo>
                    <a:pt x="1602380" y="1618027"/>
                    <a:pt x="1617044" y="1593353"/>
                    <a:pt x="1601143" y="1596218"/>
                  </a:cubicBezTo>
                  <a:close/>
                  <a:moveTo>
                    <a:pt x="1812273" y="1123350"/>
                  </a:moveTo>
                  <a:cubicBezTo>
                    <a:pt x="1811567" y="1123165"/>
                    <a:pt x="1810683" y="1123442"/>
                    <a:pt x="1809976" y="1124366"/>
                  </a:cubicBezTo>
                  <a:cubicBezTo>
                    <a:pt x="1813157" y="1127693"/>
                    <a:pt x="1816602" y="1134347"/>
                    <a:pt x="1819694" y="1130650"/>
                  </a:cubicBezTo>
                  <a:cubicBezTo>
                    <a:pt x="1817220" y="1128155"/>
                    <a:pt x="1814658" y="1123812"/>
                    <a:pt x="1812273" y="1123350"/>
                  </a:cubicBezTo>
                  <a:close/>
                  <a:moveTo>
                    <a:pt x="1852026" y="1064392"/>
                  </a:moveTo>
                  <a:cubicBezTo>
                    <a:pt x="1851584" y="1063375"/>
                    <a:pt x="1850789" y="1063098"/>
                    <a:pt x="1849199" y="1064761"/>
                  </a:cubicBezTo>
                  <a:cubicBezTo>
                    <a:pt x="1847962" y="1066702"/>
                    <a:pt x="1848581" y="1071507"/>
                    <a:pt x="1851584" y="1068181"/>
                  </a:cubicBezTo>
                  <a:cubicBezTo>
                    <a:pt x="1852202" y="1067164"/>
                    <a:pt x="1852379" y="1065408"/>
                    <a:pt x="1852026" y="1064392"/>
                  </a:cubicBezTo>
                  <a:close/>
                  <a:moveTo>
                    <a:pt x="1876584" y="725705"/>
                  </a:moveTo>
                  <a:cubicBezTo>
                    <a:pt x="1876231" y="724688"/>
                    <a:pt x="1875347" y="724411"/>
                    <a:pt x="1873846" y="726075"/>
                  </a:cubicBezTo>
                  <a:cubicBezTo>
                    <a:pt x="1872520" y="728015"/>
                    <a:pt x="1873139" y="732821"/>
                    <a:pt x="1876231" y="729494"/>
                  </a:cubicBezTo>
                  <a:cubicBezTo>
                    <a:pt x="1876849" y="728477"/>
                    <a:pt x="1877026" y="726721"/>
                    <a:pt x="1876584" y="725705"/>
                  </a:cubicBezTo>
                  <a:close/>
                  <a:moveTo>
                    <a:pt x="1770666" y="565926"/>
                  </a:moveTo>
                  <a:cubicBezTo>
                    <a:pt x="1769429" y="565002"/>
                    <a:pt x="1768369" y="564447"/>
                    <a:pt x="1767309" y="566111"/>
                  </a:cubicBezTo>
                  <a:cubicBezTo>
                    <a:pt x="1769694" y="567959"/>
                    <a:pt x="1772168" y="572672"/>
                    <a:pt x="1774376" y="569345"/>
                  </a:cubicBezTo>
                  <a:cubicBezTo>
                    <a:pt x="1773228" y="568421"/>
                    <a:pt x="1771814" y="566943"/>
                    <a:pt x="1770666" y="565926"/>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351" dirty="0">
                <a:solidFill>
                  <a:srgbClr val="FFFFFF"/>
                </a:solidFill>
                <a:latin typeface="Arial"/>
              </a:endParaRPr>
            </a:p>
          </p:txBody>
        </p:sp>
        <p:sp>
          <p:nvSpPr>
            <p:cNvPr id="12" name="Oval 11">
              <a:extLst>
                <a:ext uri="{FF2B5EF4-FFF2-40B4-BE49-F238E27FC236}">
                  <a16:creationId xmlns:a16="http://schemas.microsoft.com/office/drawing/2014/main" xmlns="" id="{407CBFB0-C59B-1D40-A770-FF6E6C17A29A}"/>
                </a:ext>
              </a:extLst>
            </p:cNvPr>
            <p:cNvSpPr/>
            <p:nvPr/>
          </p:nvSpPr>
          <p:spPr bwMode="auto">
            <a:xfrm>
              <a:off x="4135527" y="7390463"/>
              <a:ext cx="1432451" cy="1490474"/>
            </a:xfrm>
            <a:prstGeom prst="ellipse">
              <a:avLst/>
            </a:prstGeom>
            <a:solidFill>
              <a:schemeClr val="bg1">
                <a:alpha val="43000"/>
              </a:schemeClr>
            </a:solidFill>
            <a:ln w="9525">
              <a:noFill/>
              <a:round/>
              <a:headEnd/>
              <a:tailEnd/>
            </a:ln>
          </p:spPr>
          <p:txBody>
            <a:bodyPr vert="horz" wrap="square" lIns="68580" tIns="34291" rIns="68580" bIns="34291" numCol="1" rtlCol="0" anchor="ctr" anchorCtr="0" compatLnSpc="1">
              <a:prstTxWarp prst="textNoShape">
                <a:avLst/>
              </a:prstTxWarp>
            </a:bodyPr>
            <a:lst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a:lstStyle>
            <a:p>
              <a:pPr algn="ctr" defTabSz="773701">
                <a:defRPr/>
              </a:pPr>
              <a:endParaRPr lang="en-US" sz="900" b="1" dirty="0">
                <a:solidFill>
                  <a:srgbClr val="FFFFFF"/>
                </a:solidFill>
                <a:latin typeface="Arial"/>
              </a:endParaRPr>
            </a:p>
          </p:txBody>
        </p:sp>
        <p:sp>
          <p:nvSpPr>
            <p:cNvPr id="13" name="Oval 12">
              <a:extLst>
                <a:ext uri="{FF2B5EF4-FFF2-40B4-BE49-F238E27FC236}">
                  <a16:creationId xmlns:a16="http://schemas.microsoft.com/office/drawing/2014/main" xmlns="" id="{27864A82-FEC5-AB4F-9646-A98BFA307940}"/>
                </a:ext>
              </a:extLst>
            </p:cNvPr>
            <p:cNvSpPr/>
            <p:nvPr/>
          </p:nvSpPr>
          <p:spPr bwMode="auto">
            <a:xfrm>
              <a:off x="4201875" y="7469855"/>
              <a:ext cx="1303590" cy="1303589"/>
            </a:xfrm>
            <a:prstGeom prst="ellipse">
              <a:avLst/>
            </a:prstGeom>
            <a:solidFill>
              <a:schemeClr val="accent1">
                <a:alpha val="64000"/>
              </a:schemeClr>
            </a:solidFill>
            <a:ln w="9525">
              <a:noFill/>
              <a:round/>
              <a:headEnd/>
              <a:tailEnd/>
            </a:ln>
          </p:spPr>
          <p:txBody>
            <a:bodyPr vert="horz" wrap="square" lIns="68580" tIns="34291" rIns="68580" bIns="34291" numCol="1" rtlCol="0" anchor="ctr" anchorCtr="0" compatLnSpc="1">
              <a:prstTxWarp prst="textNoShape">
                <a:avLst/>
              </a:prstTxWarp>
            </a:bodyPr>
            <a:lst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a:lstStyle>
            <a:p>
              <a:pPr algn="ctr" defTabSz="773701">
                <a:defRPr/>
              </a:pPr>
              <a:endParaRPr lang="en-US" sz="900" b="1" dirty="0">
                <a:solidFill>
                  <a:srgbClr val="FFFFFF"/>
                </a:solidFill>
                <a:latin typeface="Arial"/>
              </a:endParaRPr>
            </a:p>
          </p:txBody>
        </p:sp>
        <p:pic>
          <p:nvPicPr>
            <p:cNvPr id="14" name="Graphic 38" descr="Piggy Bank">
              <a:extLst>
                <a:ext uri="{FF2B5EF4-FFF2-40B4-BE49-F238E27FC236}">
                  <a16:creationId xmlns:a16="http://schemas.microsoft.com/office/drawing/2014/main" xmlns="" id="{F43757A9-47C3-BC40-856B-90BBAF6BCAE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442213" y="7661812"/>
              <a:ext cx="898090" cy="898090"/>
            </a:xfrm>
            <a:prstGeom prst="rect">
              <a:avLst/>
            </a:prstGeom>
          </p:spPr>
        </p:pic>
      </p:grpSp>
    </p:spTree>
    <p:extLst>
      <p:ext uri="{BB962C8B-B14F-4D97-AF65-F5344CB8AC3E}">
        <p14:creationId xmlns:p14="http://schemas.microsoft.com/office/powerpoint/2010/main" val="1351406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clothing, woman, sitting&#10;&#10;Description automatically generated">
            <a:extLst>
              <a:ext uri="{FF2B5EF4-FFF2-40B4-BE49-F238E27FC236}">
                <a16:creationId xmlns:a16="http://schemas.microsoft.com/office/drawing/2014/main" xmlns="" id="{EB40B131-FF16-444A-99E0-434E4254CE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905000" cy="6858000"/>
          </a:xfrm>
          <a:prstGeom prst="rect">
            <a:avLst/>
          </a:prstGeom>
        </p:spPr>
      </p:pic>
      <p:sp>
        <p:nvSpPr>
          <p:cNvPr id="4" name="Title 1">
            <a:extLst>
              <a:ext uri="{FF2B5EF4-FFF2-40B4-BE49-F238E27FC236}">
                <a16:creationId xmlns:a16="http://schemas.microsoft.com/office/drawing/2014/main" xmlns="" id="{13CCF328-6724-B142-B4EF-0132D26147A7}"/>
              </a:ext>
            </a:extLst>
          </p:cNvPr>
          <p:cNvSpPr txBox="1">
            <a:spLocks/>
          </p:cNvSpPr>
          <p:nvPr/>
        </p:nvSpPr>
        <p:spPr>
          <a:xfrm>
            <a:off x="2349655" y="771039"/>
            <a:ext cx="7503705" cy="554841"/>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4800" spc="-200" dirty="0" smtClean="0">
                <a:solidFill>
                  <a:srgbClr val="99222E"/>
                </a:solidFill>
                <a:latin typeface="Arial Black"/>
                <a:cs typeface="Arial Black"/>
              </a:rPr>
              <a:t>401(K) SAVINGS PLAN</a:t>
            </a:r>
            <a:endParaRPr lang="en-US" sz="4800" spc="-200" dirty="0">
              <a:solidFill>
                <a:srgbClr val="99222E"/>
              </a:solidFill>
              <a:latin typeface="Arial Black"/>
              <a:cs typeface="Arial Black"/>
            </a:endParaRPr>
          </a:p>
        </p:txBody>
      </p:sp>
      <p:sp>
        <p:nvSpPr>
          <p:cNvPr id="6" name="Title 1">
            <a:extLst>
              <a:ext uri="{FF2B5EF4-FFF2-40B4-BE49-F238E27FC236}">
                <a16:creationId xmlns:a16="http://schemas.microsoft.com/office/drawing/2014/main" xmlns="" id="{C9F47BE0-2523-744F-8BC4-F5F85C086364}"/>
              </a:ext>
            </a:extLst>
          </p:cNvPr>
          <p:cNvSpPr txBox="1">
            <a:spLocks/>
          </p:cNvSpPr>
          <p:nvPr/>
        </p:nvSpPr>
        <p:spPr>
          <a:xfrm>
            <a:off x="2349656" y="2355320"/>
            <a:ext cx="4791924" cy="2118064"/>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20000"/>
              </a:lnSpc>
            </a:pPr>
            <a:endParaRPr lang="en-US" sz="2400" dirty="0">
              <a:latin typeface="Arial" panose="020B0604020202020204" pitchFamily="34" charset="0"/>
              <a:cs typeface="Arial" panose="020B0604020202020204" pitchFamily="34" charset="0"/>
            </a:endParaRPr>
          </a:p>
        </p:txBody>
      </p:sp>
      <p:sp>
        <p:nvSpPr>
          <p:cNvPr id="5" name="Rectangle 4"/>
          <p:cNvSpPr/>
          <p:nvPr/>
        </p:nvSpPr>
        <p:spPr>
          <a:xfrm>
            <a:off x="2426389" y="1485272"/>
            <a:ext cx="9564624" cy="4847481"/>
          </a:xfrm>
          <a:prstGeom prst="rect">
            <a:avLst/>
          </a:prstGeom>
        </p:spPr>
        <p:txBody>
          <a:bodyPr wrap="square">
            <a:spAutoFit/>
          </a:bodyPr>
          <a:lstStyle/>
          <a:p>
            <a:r>
              <a:rPr lang="en-US" sz="1100" dirty="0">
                <a:latin typeface="Calibri" panose="020F0502020204030204" pitchFamily="34" charset="0"/>
                <a:ea typeface="Calibri" panose="020F0502020204030204" pitchFamily="34" charset="0"/>
                <a:cs typeface="Times New Roman" panose="02020603050405020304" pitchFamily="18" charset="0"/>
              </a:rPr>
              <a:t> </a:t>
            </a:r>
          </a:p>
          <a:p>
            <a:pPr marR="0" lvl="0">
              <a:spcBef>
                <a:spcPts val="0"/>
              </a:spcBef>
              <a:spcAft>
                <a:spcPts val="0"/>
              </a:spcAft>
              <a:tabLst>
                <a:tab pos="457200" algn="l"/>
              </a:tabLst>
            </a:pPr>
            <a:r>
              <a:rPr lang="en-US" sz="1600" b="1" dirty="0">
                <a:solidFill>
                  <a:srgbClr val="D8117D"/>
                </a:solidFill>
                <a:latin typeface="Arial Black" panose="020B0604020202020204" pitchFamily="34" charset="0"/>
                <a:cs typeface="Arial Black" panose="020B0604020202020204" pitchFamily="34" charset="0"/>
              </a:rPr>
              <a:t>/ </a:t>
            </a:r>
            <a:r>
              <a:rPr lang="en-US" b="1" dirty="0" smtClean="0">
                <a:solidFill>
                  <a:srgbClr val="434241"/>
                </a:solidFill>
                <a:ea typeface="Calibri" panose="020F0502020204030204" pitchFamily="34" charset="0"/>
                <a:cs typeface="Times New Roman" panose="02020603050405020304" pitchFamily="18" charset="0"/>
              </a:rPr>
              <a:t>Eligibility </a:t>
            </a:r>
            <a:endParaRPr lang="en-US" dirty="0">
              <a:solidFill>
                <a:srgbClr val="434241"/>
              </a:solidFill>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Wingdings" panose="05000000000000000000" pitchFamily="2" charset="2"/>
              <a:buChar char=""/>
              <a:tabLst>
                <a:tab pos="914400" algn="l"/>
              </a:tabLst>
            </a:pPr>
            <a:r>
              <a:rPr lang="en-US" sz="1600" dirty="0">
                <a:solidFill>
                  <a:srgbClr val="434241"/>
                </a:solidFill>
                <a:ea typeface="Calibri" panose="020F0502020204030204" pitchFamily="34" charset="0"/>
                <a:cs typeface="Times New Roman" panose="02020603050405020304" pitchFamily="18" charset="0"/>
              </a:rPr>
              <a:t>Eligible at age 21 with 1,000 hours of service during 1-year period</a:t>
            </a:r>
            <a:r>
              <a:rPr lang="en-US" sz="1600" dirty="0" smtClean="0">
                <a:solidFill>
                  <a:srgbClr val="434241"/>
                </a:solidFill>
                <a:ea typeface="Calibri" panose="020F0502020204030204" pitchFamily="34" charset="0"/>
                <a:cs typeface="Times New Roman" panose="02020603050405020304" pitchFamily="18" charset="0"/>
              </a:rPr>
              <a:t>.</a:t>
            </a:r>
          </a:p>
          <a:p>
            <a:pPr marR="0" lvl="1">
              <a:spcBef>
                <a:spcPts val="0"/>
              </a:spcBef>
              <a:spcAft>
                <a:spcPts val="0"/>
              </a:spcAft>
              <a:tabLst>
                <a:tab pos="914400" algn="l"/>
              </a:tabLst>
            </a:pPr>
            <a:endParaRPr lang="en-US" sz="1600" dirty="0">
              <a:solidFill>
                <a:srgbClr val="434241"/>
              </a:solidFill>
              <a:ea typeface="Calibri" panose="020F0502020204030204" pitchFamily="34" charset="0"/>
              <a:cs typeface="Times New Roman" panose="02020603050405020304" pitchFamily="18" charset="0"/>
            </a:endParaRPr>
          </a:p>
          <a:p>
            <a:pPr marR="0" lvl="0">
              <a:spcBef>
                <a:spcPts val="0"/>
              </a:spcBef>
              <a:spcAft>
                <a:spcPts val="0"/>
              </a:spcAft>
              <a:tabLst>
                <a:tab pos="457200" algn="l"/>
              </a:tabLst>
            </a:pPr>
            <a:r>
              <a:rPr lang="en-US" sz="1600" b="1" dirty="0">
                <a:solidFill>
                  <a:schemeClr val="accent3"/>
                </a:solidFill>
                <a:latin typeface="Arial Black" panose="020B0604020202020204" pitchFamily="34" charset="0"/>
                <a:cs typeface="Arial Black" panose="020B0604020202020204" pitchFamily="34" charset="0"/>
              </a:rPr>
              <a:t>/ </a:t>
            </a:r>
            <a:r>
              <a:rPr lang="en-US" b="1" dirty="0" smtClean="0">
                <a:solidFill>
                  <a:srgbClr val="434241"/>
                </a:solidFill>
                <a:ea typeface="Calibri" panose="020F0502020204030204" pitchFamily="34" charset="0"/>
                <a:cs typeface="Times New Roman" panose="02020603050405020304" pitchFamily="18" charset="0"/>
              </a:rPr>
              <a:t>Automatic </a:t>
            </a:r>
            <a:r>
              <a:rPr lang="en-US" b="1" dirty="0">
                <a:solidFill>
                  <a:srgbClr val="434241"/>
                </a:solidFill>
                <a:ea typeface="Calibri" panose="020F0502020204030204" pitchFamily="34" charset="0"/>
                <a:cs typeface="Times New Roman" panose="02020603050405020304" pitchFamily="18" charset="0"/>
              </a:rPr>
              <a:t>Enrollment</a:t>
            </a:r>
            <a:endParaRPr lang="en-US" dirty="0">
              <a:solidFill>
                <a:srgbClr val="434241"/>
              </a:solidFill>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Wingdings" panose="05000000000000000000" pitchFamily="2" charset="2"/>
              <a:buChar char=""/>
              <a:tabLst>
                <a:tab pos="914400" algn="l"/>
              </a:tabLst>
            </a:pPr>
            <a:r>
              <a:rPr lang="en-US" sz="1600" dirty="0">
                <a:solidFill>
                  <a:srgbClr val="434241"/>
                </a:solidFill>
                <a:ea typeface="Calibri" panose="020F0502020204030204" pitchFamily="34" charset="0"/>
                <a:cs typeface="Times New Roman" panose="02020603050405020304" pitchFamily="18" charset="0"/>
              </a:rPr>
              <a:t>You will be automatically enrolled at 2% of your eligible pay 45 days after becoming eligible. </a:t>
            </a:r>
          </a:p>
          <a:p>
            <a:pPr marL="742950" marR="0" lvl="1" indent="-285750">
              <a:spcBef>
                <a:spcPts val="0"/>
              </a:spcBef>
              <a:spcAft>
                <a:spcPts val="0"/>
              </a:spcAft>
              <a:buFont typeface="Wingdings" panose="05000000000000000000" pitchFamily="2" charset="2"/>
              <a:buChar char=""/>
              <a:tabLst>
                <a:tab pos="914400" algn="l"/>
              </a:tabLst>
            </a:pPr>
            <a:r>
              <a:rPr lang="en-US" sz="1600" dirty="0">
                <a:solidFill>
                  <a:srgbClr val="434241"/>
                </a:solidFill>
                <a:ea typeface="Calibri" panose="020F0502020204030204" pitchFamily="34" charset="0"/>
                <a:cs typeface="Times New Roman" panose="02020603050405020304" pitchFamily="18" charset="0"/>
              </a:rPr>
              <a:t>If you wish to opt out of the automatic enrollment process, you need to make an active election to enroll or decline on your own through Vanguard. </a:t>
            </a:r>
            <a:endParaRPr lang="en-US" sz="1600" dirty="0" smtClean="0">
              <a:solidFill>
                <a:srgbClr val="434241"/>
              </a:solidFill>
              <a:ea typeface="Calibri" panose="020F0502020204030204" pitchFamily="34" charset="0"/>
              <a:cs typeface="Times New Roman" panose="02020603050405020304" pitchFamily="18" charset="0"/>
            </a:endParaRPr>
          </a:p>
          <a:p>
            <a:pPr marR="0" lvl="1">
              <a:spcBef>
                <a:spcPts val="0"/>
              </a:spcBef>
              <a:spcAft>
                <a:spcPts val="0"/>
              </a:spcAft>
              <a:tabLst>
                <a:tab pos="914400" algn="l"/>
              </a:tabLst>
            </a:pPr>
            <a:r>
              <a:rPr lang="en-US" sz="1600" dirty="0" smtClean="0">
                <a:solidFill>
                  <a:srgbClr val="434241"/>
                </a:solidFill>
                <a:ea typeface="Calibri" panose="020F0502020204030204" pitchFamily="34" charset="0"/>
                <a:cs typeface="Times New Roman" panose="02020603050405020304" pitchFamily="18" charset="0"/>
              </a:rPr>
              <a:t> </a:t>
            </a:r>
            <a:endParaRPr lang="en-US" sz="1600" dirty="0">
              <a:solidFill>
                <a:srgbClr val="434241"/>
              </a:solidFill>
              <a:ea typeface="Calibri" panose="020F0502020204030204" pitchFamily="34" charset="0"/>
              <a:cs typeface="Times New Roman" panose="02020603050405020304" pitchFamily="18" charset="0"/>
            </a:endParaRPr>
          </a:p>
          <a:p>
            <a:pPr marR="0" lvl="0">
              <a:spcBef>
                <a:spcPts val="0"/>
              </a:spcBef>
              <a:spcAft>
                <a:spcPts val="0"/>
              </a:spcAft>
              <a:tabLst>
                <a:tab pos="457200" algn="l"/>
              </a:tabLst>
            </a:pPr>
            <a:r>
              <a:rPr lang="en-US" sz="1600" b="1" dirty="0">
                <a:solidFill>
                  <a:schemeClr val="accent3"/>
                </a:solidFill>
                <a:latin typeface="Arial Black" panose="020B0604020202020204" pitchFamily="34" charset="0"/>
                <a:cs typeface="Arial Black" panose="020B0604020202020204" pitchFamily="34" charset="0"/>
              </a:rPr>
              <a:t>/ </a:t>
            </a:r>
            <a:r>
              <a:rPr lang="en-US" b="1" dirty="0" smtClean="0">
                <a:solidFill>
                  <a:srgbClr val="434241"/>
                </a:solidFill>
                <a:ea typeface="Calibri" panose="020F0502020204030204" pitchFamily="34" charset="0"/>
                <a:cs typeface="Times New Roman" panose="02020603050405020304" pitchFamily="18" charset="0"/>
              </a:rPr>
              <a:t>Associate </a:t>
            </a:r>
            <a:r>
              <a:rPr lang="en-US" b="1" dirty="0">
                <a:solidFill>
                  <a:srgbClr val="434241"/>
                </a:solidFill>
                <a:ea typeface="Calibri" panose="020F0502020204030204" pitchFamily="34" charset="0"/>
                <a:cs typeface="Times New Roman" panose="02020603050405020304" pitchFamily="18" charset="0"/>
              </a:rPr>
              <a:t>Contributions </a:t>
            </a:r>
            <a:endParaRPr lang="en-US" dirty="0">
              <a:solidFill>
                <a:srgbClr val="434241"/>
              </a:solidFill>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Wingdings" panose="05000000000000000000" pitchFamily="2" charset="2"/>
              <a:buChar char=""/>
              <a:tabLst>
                <a:tab pos="914400" algn="l"/>
              </a:tabLst>
            </a:pPr>
            <a:r>
              <a:rPr lang="en-US" sz="1600" dirty="0">
                <a:solidFill>
                  <a:srgbClr val="434241"/>
                </a:solidFill>
                <a:ea typeface="Calibri" panose="020F0502020204030204" pitchFamily="34" charset="0"/>
                <a:cs typeface="Times New Roman" panose="02020603050405020304" pitchFamily="18" charset="0"/>
              </a:rPr>
              <a:t>You can contribute from 1% to 50% of your eligible pay on a pre-tax or after-tax (Roth) basis, or a combination of both, up to IRS limits</a:t>
            </a:r>
            <a:r>
              <a:rPr lang="en-US" sz="1600" dirty="0" smtClean="0">
                <a:solidFill>
                  <a:srgbClr val="434241"/>
                </a:solidFill>
                <a:ea typeface="Calibri" panose="020F0502020204030204" pitchFamily="34" charset="0"/>
                <a:cs typeface="Times New Roman" panose="02020603050405020304" pitchFamily="18" charset="0"/>
              </a:rPr>
              <a:t>.</a:t>
            </a:r>
          </a:p>
          <a:p>
            <a:pPr marR="0" lvl="1">
              <a:spcBef>
                <a:spcPts val="0"/>
              </a:spcBef>
              <a:spcAft>
                <a:spcPts val="0"/>
              </a:spcAft>
              <a:tabLst>
                <a:tab pos="914400" algn="l"/>
              </a:tabLst>
            </a:pPr>
            <a:endParaRPr lang="en-US" sz="1600" dirty="0">
              <a:solidFill>
                <a:srgbClr val="434241"/>
              </a:solidFill>
              <a:ea typeface="Calibri" panose="020F0502020204030204" pitchFamily="34" charset="0"/>
              <a:cs typeface="Times New Roman" panose="02020603050405020304" pitchFamily="18" charset="0"/>
            </a:endParaRPr>
          </a:p>
          <a:p>
            <a:pPr marR="0" lvl="0">
              <a:spcBef>
                <a:spcPts val="0"/>
              </a:spcBef>
              <a:spcAft>
                <a:spcPts val="0"/>
              </a:spcAft>
              <a:tabLst>
                <a:tab pos="457200" algn="l"/>
              </a:tabLst>
            </a:pPr>
            <a:r>
              <a:rPr lang="en-US" sz="1600" b="1" dirty="0">
                <a:solidFill>
                  <a:schemeClr val="accent3"/>
                </a:solidFill>
                <a:latin typeface="Arial Black" panose="020B0604020202020204" pitchFamily="34" charset="0"/>
                <a:cs typeface="Arial Black" panose="020B0604020202020204" pitchFamily="34" charset="0"/>
              </a:rPr>
              <a:t>/ </a:t>
            </a:r>
            <a:r>
              <a:rPr lang="en-US" b="1" dirty="0" smtClean="0">
                <a:solidFill>
                  <a:srgbClr val="434241"/>
                </a:solidFill>
                <a:ea typeface="Calibri" panose="020F0502020204030204" pitchFamily="34" charset="0"/>
                <a:cs typeface="Times New Roman" panose="02020603050405020304" pitchFamily="18" charset="0"/>
              </a:rPr>
              <a:t>Company </a:t>
            </a:r>
            <a:r>
              <a:rPr lang="en-US" b="1" dirty="0">
                <a:solidFill>
                  <a:srgbClr val="434241"/>
                </a:solidFill>
                <a:ea typeface="Calibri" panose="020F0502020204030204" pitchFamily="34" charset="0"/>
                <a:cs typeface="Times New Roman" panose="02020603050405020304" pitchFamily="18" charset="0"/>
              </a:rPr>
              <a:t>Match</a:t>
            </a:r>
            <a:endParaRPr lang="en-US" dirty="0">
              <a:solidFill>
                <a:srgbClr val="434241"/>
              </a:solidFill>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Wingdings" panose="05000000000000000000" pitchFamily="2" charset="2"/>
              <a:buChar char=""/>
              <a:tabLst>
                <a:tab pos="914400" algn="l"/>
              </a:tabLst>
            </a:pPr>
            <a:r>
              <a:rPr lang="en-US" sz="1600" dirty="0">
                <a:solidFill>
                  <a:srgbClr val="434241"/>
                </a:solidFill>
                <a:ea typeface="Calibri" panose="020F0502020204030204" pitchFamily="34" charset="0"/>
                <a:cs typeface="Times New Roman" panose="02020603050405020304" pitchFamily="18" charset="0"/>
              </a:rPr>
              <a:t>$0.75  for every dollar up to the first 5% of pay you contribute  </a:t>
            </a:r>
          </a:p>
          <a:p>
            <a:pPr marL="742950" marR="0" lvl="1" indent="-285750">
              <a:spcBef>
                <a:spcPts val="0"/>
              </a:spcBef>
              <a:spcAft>
                <a:spcPts val="0"/>
              </a:spcAft>
              <a:buFont typeface="Wingdings" panose="05000000000000000000" pitchFamily="2" charset="2"/>
              <a:buChar char=""/>
              <a:tabLst>
                <a:tab pos="914400" algn="l"/>
              </a:tabLst>
            </a:pPr>
            <a:r>
              <a:rPr lang="en-US" sz="1600" dirty="0">
                <a:solidFill>
                  <a:srgbClr val="434241"/>
                </a:solidFill>
                <a:ea typeface="Calibri" panose="020F0502020204030204" pitchFamily="34" charset="0"/>
                <a:cs typeface="Times New Roman" panose="02020603050405020304" pitchFamily="18" charset="0"/>
              </a:rPr>
              <a:t>Discretionary performance-based match determined yearly</a:t>
            </a:r>
          </a:p>
          <a:p>
            <a:pPr marL="742950" marR="0" lvl="1" indent="-285750">
              <a:spcBef>
                <a:spcPts val="0"/>
              </a:spcBef>
              <a:spcAft>
                <a:spcPts val="0"/>
              </a:spcAft>
              <a:buFont typeface="Wingdings" panose="05000000000000000000" pitchFamily="2" charset="2"/>
              <a:buChar char=""/>
              <a:tabLst>
                <a:tab pos="914400" algn="l"/>
              </a:tabLst>
            </a:pPr>
            <a:r>
              <a:rPr lang="en-US" sz="1600" dirty="0">
                <a:solidFill>
                  <a:srgbClr val="434241"/>
                </a:solidFill>
                <a:ea typeface="Calibri" panose="020F0502020204030204" pitchFamily="34" charset="0"/>
                <a:cs typeface="Times New Roman" panose="02020603050405020304" pitchFamily="18" charset="0"/>
              </a:rPr>
              <a:t>Vested after 4 years of </a:t>
            </a:r>
            <a:r>
              <a:rPr lang="en-US" sz="1600" dirty="0" smtClean="0">
                <a:solidFill>
                  <a:srgbClr val="434241"/>
                </a:solidFill>
                <a:ea typeface="Calibri" panose="020F0502020204030204" pitchFamily="34" charset="0"/>
                <a:cs typeface="Times New Roman" panose="02020603050405020304" pitchFamily="18" charset="0"/>
              </a:rPr>
              <a:t>service</a:t>
            </a:r>
          </a:p>
          <a:p>
            <a:pPr marL="742950" marR="0" lvl="1" indent="-285750">
              <a:spcBef>
                <a:spcPts val="0"/>
              </a:spcBef>
              <a:spcAft>
                <a:spcPts val="0"/>
              </a:spcAft>
              <a:buFont typeface="Wingdings" panose="05000000000000000000" pitchFamily="2" charset="2"/>
              <a:buChar char=""/>
              <a:tabLst>
                <a:tab pos="914400" algn="l"/>
              </a:tabLst>
            </a:pPr>
            <a:endParaRPr lang="en-US" sz="1600" dirty="0">
              <a:solidFill>
                <a:srgbClr val="434241"/>
              </a:solidFill>
              <a:ea typeface="Calibri" panose="020F0502020204030204" pitchFamily="34" charset="0"/>
              <a:cs typeface="Times New Roman" panose="02020603050405020304" pitchFamily="18" charset="0"/>
            </a:endParaRPr>
          </a:p>
          <a:p>
            <a:pPr marR="0" lvl="0">
              <a:spcBef>
                <a:spcPts val="0"/>
              </a:spcBef>
              <a:spcAft>
                <a:spcPts val="0"/>
              </a:spcAft>
              <a:tabLst>
                <a:tab pos="457200" algn="l"/>
              </a:tabLst>
            </a:pPr>
            <a:r>
              <a:rPr lang="en-US" sz="1600" b="1" dirty="0">
                <a:solidFill>
                  <a:schemeClr val="accent3"/>
                </a:solidFill>
                <a:latin typeface="Arial Black" panose="020B0604020202020204" pitchFamily="34" charset="0"/>
                <a:cs typeface="Arial Black" panose="020B0604020202020204" pitchFamily="34" charset="0"/>
              </a:rPr>
              <a:t>/ </a:t>
            </a:r>
            <a:r>
              <a:rPr lang="en-US" dirty="0" smtClean="0">
                <a:solidFill>
                  <a:srgbClr val="434241"/>
                </a:solidFill>
                <a:ea typeface="Calibri" panose="020F0502020204030204" pitchFamily="34" charset="0"/>
                <a:cs typeface="Times New Roman" panose="02020603050405020304" pitchFamily="18" charset="0"/>
              </a:rPr>
              <a:t>Detailed </a:t>
            </a:r>
            <a:r>
              <a:rPr lang="en-US" dirty="0">
                <a:solidFill>
                  <a:srgbClr val="434241"/>
                </a:solidFill>
                <a:ea typeface="Calibri" panose="020F0502020204030204" pitchFamily="34" charset="0"/>
                <a:cs typeface="Times New Roman" panose="02020603050405020304" pitchFamily="18" charset="0"/>
              </a:rPr>
              <a:t>information will be mailed to your home address once you become </a:t>
            </a:r>
            <a:r>
              <a:rPr lang="en-US" dirty="0" smtClean="0">
                <a:solidFill>
                  <a:srgbClr val="434241"/>
                </a:solidFill>
                <a:ea typeface="Calibri" panose="020F0502020204030204" pitchFamily="34" charset="0"/>
                <a:cs typeface="Times New Roman" panose="02020603050405020304" pitchFamily="18" charset="0"/>
              </a:rPr>
              <a:t>eligible.</a:t>
            </a:r>
            <a:endParaRPr lang="en-US" dirty="0">
              <a:solidFill>
                <a:srgbClr val="434241"/>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38217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xmlns="" id="{0B564060-BEB2-1540-A4DD-FF38BA063D4D}"/>
              </a:ext>
            </a:extLst>
          </p:cNvPr>
          <p:cNvGrpSpPr/>
          <p:nvPr/>
        </p:nvGrpSpPr>
        <p:grpSpPr>
          <a:xfrm>
            <a:off x="9298331" y="4057710"/>
            <a:ext cx="2300255" cy="2230339"/>
            <a:chOff x="9075247" y="886513"/>
            <a:chExt cx="1851755" cy="1795471"/>
          </a:xfrm>
        </p:grpSpPr>
        <p:sp>
          <p:nvSpPr>
            <p:cNvPr id="18" name="Freeform 17">
              <a:extLst>
                <a:ext uri="{FF2B5EF4-FFF2-40B4-BE49-F238E27FC236}">
                  <a16:creationId xmlns:a16="http://schemas.microsoft.com/office/drawing/2014/main" xmlns="" id="{0289FFA4-14D6-6A42-8FF6-48EB72ADCBD8}"/>
                </a:ext>
              </a:extLst>
            </p:cNvPr>
            <p:cNvSpPr/>
            <p:nvPr/>
          </p:nvSpPr>
          <p:spPr>
            <a:xfrm>
              <a:off x="9075247" y="886513"/>
              <a:ext cx="1851755" cy="1795471"/>
            </a:xfrm>
            <a:custGeom>
              <a:avLst/>
              <a:gdLst>
                <a:gd name="connsiteX0" fmla="*/ 1200350 w 1896822"/>
                <a:gd name="connsiteY0" fmla="*/ 0 h 1946271"/>
                <a:gd name="connsiteX1" fmla="*/ 1224378 w 1896822"/>
                <a:gd name="connsiteY1" fmla="*/ 26430 h 1946271"/>
                <a:gd name="connsiteX2" fmla="*/ 1221551 w 1896822"/>
                <a:gd name="connsiteY2" fmla="*/ 9334 h 1946271"/>
                <a:gd name="connsiteX3" fmla="*/ 1243017 w 1896822"/>
                <a:gd name="connsiteY3" fmla="*/ 12106 h 1946271"/>
                <a:gd name="connsiteX4" fmla="*/ 1245226 w 1896822"/>
                <a:gd name="connsiteY4" fmla="*/ 8502 h 1946271"/>
                <a:gd name="connsiteX5" fmla="*/ 1288070 w 1896822"/>
                <a:gd name="connsiteY5" fmla="*/ 20608 h 1946271"/>
                <a:gd name="connsiteX6" fmla="*/ 1299554 w 1896822"/>
                <a:gd name="connsiteY6" fmla="*/ 16912 h 1946271"/>
                <a:gd name="connsiteX7" fmla="*/ 1309272 w 1896822"/>
                <a:gd name="connsiteY7" fmla="*/ 23196 h 1946271"/>
                <a:gd name="connsiteX8" fmla="*/ 1309272 w 1896822"/>
                <a:gd name="connsiteY8" fmla="*/ 29942 h 1946271"/>
                <a:gd name="connsiteX9" fmla="*/ 1325968 w 1896822"/>
                <a:gd name="connsiteY9" fmla="*/ 25968 h 1946271"/>
                <a:gd name="connsiteX10" fmla="*/ 1332858 w 1896822"/>
                <a:gd name="connsiteY10" fmla="*/ 29202 h 1946271"/>
                <a:gd name="connsiteX11" fmla="*/ 1354501 w 1896822"/>
                <a:gd name="connsiteY11" fmla="*/ 52397 h 1946271"/>
                <a:gd name="connsiteX12" fmla="*/ 1364660 w 1896822"/>
                <a:gd name="connsiteY12" fmla="*/ 79197 h 1946271"/>
                <a:gd name="connsiteX13" fmla="*/ 1373759 w 1896822"/>
                <a:gd name="connsiteY13" fmla="*/ 72081 h 1946271"/>
                <a:gd name="connsiteX14" fmla="*/ 1388070 w 1896822"/>
                <a:gd name="connsiteY14" fmla="*/ 78365 h 1946271"/>
                <a:gd name="connsiteX15" fmla="*/ 1392664 w 1896822"/>
                <a:gd name="connsiteY15" fmla="*/ 71249 h 1946271"/>
                <a:gd name="connsiteX16" fmla="*/ 1397610 w 1896822"/>
                <a:gd name="connsiteY16" fmla="*/ 78180 h 1946271"/>
                <a:gd name="connsiteX17" fmla="*/ 1416427 w 1896822"/>
                <a:gd name="connsiteY17" fmla="*/ 77441 h 1946271"/>
                <a:gd name="connsiteX18" fmla="*/ 1425349 w 1896822"/>
                <a:gd name="connsiteY18" fmla="*/ 56556 h 1946271"/>
                <a:gd name="connsiteX19" fmla="*/ 1449995 w 1896822"/>
                <a:gd name="connsiteY19" fmla="*/ 103408 h 1946271"/>
                <a:gd name="connsiteX20" fmla="*/ 1471374 w 1896822"/>
                <a:gd name="connsiteY20" fmla="*/ 112927 h 1946271"/>
                <a:gd name="connsiteX21" fmla="*/ 1507504 w 1896822"/>
                <a:gd name="connsiteY21" fmla="*/ 155990 h 1946271"/>
                <a:gd name="connsiteX22" fmla="*/ 1500790 w 1896822"/>
                <a:gd name="connsiteY22" fmla="*/ 180017 h 1946271"/>
                <a:gd name="connsiteX23" fmla="*/ 1515013 w 1896822"/>
                <a:gd name="connsiteY23" fmla="*/ 186301 h 1946271"/>
                <a:gd name="connsiteX24" fmla="*/ 1526939 w 1896822"/>
                <a:gd name="connsiteY24" fmla="*/ 189351 h 1946271"/>
                <a:gd name="connsiteX25" fmla="*/ 1517663 w 1896822"/>
                <a:gd name="connsiteY25" fmla="*/ 196466 h 1946271"/>
                <a:gd name="connsiteX26" fmla="*/ 1536921 w 1896822"/>
                <a:gd name="connsiteY26" fmla="*/ 216150 h 1946271"/>
                <a:gd name="connsiteX27" fmla="*/ 1522787 w 1896822"/>
                <a:gd name="connsiteY27" fmla="*/ 216704 h 1946271"/>
                <a:gd name="connsiteX28" fmla="*/ 1537274 w 1896822"/>
                <a:gd name="connsiteY28" fmla="*/ 243504 h 1946271"/>
                <a:gd name="connsiteX29" fmla="*/ 1539836 w 1896822"/>
                <a:gd name="connsiteY29" fmla="*/ 253854 h 1946271"/>
                <a:gd name="connsiteX30" fmla="*/ 1535508 w 1896822"/>
                <a:gd name="connsiteY30" fmla="*/ 274277 h 1946271"/>
                <a:gd name="connsiteX31" fmla="*/ 1538069 w 1896822"/>
                <a:gd name="connsiteY31" fmla="*/ 284349 h 1946271"/>
                <a:gd name="connsiteX32" fmla="*/ 1545402 w 1896822"/>
                <a:gd name="connsiteY32" fmla="*/ 301261 h 1946271"/>
                <a:gd name="connsiteX33" fmla="*/ 1557150 w 1896822"/>
                <a:gd name="connsiteY33" fmla="*/ 297472 h 1946271"/>
                <a:gd name="connsiteX34" fmla="*/ 1568811 w 1896822"/>
                <a:gd name="connsiteY34" fmla="*/ 293498 h 1946271"/>
                <a:gd name="connsiteX35" fmla="*/ 1562274 w 1896822"/>
                <a:gd name="connsiteY35" fmla="*/ 317525 h 1946271"/>
                <a:gd name="connsiteX36" fmla="*/ 1581355 w 1896822"/>
                <a:gd name="connsiteY36" fmla="*/ 337578 h 1946271"/>
                <a:gd name="connsiteX37" fmla="*/ 1567044 w 1896822"/>
                <a:gd name="connsiteY37" fmla="*/ 331202 h 1946271"/>
                <a:gd name="connsiteX38" fmla="*/ 1572433 w 1896822"/>
                <a:gd name="connsiteY38" fmla="*/ 358371 h 1946271"/>
                <a:gd name="connsiteX39" fmla="*/ 1576938 w 1896822"/>
                <a:gd name="connsiteY39" fmla="*/ 358186 h 1946271"/>
                <a:gd name="connsiteX40" fmla="*/ 1584271 w 1896822"/>
                <a:gd name="connsiteY40" fmla="*/ 374820 h 1946271"/>
                <a:gd name="connsiteX41" fmla="*/ 1603352 w 1896822"/>
                <a:gd name="connsiteY41" fmla="*/ 381196 h 1946271"/>
                <a:gd name="connsiteX42" fmla="*/ 1617839 w 1896822"/>
                <a:gd name="connsiteY42" fmla="*/ 394134 h 1946271"/>
                <a:gd name="connsiteX43" fmla="*/ 1622963 w 1896822"/>
                <a:gd name="connsiteY43" fmla="*/ 421303 h 1946271"/>
                <a:gd name="connsiteX44" fmla="*/ 1634889 w 1896822"/>
                <a:gd name="connsiteY44" fmla="*/ 431006 h 1946271"/>
                <a:gd name="connsiteX45" fmla="*/ 1642486 w 1896822"/>
                <a:gd name="connsiteY45" fmla="*/ 447917 h 1946271"/>
                <a:gd name="connsiteX46" fmla="*/ 1656708 w 1896822"/>
                <a:gd name="connsiteY46" fmla="*/ 454201 h 1946271"/>
                <a:gd name="connsiteX47" fmla="*/ 1654765 w 1896822"/>
                <a:gd name="connsiteY47" fmla="*/ 471297 h 1946271"/>
                <a:gd name="connsiteX48" fmla="*/ 1675966 w 1896822"/>
                <a:gd name="connsiteY48" fmla="*/ 473885 h 1946271"/>
                <a:gd name="connsiteX49" fmla="*/ 1664306 w 1896822"/>
                <a:gd name="connsiteY49" fmla="*/ 484604 h 1946271"/>
                <a:gd name="connsiteX50" fmla="*/ 1678352 w 1896822"/>
                <a:gd name="connsiteY50" fmla="*/ 484235 h 1946271"/>
                <a:gd name="connsiteX51" fmla="*/ 1714129 w 1896822"/>
                <a:gd name="connsiteY51" fmla="*/ 499852 h 1946271"/>
                <a:gd name="connsiteX52" fmla="*/ 1723404 w 1896822"/>
                <a:gd name="connsiteY52" fmla="*/ 485806 h 1946271"/>
                <a:gd name="connsiteX53" fmla="*/ 1742486 w 1896822"/>
                <a:gd name="connsiteY53" fmla="*/ 505582 h 1946271"/>
                <a:gd name="connsiteX54" fmla="*/ 1728351 w 1896822"/>
                <a:gd name="connsiteY54" fmla="*/ 512974 h 1946271"/>
                <a:gd name="connsiteX55" fmla="*/ 1744871 w 1896822"/>
                <a:gd name="connsiteY55" fmla="*/ 509001 h 1946271"/>
                <a:gd name="connsiteX56" fmla="*/ 1749994 w 1896822"/>
                <a:gd name="connsiteY56" fmla="*/ 522493 h 1946271"/>
                <a:gd name="connsiteX57" fmla="*/ 1768634 w 1896822"/>
                <a:gd name="connsiteY57" fmla="*/ 514915 h 1946271"/>
                <a:gd name="connsiteX58" fmla="*/ 1780383 w 1896822"/>
                <a:gd name="connsiteY58" fmla="*/ 517965 h 1946271"/>
                <a:gd name="connsiteX59" fmla="*/ 1783122 w 1896822"/>
                <a:gd name="connsiteY59" fmla="*/ 534784 h 1946271"/>
                <a:gd name="connsiteX60" fmla="*/ 1797609 w 1896822"/>
                <a:gd name="connsiteY60" fmla="*/ 547906 h 1946271"/>
                <a:gd name="connsiteX61" fmla="*/ 1797874 w 1896822"/>
                <a:gd name="connsiteY61" fmla="*/ 568329 h 1946271"/>
                <a:gd name="connsiteX62" fmla="*/ 1824464 w 1896822"/>
                <a:gd name="connsiteY62" fmla="*/ 591339 h 1946271"/>
                <a:gd name="connsiteX63" fmla="*/ 1805383 w 1896822"/>
                <a:gd name="connsiteY63" fmla="*/ 591894 h 1946271"/>
                <a:gd name="connsiteX64" fmla="*/ 1781355 w 1896822"/>
                <a:gd name="connsiteY64" fmla="*/ 572487 h 1946271"/>
                <a:gd name="connsiteX65" fmla="*/ 1772256 w 1896822"/>
                <a:gd name="connsiteY65" fmla="*/ 593095 h 1946271"/>
                <a:gd name="connsiteX66" fmla="*/ 1745666 w 1896822"/>
                <a:gd name="connsiteY66" fmla="*/ 549847 h 1946271"/>
                <a:gd name="connsiteX67" fmla="*/ 1741249 w 1896822"/>
                <a:gd name="connsiteY67" fmla="*/ 570547 h 1946271"/>
                <a:gd name="connsiteX68" fmla="*/ 1734093 w 1896822"/>
                <a:gd name="connsiteY68" fmla="*/ 567312 h 1946271"/>
                <a:gd name="connsiteX69" fmla="*/ 1756002 w 1896822"/>
                <a:gd name="connsiteY69" fmla="*/ 597253 h 1946271"/>
                <a:gd name="connsiteX70" fmla="*/ 1784358 w 1896822"/>
                <a:gd name="connsiteY70" fmla="*/ 603075 h 1946271"/>
                <a:gd name="connsiteX71" fmla="*/ 1796284 w 1896822"/>
                <a:gd name="connsiteY71" fmla="*/ 612779 h 1946271"/>
                <a:gd name="connsiteX72" fmla="*/ 1820224 w 1896822"/>
                <a:gd name="connsiteY72" fmla="*/ 632462 h 1946271"/>
                <a:gd name="connsiteX73" fmla="*/ 1815719 w 1896822"/>
                <a:gd name="connsiteY73" fmla="*/ 639393 h 1946271"/>
                <a:gd name="connsiteX74" fmla="*/ 1818280 w 1896822"/>
                <a:gd name="connsiteY74" fmla="*/ 663143 h 1946271"/>
                <a:gd name="connsiteX75" fmla="*/ 1803970 w 1896822"/>
                <a:gd name="connsiteY75" fmla="*/ 650113 h 1946271"/>
                <a:gd name="connsiteX76" fmla="*/ 1799641 w 1896822"/>
                <a:gd name="connsiteY76" fmla="*/ 663789 h 1946271"/>
                <a:gd name="connsiteX77" fmla="*/ 1804411 w 1896822"/>
                <a:gd name="connsiteY77" fmla="*/ 663789 h 1946271"/>
                <a:gd name="connsiteX78" fmla="*/ 1806973 w 1896822"/>
                <a:gd name="connsiteY78" fmla="*/ 673862 h 1946271"/>
                <a:gd name="connsiteX79" fmla="*/ 1816249 w 1896822"/>
                <a:gd name="connsiteY79" fmla="*/ 680239 h 1946271"/>
                <a:gd name="connsiteX80" fmla="*/ 1828351 w 1896822"/>
                <a:gd name="connsiteY80" fmla="*/ 696873 h 1946271"/>
                <a:gd name="connsiteX81" fmla="*/ 1833386 w 1896822"/>
                <a:gd name="connsiteY81" fmla="*/ 696873 h 1946271"/>
                <a:gd name="connsiteX82" fmla="*/ 1835772 w 1896822"/>
                <a:gd name="connsiteY82" fmla="*/ 706853 h 1946271"/>
                <a:gd name="connsiteX83" fmla="*/ 1842662 w 1896822"/>
                <a:gd name="connsiteY83" fmla="*/ 703249 h 1946271"/>
                <a:gd name="connsiteX84" fmla="*/ 1847874 w 1896822"/>
                <a:gd name="connsiteY84" fmla="*/ 716741 h 1946271"/>
                <a:gd name="connsiteX85" fmla="*/ 1869075 w 1896822"/>
                <a:gd name="connsiteY85" fmla="*/ 726259 h 1946271"/>
                <a:gd name="connsiteX86" fmla="*/ 1880559 w 1896822"/>
                <a:gd name="connsiteY86" fmla="*/ 708794 h 1946271"/>
                <a:gd name="connsiteX87" fmla="*/ 1878792 w 1896822"/>
                <a:gd name="connsiteY87" fmla="*/ 739382 h 1946271"/>
                <a:gd name="connsiteX88" fmla="*/ 1888686 w 1896822"/>
                <a:gd name="connsiteY88" fmla="*/ 759620 h 1946271"/>
                <a:gd name="connsiteX89" fmla="*/ 1879411 w 1896822"/>
                <a:gd name="connsiteY89" fmla="*/ 773481 h 1946271"/>
                <a:gd name="connsiteX90" fmla="*/ 1872256 w 1896822"/>
                <a:gd name="connsiteY90" fmla="*/ 770339 h 1946271"/>
                <a:gd name="connsiteX91" fmla="*/ 1869694 w 1896822"/>
                <a:gd name="connsiteY91" fmla="*/ 753428 h 1946271"/>
                <a:gd name="connsiteX92" fmla="*/ 1859976 w 1896822"/>
                <a:gd name="connsiteY92" fmla="*/ 746959 h 1946271"/>
                <a:gd name="connsiteX93" fmla="*/ 1847874 w 1896822"/>
                <a:gd name="connsiteY93" fmla="*/ 730418 h 1946271"/>
                <a:gd name="connsiteX94" fmla="*/ 1831178 w 1896822"/>
                <a:gd name="connsiteY94" fmla="*/ 720715 h 1946271"/>
                <a:gd name="connsiteX95" fmla="*/ 1826408 w 1896822"/>
                <a:gd name="connsiteY95" fmla="*/ 707407 h 1946271"/>
                <a:gd name="connsiteX96" fmla="*/ 1811920 w 1896822"/>
                <a:gd name="connsiteY96" fmla="*/ 694100 h 1946271"/>
                <a:gd name="connsiteX97" fmla="*/ 1804764 w 1896822"/>
                <a:gd name="connsiteY97" fmla="*/ 697704 h 1946271"/>
                <a:gd name="connsiteX98" fmla="*/ 1804764 w 1896822"/>
                <a:gd name="connsiteY98" fmla="*/ 690958 h 1946271"/>
                <a:gd name="connsiteX99" fmla="*/ 1790277 w 1896822"/>
                <a:gd name="connsiteY99" fmla="*/ 678021 h 1946271"/>
                <a:gd name="connsiteX100" fmla="*/ 1790277 w 1896822"/>
                <a:gd name="connsiteY100" fmla="*/ 671090 h 1946271"/>
                <a:gd name="connsiteX101" fmla="*/ 1780736 w 1896822"/>
                <a:gd name="connsiteY101" fmla="*/ 671275 h 1946271"/>
                <a:gd name="connsiteX102" fmla="*/ 1778351 w 1896822"/>
                <a:gd name="connsiteY102" fmla="*/ 668133 h 1946271"/>
                <a:gd name="connsiteX103" fmla="*/ 1761920 w 1896822"/>
                <a:gd name="connsiteY103" fmla="*/ 665176 h 1946271"/>
                <a:gd name="connsiteX104" fmla="*/ 1778351 w 1896822"/>
                <a:gd name="connsiteY104" fmla="*/ 668133 h 1946271"/>
                <a:gd name="connsiteX105" fmla="*/ 1762274 w 1896822"/>
                <a:gd name="connsiteY105" fmla="*/ 692529 h 1946271"/>
                <a:gd name="connsiteX106" fmla="*/ 1774376 w 1896822"/>
                <a:gd name="connsiteY106" fmla="*/ 702232 h 1946271"/>
                <a:gd name="connsiteX107" fmla="*/ 1769871 w 1896822"/>
                <a:gd name="connsiteY107" fmla="*/ 716187 h 1946271"/>
                <a:gd name="connsiteX108" fmla="*/ 1774376 w 1896822"/>
                <a:gd name="connsiteY108" fmla="*/ 709256 h 1946271"/>
                <a:gd name="connsiteX109" fmla="*/ 1777026 w 1896822"/>
                <a:gd name="connsiteY109" fmla="*/ 719329 h 1946271"/>
                <a:gd name="connsiteX110" fmla="*/ 1797874 w 1896822"/>
                <a:gd name="connsiteY110" fmla="*/ 701493 h 1946271"/>
                <a:gd name="connsiteX111" fmla="*/ 1807945 w 1896822"/>
                <a:gd name="connsiteY111" fmla="*/ 735408 h 1946271"/>
                <a:gd name="connsiteX112" fmla="*/ 1812715 w 1896822"/>
                <a:gd name="connsiteY112" fmla="*/ 741969 h 1946271"/>
                <a:gd name="connsiteX113" fmla="*/ 1810507 w 1896822"/>
                <a:gd name="connsiteY113" fmla="*/ 752227 h 1946271"/>
                <a:gd name="connsiteX114" fmla="*/ 1815277 w 1896822"/>
                <a:gd name="connsiteY114" fmla="*/ 752042 h 1946271"/>
                <a:gd name="connsiteX115" fmla="*/ 1817839 w 1896822"/>
                <a:gd name="connsiteY115" fmla="*/ 762207 h 1946271"/>
                <a:gd name="connsiteX116" fmla="*/ 1837362 w 1896822"/>
                <a:gd name="connsiteY116" fmla="*/ 795568 h 1946271"/>
                <a:gd name="connsiteX117" fmla="*/ 1846637 w 1896822"/>
                <a:gd name="connsiteY117" fmla="*/ 795290 h 1946271"/>
                <a:gd name="connsiteX118" fmla="*/ 1842309 w 1896822"/>
                <a:gd name="connsiteY118" fmla="*/ 809060 h 1946271"/>
                <a:gd name="connsiteX119" fmla="*/ 1847256 w 1896822"/>
                <a:gd name="connsiteY119" fmla="*/ 822737 h 1946271"/>
                <a:gd name="connsiteX120" fmla="*/ 1842662 w 1896822"/>
                <a:gd name="connsiteY120" fmla="*/ 836413 h 1946271"/>
                <a:gd name="connsiteX121" fmla="*/ 1845224 w 1896822"/>
                <a:gd name="connsiteY121" fmla="*/ 846486 h 1946271"/>
                <a:gd name="connsiteX122" fmla="*/ 1862362 w 1896822"/>
                <a:gd name="connsiteY122" fmla="*/ 869774 h 1946271"/>
                <a:gd name="connsiteX123" fmla="*/ 1843457 w 1896822"/>
                <a:gd name="connsiteY123" fmla="*/ 877259 h 1946271"/>
                <a:gd name="connsiteX124" fmla="*/ 1834358 w 1896822"/>
                <a:gd name="connsiteY124" fmla="*/ 898144 h 1946271"/>
                <a:gd name="connsiteX125" fmla="*/ 1809976 w 1896822"/>
                <a:gd name="connsiteY125" fmla="*/ 858038 h 1946271"/>
                <a:gd name="connsiteX126" fmla="*/ 1815100 w 1896822"/>
                <a:gd name="connsiteY126" fmla="*/ 871530 h 1946271"/>
                <a:gd name="connsiteX127" fmla="*/ 1808121 w 1896822"/>
                <a:gd name="connsiteY127" fmla="*/ 882064 h 1946271"/>
                <a:gd name="connsiteX128" fmla="*/ 1810772 w 1896822"/>
                <a:gd name="connsiteY128" fmla="*/ 892137 h 1946271"/>
                <a:gd name="connsiteX129" fmla="*/ 1820489 w 1896822"/>
                <a:gd name="connsiteY129" fmla="*/ 905445 h 1946271"/>
                <a:gd name="connsiteX130" fmla="*/ 1810948 w 1896822"/>
                <a:gd name="connsiteY130" fmla="*/ 912837 h 1946271"/>
                <a:gd name="connsiteX131" fmla="*/ 1811567 w 1896822"/>
                <a:gd name="connsiteY131" fmla="*/ 940006 h 1946271"/>
                <a:gd name="connsiteX132" fmla="*/ 1821284 w 1896822"/>
                <a:gd name="connsiteY132" fmla="*/ 953129 h 1946271"/>
                <a:gd name="connsiteX133" fmla="*/ 1814482 w 1896822"/>
                <a:gd name="connsiteY133" fmla="*/ 970594 h 1946271"/>
                <a:gd name="connsiteX134" fmla="*/ 1843280 w 1896822"/>
                <a:gd name="connsiteY134" fmla="*/ 996932 h 1946271"/>
                <a:gd name="connsiteX135" fmla="*/ 1855383 w 1896822"/>
                <a:gd name="connsiteY135" fmla="*/ 1027058 h 1946271"/>
                <a:gd name="connsiteX136" fmla="*/ 1851231 w 1896822"/>
                <a:gd name="connsiteY136" fmla="*/ 1047758 h 1946271"/>
                <a:gd name="connsiteX137" fmla="*/ 1870665 w 1896822"/>
                <a:gd name="connsiteY137" fmla="*/ 1074095 h 1946271"/>
                <a:gd name="connsiteX138" fmla="*/ 1872079 w 1896822"/>
                <a:gd name="connsiteY138" fmla="*/ 1037038 h 1946271"/>
                <a:gd name="connsiteX139" fmla="*/ 1861566 w 1896822"/>
                <a:gd name="connsiteY139" fmla="*/ 1022345 h 1946271"/>
                <a:gd name="connsiteX140" fmla="*/ 1860948 w 1896822"/>
                <a:gd name="connsiteY140" fmla="*/ 995176 h 1946271"/>
                <a:gd name="connsiteX141" fmla="*/ 1836743 w 1896822"/>
                <a:gd name="connsiteY141" fmla="*/ 961815 h 1946271"/>
                <a:gd name="connsiteX142" fmla="*/ 1865542 w 1896822"/>
                <a:gd name="connsiteY142" fmla="*/ 987968 h 1946271"/>
                <a:gd name="connsiteX143" fmla="*/ 1873227 w 1896822"/>
                <a:gd name="connsiteY143" fmla="*/ 1037223 h 1946271"/>
                <a:gd name="connsiteX144" fmla="*/ 1896019 w 1896822"/>
                <a:gd name="connsiteY144" fmla="*/ 1049329 h 1946271"/>
                <a:gd name="connsiteX145" fmla="*/ 1889305 w 1896822"/>
                <a:gd name="connsiteY145" fmla="*/ 1066794 h 1946271"/>
                <a:gd name="connsiteX146" fmla="*/ 1877644 w 1896822"/>
                <a:gd name="connsiteY146" fmla="*/ 1077514 h 1946271"/>
                <a:gd name="connsiteX147" fmla="*/ 1880383 w 1896822"/>
                <a:gd name="connsiteY147" fmla="*/ 1094333 h 1946271"/>
                <a:gd name="connsiteX148" fmla="*/ 1873227 w 1896822"/>
                <a:gd name="connsiteY148" fmla="*/ 1098122 h 1946271"/>
                <a:gd name="connsiteX149" fmla="*/ 1871284 w 1896822"/>
                <a:gd name="connsiteY149" fmla="*/ 1108287 h 1946271"/>
                <a:gd name="connsiteX150" fmla="*/ 1854941 w 1896822"/>
                <a:gd name="connsiteY150" fmla="*/ 1126122 h 1946271"/>
                <a:gd name="connsiteX151" fmla="*/ 1856973 w 1896822"/>
                <a:gd name="connsiteY151" fmla="*/ 1115772 h 1946271"/>
                <a:gd name="connsiteX152" fmla="*/ 1852202 w 1896822"/>
                <a:gd name="connsiteY152" fmla="*/ 1102095 h 1946271"/>
                <a:gd name="connsiteX153" fmla="*/ 1861302 w 1896822"/>
                <a:gd name="connsiteY153" fmla="*/ 1088234 h 1946271"/>
                <a:gd name="connsiteX154" fmla="*/ 1851849 w 1896822"/>
                <a:gd name="connsiteY154" fmla="*/ 1088603 h 1946271"/>
                <a:gd name="connsiteX155" fmla="*/ 1835153 w 1896822"/>
                <a:gd name="connsiteY155" fmla="*/ 1078900 h 1946271"/>
                <a:gd name="connsiteX156" fmla="*/ 1842485 w 1896822"/>
                <a:gd name="connsiteY156" fmla="*/ 1095719 h 1946271"/>
                <a:gd name="connsiteX157" fmla="*/ 1813687 w 1896822"/>
                <a:gd name="connsiteY157" fmla="*/ 1062821 h 1946271"/>
                <a:gd name="connsiteX158" fmla="*/ 1818634 w 1896822"/>
                <a:gd name="connsiteY158" fmla="*/ 1076313 h 1946271"/>
                <a:gd name="connsiteX159" fmla="*/ 1828351 w 1896822"/>
                <a:gd name="connsiteY159" fmla="*/ 1096366 h 1946271"/>
                <a:gd name="connsiteX160" fmla="*/ 1814482 w 1896822"/>
                <a:gd name="connsiteY160" fmla="*/ 1117158 h 1946271"/>
                <a:gd name="connsiteX161" fmla="*/ 1828793 w 1896822"/>
                <a:gd name="connsiteY161" fmla="*/ 1116789 h 1946271"/>
                <a:gd name="connsiteX162" fmla="*/ 1833916 w 1896822"/>
                <a:gd name="connsiteY162" fmla="*/ 1137027 h 1946271"/>
                <a:gd name="connsiteX163" fmla="*/ 1829146 w 1896822"/>
                <a:gd name="connsiteY163" fmla="*/ 1143958 h 1946271"/>
                <a:gd name="connsiteX164" fmla="*/ 1836566 w 1896822"/>
                <a:gd name="connsiteY164" fmla="*/ 1160869 h 1946271"/>
                <a:gd name="connsiteX165" fmla="*/ 1812892 w 1896822"/>
                <a:gd name="connsiteY165" fmla="*/ 1154862 h 1946271"/>
                <a:gd name="connsiteX166" fmla="*/ 1795666 w 1896822"/>
                <a:gd name="connsiteY166" fmla="*/ 1111244 h 1946271"/>
                <a:gd name="connsiteX167" fmla="*/ 1779411 w 1896822"/>
                <a:gd name="connsiteY167" fmla="*/ 1121964 h 1946271"/>
                <a:gd name="connsiteX168" fmla="*/ 1793899 w 1896822"/>
                <a:gd name="connsiteY168" fmla="*/ 1142017 h 1946271"/>
                <a:gd name="connsiteX169" fmla="*/ 1798581 w 1896822"/>
                <a:gd name="connsiteY169" fmla="*/ 1141832 h 1946271"/>
                <a:gd name="connsiteX170" fmla="*/ 1818104 w 1896822"/>
                <a:gd name="connsiteY170" fmla="*/ 1175100 h 1946271"/>
                <a:gd name="connsiteX171" fmla="*/ 1825789 w 1896822"/>
                <a:gd name="connsiteY171" fmla="*/ 1212434 h 1946271"/>
                <a:gd name="connsiteX172" fmla="*/ 1806973 w 1896822"/>
                <a:gd name="connsiteY172" fmla="*/ 1220012 h 1946271"/>
                <a:gd name="connsiteX173" fmla="*/ 1811567 w 1896822"/>
                <a:gd name="connsiteY173" fmla="*/ 1199312 h 1946271"/>
                <a:gd name="connsiteX174" fmla="*/ 1794694 w 1896822"/>
                <a:gd name="connsiteY174" fmla="*/ 1182863 h 1946271"/>
                <a:gd name="connsiteX175" fmla="*/ 1788068 w 1896822"/>
                <a:gd name="connsiteY175" fmla="*/ 1220566 h 1946271"/>
                <a:gd name="connsiteX176" fmla="*/ 1776584 w 1896822"/>
                <a:gd name="connsiteY176" fmla="*/ 1238217 h 1946271"/>
                <a:gd name="connsiteX177" fmla="*/ 1765277 w 1896822"/>
                <a:gd name="connsiteY177" fmla="*/ 1269360 h 1946271"/>
                <a:gd name="connsiteX178" fmla="*/ 1795666 w 1896822"/>
                <a:gd name="connsiteY178" fmla="*/ 1244409 h 1946271"/>
                <a:gd name="connsiteX179" fmla="*/ 1793104 w 1896822"/>
                <a:gd name="connsiteY179" fmla="*/ 1227312 h 1946271"/>
                <a:gd name="connsiteX180" fmla="*/ 1809712 w 1896822"/>
                <a:gd name="connsiteY180" fmla="*/ 1237016 h 1946271"/>
                <a:gd name="connsiteX181" fmla="*/ 1826584 w 1896822"/>
                <a:gd name="connsiteY181" fmla="*/ 1253557 h 1946271"/>
                <a:gd name="connsiteX182" fmla="*/ 1803174 w 1896822"/>
                <a:gd name="connsiteY182" fmla="*/ 1267973 h 1946271"/>
                <a:gd name="connsiteX183" fmla="*/ 1777821 w 1896822"/>
                <a:gd name="connsiteY183" fmla="*/ 1299578 h 1946271"/>
                <a:gd name="connsiteX184" fmla="*/ 1782592 w 1896822"/>
                <a:gd name="connsiteY184" fmla="*/ 1306139 h 1946271"/>
                <a:gd name="connsiteX185" fmla="*/ 1785153 w 1896822"/>
                <a:gd name="connsiteY185" fmla="*/ 1323143 h 1946271"/>
                <a:gd name="connsiteX186" fmla="*/ 1757592 w 1896822"/>
                <a:gd name="connsiteY186" fmla="*/ 1358259 h 1946271"/>
                <a:gd name="connsiteX187" fmla="*/ 1725436 w 1896822"/>
                <a:gd name="connsiteY187" fmla="*/ 1407329 h 1946271"/>
                <a:gd name="connsiteX188" fmla="*/ 1715896 w 1896822"/>
                <a:gd name="connsiteY188" fmla="*/ 1407514 h 1946271"/>
                <a:gd name="connsiteX189" fmla="*/ 1703970 w 1896822"/>
                <a:gd name="connsiteY189" fmla="*/ 1404742 h 1946271"/>
                <a:gd name="connsiteX190" fmla="*/ 1696991 w 1896822"/>
                <a:gd name="connsiteY190" fmla="*/ 1415277 h 1946271"/>
                <a:gd name="connsiteX191" fmla="*/ 1692486 w 1896822"/>
                <a:gd name="connsiteY191" fmla="*/ 1408531 h 1946271"/>
                <a:gd name="connsiteX192" fmla="*/ 1673581 w 1896822"/>
                <a:gd name="connsiteY192" fmla="*/ 1422762 h 1946271"/>
                <a:gd name="connsiteX193" fmla="*/ 1674023 w 1896822"/>
                <a:gd name="connsiteY193" fmla="*/ 1436439 h 1946271"/>
                <a:gd name="connsiteX194" fmla="*/ 1641249 w 1896822"/>
                <a:gd name="connsiteY194" fmla="*/ 1458063 h 1946271"/>
                <a:gd name="connsiteX195" fmla="*/ 1603970 w 1896822"/>
                <a:gd name="connsiteY195" fmla="*/ 1480149 h 1946271"/>
                <a:gd name="connsiteX196" fmla="*/ 1599023 w 1896822"/>
                <a:gd name="connsiteY196" fmla="*/ 1466472 h 1946271"/>
                <a:gd name="connsiteX197" fmla="*/ 1587274 w 1896822"/>
                <a:gd name="connsiteY197" fmla="*/ 1477192 h 1946271"/>
                <a:gd name="connsiteX198" fmla="*/ 1590101 w 1896822"/>
                <a:gd name="connsiteY198" fmla="*/ 1494196 h 1946271"/>
                <a:gd name="connsiteX199" fmla="*/ 1560066 w 1896822"/>
                <a:gd name="connsiteY199" fmla="*/ 1532916 h 1946271"/>
                <a:gd name="connsiteX200" fmla="*/ 1569253 w 1896822"/>
                <a:gd name="connsiteY200" fmla="*/ 1525523 h 1946271"/>
                <a:gd name="connsiteX201" fmla="*/ 1583740 w 1896822"/>
                <a:gd name="connsiteY201" fmla="*/ 1538646 h 1946271"/>
                <a:gd name="connsiteX202" fmla="*/ 1581179 w 1896822"/>
                <a:gd name="connsiteY202" fmla="*/ 1528573 h 1946271"/>
                <a:gd name="connsiteX203" fmla="*/ 1597433 w 1896822"/>
                <a:gd name="connsiteY203" fmla="*/ 1511107 h 1946271"/>
                <a:gd name="connsiteX204" fmla="*/ 1634712 w 1896822"/>
                <a:gd name="connsiteY204" fmla="*/ 1489298 h 1946271"/>
                <a:gd name="connsiteX205" fmla="*/ 1630384 w 1896822"/>
                <a:gd name="connsiteY205" fmla="*/ 1502975 h 1946271"/>
                <a:gd name="connsiteX206" fmla="*/ 1625613 w 1896822"/>
                <a:gd name="connsiteY206" fmla="*/ 1503160 h 1946271"/>
                <a:gd name="connsiteX207" fmla="*/ 1621196 w 1896822"/>
                <a:gd name="connsiteY207" fmla="*/ 1517021 h 1946271"/>
                <a:gd name="connsiteX208" fmla="*/ 1611656 w 1896822"/>
                <a:gd name="connsiteY208" fmla="*/ 1523952 h 1946271"/>
                <a:gd name="connsiteX209" fmla="*/ 1597786 w 1896822"/>
                <a:gd name="connsiteY209" fmla="*/ 1538276 h 1946271"/>
                <a:gd name="connsiteX210" fmla="*/ 1591073 w 1896822"/>
                <a:gd name="connsiteY210" fmla="*/ 1548811 h 1946271"/>
                <a:gd name="connsiteX211" fmla="*/ 1591073 w 1896822"/>
                <a:gd name="connsiteY211" fmla="*/ 1555742 h 1946271"/>
                <a:gd name="connsiteX212" fmla="*/ 1581709 w 1896822"/>
                <a:gd name="connsiteY212" fmla="*/ 1562672 h 1946271"/>
                <a:gd name="connsiteX213" fmla="*/ 1565631 w 1896822"/>
                <a:gd name="connsiteY213" fmla="*/ 1587254 h 1946271"/>
                <a:gd name="connsiteX214" fmla="*/ 1549377 w 1896822"/>
                <a:gd name="connsiteY214" fmla="*/ 1591227 h 1946271"/>
                <a:gd name="connsiteX215" fmla="*/ 1537716 w 1896822"/>
                <a:gd name="connsiteY215" fmla="*/ 1608878 h 1946271"/>
                <a:gd name="connsiteX216" fmla="*/ 1532946 w 1896822"/>
                <a:gd name="connsiteY216" fmla="*/ 1601947 h 1946271"/>
                <a:gd name="connsiteX217" fmla="*/ 1518988 w 1896822"/>
                <a:gd name="connsiteY217" fmla="*/ 1616271 h 1946271"/>
                <a:gd name="connsiteX218" fmla="*/ 1514041 w 1896822"/>
                <a:gd name="connsiteY218" fmla="*/ 1602779 h 1946271"/>
                <a:gd name="connsiteX219" fmla="*/ 1497787 w 1896822"/>
                <a:gd name="connsiteY219" fmla="*/ 1613683 h 1946271"/>
                <a:gd name="connsiteX220" fmla="*/ 1485861 w 1896822"/>
                <a:gd name="connsiteY220" fmla="*/ 1610726 h 1946271"/>
                <a:gd name="connsiteX221" fmla="*/ 1474377 w 1896822"/>
                <a:gd name="connsiteY221" fmla="*/ 1628192 h 1946271"/>
                <a:gd name="connsiteX222" fmla="*/ 1467045 w 1896822"/>
                <a:gd name="connsiteY222" fmla="*/ 1618027 h 1946271"/>
                <a:gd name="connsiteX223" fmla="*/ 1439041 w 1896822"/>
                <a:gd name="connsiteY223" fmla="*/ 1632905 h 1946271"/>
                <a:gd name="connsiteX224" fmla="*/ 1429766 w 1896822"/>
                <a:gd name="connsiteY224" fmla="*/ 1646767 h 1946271"/>
                <a:gd name="connsiteX225" fmla="*/ 1432504 w 1896822"/>
                <a:gd name="connsiteY225" fmla="*/ 1663863 h 1946271"/>
                <a:gd name="connsiteX226" fmla="*/ 1422964 w 1896822"/>
                <a:gd name="connsiteY226" fmla="*/ 1657301 h 1946271"/>
                <a:gd name="connsiteX227" fmla="*/ 1397169 w 1896822"/>
                <a:gd name="connsiteY227" fmla="*/ 1675414 h 1946271"/>
                <a:gd name="connsiteX228" fmla="*/ 1368989 w 1896822"/>
                <a:gd name="connsiteY228" fmla="*/ 1676338 h 1946271"/>
                <a:gd name="connsiteX229" fmla="*/ 1357505 w 1896822"/>
                <a:gd name="connsiteY229" fmla="*/ 1693804 h 1946271"/>
                <a:gd name="connsiteX230" fmla="*/ 1374201 w 1896822"/>
                <a:gd name="connsiteY230" fmla="*/ 1703599 h 1946271"/>
                <a:gd name="connsiteX231" fmla="*/ 1390455 w 1896822"/>
                <a:gd name="connsiteY231" fmla="*/ 1685856 h 1946271"/>
                <a:gd name="connsiteX232" fmla="*/ 1395225 w 1896822"/>
                <a:gd name="connsiteY232" fmla="*/ 1692418 h 1946271"/>
                <a:gd name="connsiteX233" fmla="*/ 1404501 w 1896822"/>
                <a:gd name="connsiteY233" fmla="*/ 1678556 h 1946271"/>
                <a:gd name="connsiteX234" fmla="*/ 1418635 w 1896822"/>
                <a:gd name="connsiteY234" fmla="*/ 1684747 h 1946271"/>
                <a:gd name="connsiteX235" fmla="*/ 1439660 w 1896822"/>
                <a:gd name="connsiteY235" fmla="*/ 1673751 h 1946271"/>
                <a:gd name="connsiteX236" fmla="*/ 1465631 w 1896822"/>
                <a:gd name="connsiteY236" fmla="*/ 1676153 h 1946271"/>
                <a:gd name="connsiteX237" fmla="*/ 1479501 w 1896822"/>
                <a:gd name="connsiteY237" fmla="*/ 1655176 h 1946271"/>
                <a:gd name="connsiteX238" fmla="*/ 1489041 w 1896822"/>
                <a:gd name="connsiteY238" fmla="*/ 1661737 h 1946271"/>
                <a:gd name="connsiteX239" fmla="*/ 1519253 w 1896822"/>
                <a:gd name="connsiteY239" fmla="*/ 1636879 h 1946271"/>
                <a:gd name="connsiteX240" fmla="*/ 1519783 w 1896822"/>
                <a:gd name="connsiteY240" fmla="*/ 1637710 h 1946271"/>
                <a:gd name="connsiteX241" fmla="*/ 1520402 w 1896822"/>
                <a:gd name="connsiteY241" fmla="*/ 1637895 h 1946271"/>
                <a:gd name="connsiteX242" fmla="*/ 1549995 w 1896822"/>
                <a:gd name="connsiteY242" fmla="*/ 1632166 h 1946271"/>
                <a:gd name="connsiteX243" fmla="*/ 1566073 w 1896822"/>
                <a:gd name="connsiteY243" fmla="*/ 1607677 h 1946271"/>
                <a:gd name="connsiteX244" fmla="*/ 1575613 w 1896822"/>
                <a:gd name="connsiteY244" fmla="*/ 1614053 h 1946271"/>
                <a:gd name="connsiteX245" fmla="*/ 1603175 w 1896822"/>
                <a:gd name="connsiteY245" fmla="*/ 1578937 h 1946271"/>
                <a:gd name="connsiteX246" fmla="*/ 1610684 w 1896822"/>
                <a:gd name="connsiteY246" fmla="*/ 1589102 h 1946271"/>
                <a:gd name="connsiteX247" fmla="*/ 1626762 w 1896822"/>
                <a:gd name="connsiteY247" fmla="*/ 1578197 h 1946271"/>
                <a:gd name="connsiteX248" fmla="*/ 1634094 w 1896822"/>
                <a:gd name="connsiteY248" fmla="*/ 1581339 h 1946271"/>
                <a:gd name="connsiteX249" fmla="*/ 1645666 w 1896822"/>
                <a:gd name="connsiteY249" fmla="*/ 1570620 h 1946271"/>
                <a:gd name="connsiteX250" fmla="*/ 1650171 w 1896822"/>
                <a:gd name="connsiteY250" fmla="*/ 1563504 h 1946271"/>
                <a:gd name="connsiteX251" fmla="*/ 1662097 w 1896822"/>
                <a:gd name="connsiteY251" fmla="*/ 1566646 h 1946271"/>
                <a:gd name="connsiteX252" fmla="*/ 1653175 w 1896822"/>
                <a:gd name="connsiteY252" fmla="*/ 1594462 h 1946271"/>
                <a:gd name="connsiteX253" fmla="*/ 1639306 w 1896822"/>
                <a:gd name="connsiteY253" fmla="*/ 1608323 h 1946271"/>
                <a:gd name="connsiteX254" fmla="*/ 1636921 w 1896822"/>
                <a:gd name="connsiteY254" fmla="*/ 1611928 h 1946271"/>
                <a:gd name="connsiteX255" fmla="*/ 1632150 w 1896822"/>
                <a:gd name="connsiteY255" fmla="*/ 1612112 h 1946271"/>
                <a:gd name="connsiteX256" fmla="*/ 1620666 w 1896822"/>
                <a:gd name="connsiteY256" fmla="*/ 1629578 h 1946271"/>
                <a:gd name="connsiteX257" fmla="*/ 1616073 w 1896822"/>
                <a:gd name="connsiteY257" fmla="*/ 1629763 h 1946271"/>
                <a:gd name="connsiteX258" fmla="*/ 1606709 w 1896822"/>
                <a:gd name="connsiteY258" fmla="*/ 1636879 h 1946271"/>
                <a:gd name="connsiteX259" fmla="*/ 1604324 w 1896822"/>
                <a:gd name="connsiteY259" fmla="*/ 1640483 h 1946271"/>
                <a:gd name="connsiteX260" fmla="*/ 1599553 w 1896822"/>
                <a:gd name="connsiteY260" fmla="*/ 1640667 h 1946271"/>
                <a:gd name="connsiteX261" fmla="*/ 1588069 w 1896822"/>
                <a:gd name="connsiteY261" fmla="*/ 1658133 h 1946271"/>
                <a:gd name="connsiteX262" fmla="*/ 1585684 w 1896822"/>
                <a:gd name="connsiteY262" fmla="*/ 1654714 h 1946271"/>
                <a:gd name="connsiteX263" fmla="*/ 1576585 w 1896822"/>
                <a:gd name="connsiteY263" fmla="*/ 1668668 h 1946271"/>
                <a:gd name="connsiteX264" fmla="*/ 1574200 w 1896822"/>
                <a:gd name="connsiteY264" fmla="*/ 1665434 h 1946271"/>
                <a:gd name="connsiteX265" fmla="*/ 1557946 w 1896822"/>
                <a:gd name="connsiteY265" fmla="*/ 1683084 h 1946271"/>
                <a:gd name="connsiteX266" fmla="*/ 1548582 w 1896822"/>
                <a:gd name="connsiteY266" fmla="*/ 1690292 h 1946271"/>
                <a:gd name="connsiteX267" fmla="*/ 1534536 w 1896822"/>
                <a:gd name="connsiteY267" fmla="*/ 1697593 h 1946271"/>
                <a:gd name="connsiteX268" fmla="*/ 1529942 w 1896822"/>
                <a:gd name="connsiteY268" fmla="*/ 1704523 h 1946271"/>
                <a:gd name="connsiteX269" fmla="*/ 1522963 w 1896822"/>
                <a:gd name="connsiteY269" fmla="*/ 1701381 h 1946271"/>
                <a:gd name="connsiteX270" fmla="*/ 1513688 w 1896822"/>
                <a:gd name="connsiteY270" fmla="*/ 1715428 h 1946271"/>
                <a:gd name="connsiteX271" fmla="*/ 1504147 w 1896822"/>
                <a:gd name="connsiteY271" fmla="*/ 1708959 h 1946271"/>
                <a:gd name="connsiteX272" fmla="*/ 1476144 w 1896822"/>
                <a:gd name="connsiteY272" fmla="*/ 1730583 h 1946271"/>
                <a:gd name="connsiteX273" fmla="*/ 1471638 w 1896822"/>
                <a:gd name="connsiteY273" fmla="*/ 1737514 h 1946271"/>
                <a:gd name="connsiteX274" fmla="*/ 1469253 w 1896822"/>
                <a:gd name="connsiteY274" fmla="*/ 1734095 h 1946271"/>
                <a:gd name="connsiteX275" fmla="*/ 1459713 w 1896822"/>
                <a:gd name="connsiteY275" fmla="*/ 1734557 h 1946271"/>
                <a:gd name="connsiteX276" fmla="*/ 1443458 w 1896822"/>
                <a:gd name="connsiteY276" fmla="*/ 1745277 h 1946271"/>
                <a:gd name="connsiteX277" fmla="*/ 1422610 w 1896822"/>
                <a:gd name="connsiteY277" fmla="*/ 1770043 h 1946271"/>
                <a:gd name="connsiteX278" fmla="*/ 1385066 w 1896822"/>
                <a:gd name="connsiteY278" fmla="*/ 1791852 h 1946271"/>
                <a:gd name="connsiteX279" fmla="*/ 1352116 w 1896822"/>
                <a:gd name="connsiteY279" fmla="*/ 1786122 h 1946271"/>
                <a:gd name="connsiteX280" fmla="*/ 1331268 w 1896822"/>
                <a:gd name="connsiteY280" fmla="*/ 1804143 h 1946271"/>
                <a:gd name="connsiteX281" fmla="*/ 1309713 w 1896822"/>
                <a:gd name="connsiteY281" fmla="*/ 1794624 h 1946271"/>
                <a:gd name="connsiteX282" fmla="*/ 1305296 w 1896822"/>
                <a:gd name="connsiteY282" fmla="*/ 1808578 h 1946271"/>
                <a:gd name="connsiteX283" fmla="*/ 1317222 w 1896822"/>
                <a:gd name="connsiteY283" fmla="*/ 1818282 h 1946271"/>
                <a:gd name="connsiteX284" fmla="*/ 1331268 w 1896822"/>
                <a:gd name="connsiteY284" fmla="*/ 1817819 h 1946271"/>
                <a:gd name="connsiteX285" fmla="*/ 1347964 w 1896822"/>
                <a:gd name="connsiteY285" fmla="*/ 1813661 h 1946271"/>
                <a:gd name="connsiteX286" fmla="*/ 1376586 w 1896822"/>
                <a:gd name="connsiteY286" fmla="*/ 1832975 h 1946271"/>
                <a:gd name="connsiteX287" fmla="*/ 1383476 w 1896822"/>
                <a:gd name="connsiteY287" fmla="*/ 1822625 h 1946271"/>
                <a:gd name="connsiteX288" fmla="*/ 1388246 w 1896822"/>
                <a:gd name="connsiteY288" fmla="*/ 1829186 h 1946271"/>
                <a:gd name="connsiteX289" fmla="*/ 1404501 w 1896822"/>
                <a:gd name="connsiteY289" fmla="*/ 1811720 h 1946271"/>
                <a:gd name="connsiteX290" fmla="*/ 1409271 w 1896822"/>
                <a:gd name="connsiteY290" fmla="*/ 1825028 h 1946271"/>
                <a:gd name="connsiteX291" fmla="*/ 1430561 w 1896822"/>
                <a:gd name="connsiteY291" fmla="*/ 1814123 h 1946271"/>
                <a:gd name="connsiteX292" fmla="*/ 1449200 w 1896822"/>
                <a:gd name="connsiteY292" fmla="*/ 1799615 h 1946271"/>
                <a:gd name="connsiteX293" fmla="*/ 1467663 w 1896822"/>
                <a:gd name="connsiteY293" fmla="*/ 1778545 h 1946271"/>
                <a:gd name="connsiteX294" fmla="*/ 1458476 w 1896822"/>
                <a:gd name="connsiteY294" fmla="*/ 1792684 h 1946271"/>
                <a:gd name="connsiteX295" fmla="*/ 1472610 w 1896822"/>
                <a:gd name="connsiteY295" fmla="*/ 1798968 h 1946271"/>
                <a:gd name="connsiteX296" fmla="*/ 1481886 w 1896822"/>
                <a:gd name="connsiteY296" fmla="*/ 1784921 h 1946271"/>
                <a:gd name="connsiteX297" fmla="*/ 1491426 w 1896822"/>
                <a:gd name="connsiteY297" fmla="*/ 1791297 h 1946271"/>
                <a:gd name="connsiteX298" fmla="*/ 1505296 w 1896822"/>
                <a:gd name="connsiteY298" fmla="*/ 1777159 h 1946271"/>
                <a:gd name="connsiteX299" fmla="*/ 1521815 w 1896822"/>
                <a:gd name="connsiteY299" fmla="*/ 1773185 h 1946271"/>
                <a:gd name="connsiteX300" fmla="*/ 1522168 w 1896822"/>
                <a:gd name="connsiteY300" fmla="*/ 1793608 h 1946271"/>
                <a:gd name="connsiteX301" fmla="*/ 1507681 w 1896822"/>
                <a:gd name="connsiteY301" fmla="*/ 1787324 h 1946271"/>
                <a:gd name="connsiteX302" fmla="*/ 1493988 w 1896822"/>
                <a:gd name="connsiteY302" fmla="*/ 1801370 h 1946271"/>
                <a:gd name="connsiteX303" fmla="*/ 1486656 w 1896822"/>
                <a:gd name="connsiteY303" fmla="*/ 1798228 h 1946271"/>
                <a:gd name="connsiteX304" fmla="*/ 1475172 w 1896822"/>
                <a:gd name="connsiteY304" fmla="*/ 1815879 h 1946271"/>
                <a:gd name="connsiteX305" fmla="*/ 1468193 w 1896822"/>
                <a:gd name="connsiteY305" fmla="*/ 1812460 h 1946271"/>
                <a:gd name="connsiteX306" fmla="*/ 1458918 w 1896822"/>
                <a:gd name="connsiteY306" fmla="*/ 1826783 h 1946271"/>
                <a:gd name="connsiteX307" fmla="*/ 1435508 w 1896822"/>
                <a:gd name="connsiteY307" fmla="*/ 1834361 h 1946271"/>
                <a:gd name="connsiteX308" fmla="*/ 1432946 w 1896822"/>
                <a:gd name="connsiteY308" fmla="*/ 1824196 h 1946271"/>
                <a:gd name="connsiteX309" fmla="*/ 1433299 w 1896822"/>
                <a:gd name="connsiteY309" fmla="*/ 1837688 h 1946271"/>
                <a:gd name="connsiteX310" fmla="*/ 1397964 w 1896822"/>
                <a:gd name="connsiteY310" fmla="*/ 1849424 h 1946271"/>
                <a:gd name="connsiteX311" fmla="*/ 1384095 w 1896822"/>
                <a:gd name="connsiteY311" fmla="*/ 1863471 h 1946271"/>
                <a:gd name="connsiteX312" fmla="*/ 1374554 w 1896822"/>
                <a:gd name="connsiteY312" fmla="*/ 1857187 h 1946271"/>
                <a:gd name="connsiteX313" fmla="*/ 1353353 w 1896822"/>
                <a:gd name="connsiteY313" fmla="*/ 1854414 h 1946271"/>
                <a:gd name="connsiteX314" fmla="*/ 1315809 w 1896822"/>
                <a:gd name="connsiteY314" fmla="*/ 1869477 h 1946271"/>
                <a:gd name="connsiteX315" fmla="*/ 1296816 w 1896822"/>
                <a:gd name="connsiteY315" fmla="*/ 1863286 h 1946271"/>
                <a:gd name="connsiteX316" fmla="*/ 1287628 w 1896822"/>
                <a:gd name="connsiteY316" fmla="*/ 1877425 h 1946271"/>
                <a:gd name="connsiteX317" fmla="*/ 1273583 w 1896822"/>
                <a:gd name="connsiteY317" fmla="*/ 1877794 h 1946271"/>
                <a:gd name="connsiteX318" fmla="*/ 1264042 w 1896822"/>
                <a:gd name="connsiteY318" fmla="*/ 1878164 h 1946271"/>
                <a:gd name="connsiteX319" fmla="*/ 1247523 w 1896822"/>
                <a:gd name="connsiteY319" fmla="*/ 1882138 h 1946271"/>
                <a:gd name="connsiteX320" fmla="*/ 1240456 w 1896822"/>
                <a:gd name="connsiteY320" fmla="*/ 1885926 h 1946271"/>
                <a:gd name="connsiteX321" fmla="*/ 1226321 w 1896822"/>
                <a:gd name="connsiteY321" fmla="*/ 1886296 h 1946271"/>
                <a:gd name="connsiteX322" fmla="*/ 1217046 w 1896822"/>
                <a:gd name="connsiteY322" fmla="*/ 1893689 h 1946271"/>
                <a:gd name="connsiteX323" fmla="*/ 1212452 w 1896822"/>
                <a:gd name="connsiteY323" fmla="*/ 1893689 h 1946271"/>
                <a:gd name="connsiteX324" fmla="*/ 1188866 w 1896822"/>
                <a:gd name="connsiteY324" fmla="*/ 1894613 h 1946271"/>
                <a:gd name="connsiteX325" fmla="*/ 1184272 w 1896822"/>
                <a:gd name="connsiteY325" fmla="*/ 1901636 h 1946271"/>
                <a:gd name="connsiteX326" fmla="*/ 1158300 w 1896822"/>
                <a:gd name="connsiteY326" fmla="*/ 1905980 h 1946271"/>
                <a:gd name="connsiteX327" fmla="*/ 1148760 w 1896822"/>
                <a:gd name="connsiteY327" fmla="*/ 1906349 h 1946271"/>
                <a:gd name="connsiteX328" fmla="*/ 1139219 w 1896822"/>
                <a:gd name="connsiteY328" fmla="*/ 1893042 h 1946271"/>
                <a:gd name="connsiteX329" fmla="*/ 1120580 w 1896822"/>
                <a:gd name="connsiteY329" fmla="*/ 1900435 h 1946271"/>
                <a:gd name="connsiteX330" fmla="*/ 1115809 w 1896822"/>
                <a:gd name="connsiteY330" fmla="*/ 1907551 h 1946271"/>
                <a:gd name="connsiteX331" fmla="*/ 1113424 w 1896822"/>
                <a:gd name="connsiteY331" fmla="*/ 1904131 h 1946271"/>
                <a:gd name="connsiteX332" fmla="*/ 1108830 w 1896822"/>
                <a:gd name="connsiteY332" fmla="*/ 1911155 h 1946271"/>
                <a:gd name="connsiteX333" fmla="*/ 1094785 w 1896822"/>
                <a:gd name="connsiteY333" fmla="*/ 1911709 h 1946271"/>
                <a:gd name="connsiteX334" fmla="*/ 1073318 w 1896822"/>
                <a:gd name="connsiteY334" fmla="*/ 1909122 h 1946271"/>
                <a:gd name="connsiteX335" fmla="*/ 1052117 w 1896822"/>
                <a:gd name="connsiteY335" fmla="*/ 1906534 h 1946271"/>
                <a:gd name="connsiteX336" fmla="*/ 1047347 w 1896822"/>
                <a:gd name="connsiteY336" fmla="*/ 1906534 h 1946271"/>
                <a:gd name="connsiteX337" fmla="*/ 1033036 w 1896822"/>
                <a:gd name="connsiteY337" fmla="*/ 1900435 h 1946271"/>
                <a:gd name="connsiteX338" fmla="*/ 1028530 w 1896822"/>
                <a:gd name="connsiteY338" fmla="*/ 1907366 h 1946271"/>
                <a:gd name="connsiteX339" fmla="*/ 1016781 w 1896822"/>
                <a:gd name="connsiteY339" fmla="*/ 1904409 h 1946271"/>
                <a:gd name="connsiteX340" fmla="*/ 1012011 w 1896822"/>
                <a:gd name="connsiteY340" fmla="*/ 1904594 h 1946271"/>
                <a:gd name="connsiteX341" fmla="*/ 1002735 w 1896822"/>
                <a:gd name="connsiteY341" fmla="*/ 1911709 h 1946271"/>
                <a:gd name="connsiteX342" fmla="*/ 997965 w 1896822"/>
                <a:gd name="connsiteY342" fmla="*/ 1904963 h 1946271"/>
                <a:gd name="connsiteX343" fmla="*/ 981446 w 1896822"/>
                <a:gd name="connsiteY343" fmla="*/ 1909122 h 1946271"/>
                <a:gd name="connsiteX344" fmla="*/ 976499 w 1896822"/>
                <a:gd name="connsiteY344" fmla="*/ 1902376 h 1946271"/>
                <a:gd name="connsiteX345" fmla="*/ 960244 w 1896822"/>
                <a:gd name="connsiteY345" fmla="*/ 1906534 h 1946271"/>
                <a:gd name="connsiteX346" fmla="*/ 952912 w 1896822"/>
                <a:gd name="connsiteY346" fmla="*/ 1896646 h 1946271"/>
                <a:gd name="connsiteX347" fmla="*/ 960244 w 1896822"/>
                <a:gd name="connsiteY347" fmla="*/ 1913280 h 1946271"/>
                <a:gd name="connsiteX348" fmla="*/ 947524 w 1896822"/>
                <a:gd name="connsiteY348" fmla="*/ 1908752 h 1946271"/>
                <a:gd name="connsiteX349" fmla="*/ 946375 w 1896822"/>
                <a:gd name="connsiteY349" fmla="*/ 1907366 h 1946271"/>
                <a:gd name="connsiteX350" fmla="*/ 945934 w 1896822"/>
                <a:gd name="connsiteY350" fmla="*/ 1906996 h 1946271"/>
                <a:gd name="connsiteX351" fmla="*/ 938601 w 1896822"/>
                <a:gd name="connsiteY351" fmla="*/ 1890270 h 1946271"/>
                <a:gd name="connsiteX352" fmla="*/ 934008 w 1896822"/>
                <a:gd name="connsiteY352" fmla="*/ 1897201 h 1946271"/>
                <a:gd name="connsiteX353" fmla="*/ 905651 w 1896822"/>
                <a:gd name="connsiteY353" fmla="*/ 1898217 h 1946271"/>
                <a:gd name="connsiteX354" fmla="*/ 900881 w 1896822"/>
                <a:gd name="connsiteY354" fmla="*/ 1891471 h 1946271"/>
                <a:gd name="connsiteX355" fmla="*/ 893725 w 1896822"/>
                <a:gd name="connsiteY355" fmla="*/ 1895260 h 1946271"/>
                <a:gd name="connsiteX356" fmla="*/ 888955 w 1896822"/>
                <a:gd name="connsiteY356" fmla="*/ 1888699 h 1946271"/>
                <a:gd name="connsiteX357" fmla="*/ 867754 w 1896822"/>
                <a:gd name="connsiteY357" fmla="*/ 1892857 h 1946271"/>
                <a:gd name="connsiteX358" fmla="*/ 848937 w 1896822"/>
                <a:gd name="connsiteY358" fmla="*/ 1893689 h 1946271"/>
                <a:gd name="connsiteX359" fmla="*/ 844167 w 1896822"/>
                <a:gd name="connsiteY359" fmla="*/ 1886758 h 1946271"/>
                <a:gd name="connsiteX360" fmla="*/ 830033 w 1896822"/>
                <a:gd name="connsiteY360" fmla="*/ 1894243 h 1946271"/>
                <a:gd name="connsiteX361" fmla="*/ 825263 w 1896822"/>
                <a:gd name="connsiteY361" fmla="*/ 1887497 h 1946271"/>
                <a:gd name="connsiteX362" fmla="*/ 804061 w 1896822"/>
                <a:gd name="connsiteY362" fmla="*/ 1891656 h 1946271"/>
                <a:gd name="connsiteX363" fmla="*/ 785245 w 1896822"/>
                <a:gd name="connsiteY363" fmla="*/ 1885557 h 1946271"/>
                <a:gd name="connsiteX364" fmla="*/ 773673 w 1896822"/>
                <a:gd name="connsiteY364" fmla="*/ 1903023 h 1946271"/>
                <a:gd name="connsiteX365" fmla="*/ 761747 w 1896822"/>
                <a:gd name="connsiteY365" fmla="*/ 1906996 h 1946271"/>
                <a:gd name="connsiteX366" fmla="*/ 752295 w 1896822"/>
                <a:gd name="connsiteY366" fmla="*/ 1900435 h 1946271"/>
                <a:gd name="connsiteX367" fmla="*/ 742754 w 1896822"/>
                <a:gd name="connsiteY367" fmla="*/ 1900805 h 1946271"/>
                <a:gd name="connsiteX368" fmla="*/ 740369 w 1896822"/>
                <a:gd name="connsiteY368" fmla="*/ 1890639 h 1946271"/>
                <a:gd name="connsiteX369" fmla="*/ 742754 w 1896822"/>
                <a:gd name="connsiteY369" fmla="*/ 1900805 h 1946271"/>
                <a:gd name="connsiteX370" fmla="*/ 724468 w 1896822"/>
                <a:gd name="connsiteY370" fmla="*/ 1928805 h 1946271"/>
                <a:gd name="connsiteX371" fmla="*/ 719521 w 1896822"/>
                <a:gd name="connsiteY371" fmla="*/ 1915313 h 1946271"/>
                <a:gd name="connsiteX372" fmla="*/ 712984 w 1896822"/>
                <a:gd name="connsiteY372" fmla="*/ 1946271 h 1946271"/>
                <a:gd name="connsiteX373" fmla="*/ 693903 w 1896822"/>
                <a:gd name="connsiteY373" fmla="*/ 1933333 h 1946271"/>
                <a:gd name="connsiteX374" fmla="*/ 707772 w 1896822"/>
                <a:gd name="connsiteY374" fmla="*/ 1919287 h 1946271"/>
                <a:gd name="connsiteX375" fmla="*/ 693726 w 1896822"/>
                <a:gd name="connsiteY375" fmla="*/ 1926587 h 1946271"/>
                <a:gd name="connsiteX376" fmla="*/ 684362 w 1896822"/>
                <a:gd name="connsiteY376" fmla="*/ 1926957 h 1946271"/>
                <a:gd name="connsiteX377" fmla="*/ 660599 w 1896822"/>
                <a:gd name="connsiteY377" fmla="*/ 1920858 h 1946271"/>
                <a:gd name="connsiteX378" fmla="*/ 634627 w 1896822"/>
                <a:gd name="connsiteY378" fmla="*/ 1898587 h 1946271"/>
                <a:gd name="connsiteX379" fmla="*/ 635952 w 1896822"/>
                <a:gd name="connsiteY379" fmla="*/ 1897385 h 1946271"/>
                <a:gd name="connsiteX380" fmla="*/ 648496 w 1896822"/>
                <a:gd name="connsiteY380" fmla="*/ 1897385 h 1946271"/>
                <a:gd name="connsiteX381" fmla="*/ 662542 w 1896822"/>
                <a:gd name="connsiteY381" fmla="*/ 1896831 h 1946271"/>
                <a:gd name="connsiteX382" fmla="*/ 667313 w 1896822"/>
                <a:gd name="connsiteY382" fmla="*/ 1903577 h 1946271"/>
                <a:gd name="connsiteX383" fmla="*/ 707772 w 1896822"/>
                <a:gd name="connsiteY383" fmla="*/ 1912356 h 1946271"/>
                <a:gd name="connsiteX384" fmla="*/ 716959 w 1896822"/>
                <a:gd name="connsiteY384" fmla="*/ 1905148 h 1946271"/>
                <a:gd name="connsiteX385" fmla="*/ 712012 w 1896822"/>
                <a:gd name="connsiteY385" fmla="*/ 1891656 h 1946271"/>
                <a:gd name="connsiteX386" fmla="*/ 700263 w 1896822"/>
                <a:gd name="connsiteY386" fmla="*/ 1895630 h 1946271"/>
                <a:gd name="connsiteX387" fmla="*/ 693108 w 1896822"/>
                <a:gd name="connsiteY387" fmla="*/ 1892488 h 1946271"/>
                <a:gd name="connsiteX388" fmla="*/ 669079 w 1896822"/>
                <a:gd name="connsiteY388" fmla="*/ 1865873 h 1946271"/>
                <a:gd name="connsiteX389" fmla="*/ 678443 w 1896822"/>
                <a:gd name="connsiteY389" fmla="*/ 1858758 h 1946271"/>
                <a:gd name="connsiteX390" fmla="*/ 663956 w 1896822"/>
                <a:gd name="connsiteY390" fmla="*/ 1845820 h 1946271"/>
                <a:gd name="connsiteX391" fmla="*/ 647525 w 1896822"/>
                <a:gd name="connsiteY391" fmla="*/ 1849609 h 1946271"/>
                <a:gd name="connsiteX392" fmla="*/ 654857 w 1896822"/>
                <a:gd name="connsiteY392" fmla="*/ 1859497 h 1946271"/>
                <a:gd name="connsiteX393" fmla="*/ 633567 w 1896822"/>
                <a:gd name="connsiteY393" fmla="*/ 1857187 h 1946271"/>
                <a:gd name="connsiteX394" fmla="*/ 593550 w 1896822"/>
                <a:gd name="connsiteY394" fmla="*/ 1861900 h 1946271"/>
                <a:gd name="connsiteX395" fmla="*/ 567313 w 1896822"/>
                <a:gd name="connsiteY395" fmla="*/ 1845820 h 1946271"/>
                <a:gd name="connsiteX396" fmla="*/ 536394 w 1896822"/>
                <a:gd name="connsiteY396" fmla="*/ 1836671 h 1946271"/>
                <a:gd name="connsiteX397" fmla="*/ 545670 w 1896822"/>
                <a:gd name="connsiteY397" fmla="*/ 1822810 h 1946271"/>
                <a:gd name="connsiteX398" fmla="*/ 540546 w 1896822"/>
                <a:gd name="connsiteY398" fmla="*/ 1809318 h 1946271"/>
                <a:gd name="connsiteX399" fmla="*/ 533744 w 1896822"/>
                <a:gd name="connsiteY399" fmla="*/ 1812922 h 1946271"/>
                <a:gd name="connsiteX400" fmla="*/ 526412 w 1896822"/>
                <a:gd name="connsiteY400" fmla="*/ 1802941 h 1946271"/>
                <a:gd name="connsiteX401" fmla="*/ 514751 w 1896822"/>
                <a:gd name="connsiteY401" fmla="*/ 1806730 h 1946271"/>
                <a:gd name="connsiteX402" fmla="*/ 502649 w 1896822"/>
                <a:gd name="connsiteY402" fmla="*/ 1797027 h 1946271"/>
                <a:gd name="connsiteX403" fmla="*/ 488515 w 1896822"/>
                <a:gd name="connsiteY403" fmla="*/ 1797397 h 1946271"/>
                <a:gd name="connsiteX404" fmla="*/ 471642 w 1896822"/>
                <a:gd name="connsiteY404" fmla="*/ 1781132 h 1946271"/>
                <a:gd name="connsiteX405" fmla="*/ 462366 w 1896822"/>
                <a:gd name="connsiteY405" fmla="*/ 1781502 h 1946271"/>
                <a:gd name="connsiteX406" fmla="*/ 448055 w 1896822"/>
                <a:gd name="connsiteY406" fmla="*/ 1768472 h 1946271"/>
                <a:gd name="connsiteX407" fmla="*/ 440900 w 1896822"/>
                <a:gd name="connsiteY407" fmla="*/ 1771984 h 1946271"/>
                <a:gd name="connsiteX408" fmla="*/ 428974 w 1896822"/>
                <a:gd name="connsiteY408" fmla="*/ 1762280 h 1946271"/>
                <a:gd name="connsiteX409" fmla="*/ 414928 w 1896822"/>
                <a:gd name="connsiteY409" fmla="*/ 1776142 h 1946271"/>
                <a:gd name="connsiteX410" fmla="*/ 421642 w 1896822"/>
                <a:gd name="connsiteY410" fmla="*/ 1758954 h 1946271"/>
                <a:gd name="connsiteX411" fmla="*/ 409716 w 1896822"/>
                <a:gd name="connsiteY411" fmla="*/ 1749158 h 1946271"/>
                <a:gd name="connsiteX412" fmla="*/ 400441 w 1896822"/>
                <a:gd name="connsiteY412" fmla="*/ 1749805 h 1946271"/>
                <a:gd name="connsiteX413" fmla="*/ 400441 w 1896822"/>
                <a:gd name="connsiteY413" fmla="*/ 1742874 h 1946271"/>
                <a:gd name="connsiteX414" fmla="*/ 393285 w 1896822"/>
                <a:gd name="connsiteY414" fmla="*/ 1746386 h 1946271"/>
                <a:gd name="connsiteX415" fmla="*/ 376589 w 1896822"/>
                <a:gd name="connsiteY415" fmla="*/ 1736867 h 1946271"/>
                <a:gd name="connsiteX416" fmla="*/ 345052 w 1896822"/>
                <a:gd name="connsiteY416" fmla="*/ 1693619 h 1946271"/>
                <a:gd name="connsiteX417" fmla="*/ 338162 w 1896822"/>
                <a:gd name="connsiteY417" fmla="*/ 1690477 h 1946271"/>
                <a:gd name="connsiteX418" fmla="*/ 333391 w 1896822"/>
                <a:gd name="connsiteY418" fmla="*/ 1690662 h 1946271"/>
                <a:gd name="connsiteX419" fmla="*/ 330741 w 1896822"/>
                <a:gd name="connsiteY419" fmla="*/ 1680589 h 1946271"/>
                <a:gd name="connsiteX420" fmla="*/ 321289 w 1896822"/>
                <a:gd name="connsiteY420" fmla="*/ 1680774 h 1946271"/>
                <a:gd name="connsiteX421" fmla="*/ 314134 w 1896822"/>
                <a:gd name="connsiteY421" fmla="*/ 1664047 h 1946271"/>
                <a:gd name="connsiteX422" fmla="*/ 308922 w 1896822"/>
                <a:gd name="connsiteY422" fmla="*/ 1650555 h 1946271"/>
                <a:gd name="connsiteX423" fmla="*/ 297261 w 1896822"/>
                <a:gd name="connsiteY423" fmla="*/ 1647598 h 1946271"/>
                <a:gd name="connsiteX424" fmla="*/ 285335 w 1896822"/>
                <a:gd name="connsiteY424" fmla="*/ 1651387 h 1946271"/>
                <a:gd name="connsiteX425" fmla="*/ 289929 w 1896822"/>
                <a:gd name="connsiteY425" fmla="*/ 1637710 h 1946271"/>
                <a:gd name="connsiteX426" fmla="*/ 273056 w 1896822"/>
                <a:gd name="connsiteY426" fmla="*/ 1621169 h 1946271"/>
                <a:gd name="connsiteX427" fmla="*/ 268639 w 1896822"/>
                <a:gd name="connsiteY427" fmla="*/ 1641869 h 1946271"/>
                <a:gd name="connsiteX428" fmla="*/ 258922 w 1896822"/>
                <a:gd name="connsiteY428" fmla="*/ 1628562 h 1946271"/>
                <a:gd name="connsiteX429" fmla="*/ 249646 w 1896822"/>
                <a:gd name="connsiteY429" fmla="*/ 1635677 h 1946271"/>
                <a:gd name="connsiteX430" fmla="*/ 242667 w 1896822"/>
                <a:gd name="connsiteY430" fmla="*/ 1632535 h 1946271"/>
                <a:gd name="connsiteX431" fmla="*/ 206802 w 1896822"/>
                <a:gd name="connsiteY431" fmla="*/ 1609894 h 1946271"/>
                <a:gd name="connsiteX432" fmla="*/ 190106 w 1896822"/>
                <a:gd name="connsiteY432" fmla="*/ 1600376 h 1946271"/>
                <a:gd name="connsiteX433" fmla="*/ 182774 w 1896822"/>
                <a:gd name="connsiteY433" fmla="*/ 1583465 h 1946271"/>
                <a:gd name="connsiteX434" fmla="*/ 158922 w 1896822"/>
                <a:gd name="connsiteY434" fmla="*/ 1577551 h 1946271"/>
                <a:gd name="connsiteX435" fmla="*/ 149205 w 1896822"/>
                <a:gd name="connsiteY435" fmla="*/ 1557497 h 1946271"/>
                <a:gd name="connsiteX436" fmla="*/ 163516 w 1896822"/>
                <a:gd name="connsiteY436" fmla="*/ 1563689 h 1946271"/>
                <a:gd name="connsiteX437" fmla="*/ 177827 w 1896822"/>
                <a:gd name="connsiteY437" fmla="*/ 1563227 h 1946271"/>
                <a:gd name="connsiteX438" fmla="*/ 165724 w 1896822"/>
                <a:gd name="connsiteY438" fmla="*/ 1546778 h 1946271"/>
                <a:gd name="connsiteX439" fmla="*/ 165459 w 1896822"/>
                <a:gd name="connsiteY439" fmla="*/ 1539847 h 1946271"/>
                <a:gd name="connsiteX440" fmla="*/ 143816 w 1896822"/>
                <a:gd name="connsiteY440" fmla="*/ 1523582 h 1946271"/>
                <a:gd name="connsiteX441" fmla="*/ 136131 w 1896822"/>
                <a:gd name="connsiteY441" fmla="*/ 1486248 h 1946271"/>
                <a:gd name="connsiteX442" fmla="*/ 126590 w 1896822"/>
                <a:gd name="connsiteY442" fmla="*/ 1479964 h 1946271"/>
                <a:gd name="connsiteX443" fmla="*/ 105565 w 1896822"/>
                <a:gd name="connsiteY443" fmla="*/ 1483938 h 1946271"/>
                <a:gd name="connsiteX444" fmla="*/ 98233 w 1896822"/>
                <a:gd name="connsiteY444" fmla="*/ 1473958 h 1946271"/>
                <a:gd name="connsiteX445" fmla="*/ 104947 w 1896822"/>
                <a:gd name="connsiteY445" fmla="*/ 1456677 h 1946271"/>
                <a:gd name="connsiteX446" fmla="*/ 130742 w 1896822"/>
                <a:gd name="connsiteY446" fmla="*/ 1452334 h 1946271"/>
                <a:gd name="connsiteX447" fmla="*/ 147438 w 1896822"/>
                <a:gd name="connsiteY447" fmla="*/ 1461852 h 1946271"/>
                <a:gd name="connsiteX448" fmla="*/ 154770 w 1896822"/>
                <a:gd name="connsiteY448" fmla="*/ 1465086 h 1946271"/>
                <a:gd name="connsiteX449" fmla="*/ 164134 w 1896822"/>
                <a:gd name="connsiteY449" fmla="*/ 1458063 h 1946271"/>
                <a:gd name="connsiteX450" fmla="*/ 173586 w 1896822"/>
                <a:gd name="connsiteY450" fmla="*/ 1471185 h 1946271"/>
                <a:gd name="connsiteX451" fmla="*/ 166254 w 1896822"/>
                <a:gd name="connsiteY451" fmla="*/ 1447621 h 1946271"/>
                <a:gd name="connsiteX452" fmla="*/ 152032 w 1896822"/>
                <a:gd name="connsiteY452" fmla="*/ 1454921 h 1946271"/>
                <a:gd name="connsiteX453" fmla="*/ 158922 w 1896822"/>
                <a:gd name="connsiteY453" fmla="*/ 1444386 h 1946271"/>
                <a:gd name="connsiteX454" fmla="*/ 156360 w 1896822"/>
                <a:gd name="connsiteY454" fmla="*/ 1427567 h 1946271"/>
                <a:gd name="connsiteX455" fmla="*/ 146820 w 1896822"/>
                <a:gd name="connsiteY455" fmla="*/ 1427752 h 1946271"/>
                <a:gd name="connsiteX456" fmla="*/ 134717 w 1896822"/>
                <a:gd name="connsiteY456" fmla="*/ 1404280 h 1946271"/>
                <a:gd name="connsiteX457" fmla="*/ 120671 w 1896822"/>
                <a:gd name="connsiteY457" fmla="*/ 1404927 h 1946271"/>
                <a:gd name="connsiteX458" fmla="*/ 132332 w 1896822"/>
                <a:gd name="connsiteY458" fmla="*/ 1394392 h 1946271"/>
                <a:gd name="connsiteX459" fmla="*/ 103534 w 1896822"/>
                <a:gd name="connsiteY459" fmla="*/ 1374801 h 1946271"/>
                <a:gd name="connsiteX460" fmla="*/ 101413 w 1896822"/>
                <a:gd name="connsiteY460" fmla="*/ 1391989 h 1946271"/>
                <a:gd name="connsiteX461" fmla="*/ 68021 w 1896822"/>
                <a:gd name="connsiteY461" fmla="*/ 1372768 h 1946271"/>
                <a:gd name="connsiteX462" fmla="*/ 56361 w 1896822"/>
                <a:gd name="connsiteY462" fmla="*/ 1376556 h 1946271"/>
                <a:gd name="connsiteX463" fmla="*/ 44258 w 1896822"/>
                <a:gd name="connsiteY463" fmla="*/ 1353084 h 1946271"/>
                <a:gd name="connsiteX464" fmla="*/ 88869 w 1896822"/>
                <a:gd name="connsiteY464" fmla="*/ 1348186 h 1946271"/>
                <a:gd name="connsiteX465" fmla="*/ 81537 w 1896822"/>
                <a:gd name="connsiteY465" fmla="*/ 1331275 h 1946271"/>
                <a:gd name="connsiteX466" fmla="*/ 62721 w 1896822"/>
                <a:gd name="connsiteY466" fmla="*/ 1332107 h 1946271"/>
                <a:gd name="connsiteX467" fmla="*/ 64664 w 1896822"/>
                <a:gd name="connsiteY467" fmla="*/ 1308080 h 1946271"/>
                <a:gd name="connsiteX468" fmla="*/ 59894 w 1896822"/>
                <a:gd name="connsiteY468" fmla="*/ 1308080 h 1946271"/>
                <a:gd name="connsiteX469" fmla="*/ 57774 w 1896822"/>
                <a:gd name="connsiteY469" fmla="*/ 1318615 h 1946271"/>
                <a:gd name="connsiteX470" fmla="*/ 39046 w 1896822"/>
                <a:gd name="connsiteY470" fmla="*/ 1332846 h 1946271"/>
                <a:gd name="connsiteX471" fmla="*/ 52739 w 1896822"/>
                <a:gd name="connsiteY471" fmla="*/ 1305123 h 1946271"/>
                <a:gd name="connsiteX472" fmla="*/ 62103 w 1896822"/>
                <a:gd name="connsiteY472" fmla="*/ 1298007 h 1946271"/>
                <a:gd name="connsiteX473" fmla="*/ 45230 w 1896822"/>
                <a:gd name="connsiteY473" fmla="*/ 1281465 h 1946271"/>
                <a:gd name="connsiteX474" fmla="*/ 36131 w 1896822"/>
                <a:gd name="connsiteY474" fmla="*/ 1302165 h 1946271"/>
                <a:gd name="connsiteX475" fmla="*/ 28799 w 1896822"/>
                <a:gd name="connsiteY475" fmla="*/ 1285439 h 1946271"/>
                <a:gd name="connsiteX476" fmla="*/ 33304 w 1896822"/>
                <a:gd name="connsiteY476" fmla="*/ 1278508 h 1946271"/>
                <a:gd name="connsiteX477" fmla="*/ 40636 w 1896822"/>
                <a:gd name="connsiteY477" fmla="*/ 1281650 h 1946271"/>
                <a:gd name="connsiteX478" fmla="*/ 33127 w 1896822"/>
                <a:gd name="connsiteY478" fmla="*/ 1258085 h 1946271"/>
                <a:gd name="connsiteX479" fmla="*/ 23764 w 1896822"/>
                <a:gd name="connsiteY479" fmla="*/ 1265201 h 1946271"/>
                <a:gd name="connsiteX480" fmla="*/ 20583 w 1896822"/>
                <a:gd name="connsiteY480" fmla="*/ 1220936 h 1946271"/>
                <a:gd name="connsiteX481" fmla="*/ 32509 w 1896822"/>
                <a:gd name="connsiteY481" fmla="*/ 1230732 h 1946271"/>
                <a:gd name="connsiteX482" fmla="*/ 42226 w 1896822"/>
                <a:gd name="connsiteY482" fmla="*/ 1243946 h 1946271"/>
                <a:gd name="connsiteX483" fmla="*/ 46820 w 1896822"/>
                <a:gd name="connsiteY483" fmla="*/ 1237016 h 1946271"/>
                <a:gd name="connsiteX484" fmla="*/ 39665 w 1896822"/>
                <a:gd name="connsiteY484" fmla="*/ 1227128 h 1946271"/>
                <a:gd name="connsiteX485" fmla="*/ 34541 w 1896822"/>
                <a:gd name="connsiteY485" fmla="*/ 1213451 h 1946271"/>
                <a:gd name="connsiteX486" fmla="*/ 17668 w 1896822"/>
                <a:gd name="connsiteY486" fmla="*/ 1190256 h 1946271"/>
                <a:gd name="connsiteX487" fmla="*/ 36926 w 1896822"/>
                <a:gd name="connsiteY487" fmla="*/ 1203286 h 1946271"/>
                <a:gd name="connsiteX488" fmla="*/ 31714 w 1896822"/>
                <a:gd name="connsiteY488" fmla="*/ 1183048 h 1946271"/>
                <a:gd name="connsiteX489" fmla="*/ 36308 w 1896822"/>
                <a:gd name="connsiteY489" fmla="*/ 1175932 h 1946271"/>
                <a:gd name="connsiteX490" fmla="*/ 26767 w 1896822"/>
                <a:gd name="connsiteY490" fmla="*/ 1169556 h 1946271"/>
                <a:gd name="connsiteX491" fmla="*/ 28976 w 1896822"/>
                <a:gd name="connsiteY491" fmla="*/ 1159021 h 1946271"/>
                <a:gd name="connsiteX492" fmla="*/ 19435 w 1896822"/>
                <a:gd name="connsiteY492" fmla="*/ 1159668 h 1946271"/>
                <a:gd name="connsiteX493" fmla="*/ 0 w 1896822"/>
                <a:gd name="connsiteY493" fmla="*/ 1126122 h 1946271"/>
                <a:gd name="connsiteX494" fmla="*/ 1944 w 1896822"/>
                <a:gd name="connsiteY494" fmla="*/ 1095349 h 1946271"/>
                <a:gd name="connsiteX495" fmla="*/ 11926 w 1896822"/>
                <a:gd name="connsiteY495" fmla="*/ 1122333 h 1946271"/>
                <a:gd name="connsiteX496" fmla="*/ 11484 w 1896822"/>
                <a:gd name="connsiteY496" fmla="*/ 1108657 h 1946271"/>
                <a:gd name="connsiteX497" fmla="*/ 16078 w 1896822"/>
                <a:gd name="connsiteY497" fmla="*/ 1101541 h 1946271"/>
                <a:gd name="connsiteX498" fmla="*/ 11308 w 1896822"/>
                <a:gd name="connsiteY498" fmla="*/ 1094980 h 1946271"/>
                <a:gd name="connsiteX499" fmla="*/ 15901 w 1896822"/>
                <a:gd name="connsiteY499" fmla="*/ 1088049 h 1946271"/>
                <a:gd name="connsiteX500" fmla="*/ 13251 w 1896822"/>
                <a:gd name="connsiteY500" fmla="*/ 1071138 h 1946271"/>
                <a:gd name="connsiteX501" fmla="*/ 13074 w 1896822"/>
                <a:gd name="connsiteY501" fmla="*/ 1057461 h 1946271"/>
                <a:gd name="connsiteX502" fmla="*/ 21820 w 1896822"/>
                <a:gd name="connsiteY502" fmla="*/ 1029645 h 1946271"/>
                <a:gd name="connsiteX503" fmla="*/ 17050 w 1896822"/>
                <a:gd name="connsiteY503" fmla="*/ 1016430 h 1946271"/>
                <a:gd name="connsiteX504" fmla="*/ 25795 w 1896822"/>
                <a:gd name="connsiteY504" fmla="*/ 981684 h 1946271"/>
                <a:gd name="connsiteX505" fmla="*/ 11484 w 1896822"/>
                <a:gd name="connsiteY505" fmla="*/ 968746 h 1946271"/>
                <a:gd name="connsiteX506" fmla="*/ 25619 w 1896822"/>
                <a:gd name="connsiteY506" fmla="*/ 968192 h 1946271"/>
                <a:gd name="connsiteX507" fmla="*/ 20583 w 1896822"/>
                <a:gd name="connsiteY507" fmla="*/ 954700 h 1946271"/>
                <a:gd name="connsiteX508" fmla="*/ 25177 w 1896822"/>
                <a:gd name="connsiteY508" fmla="*/ 940746 h 1946271"/>
                <a:gd name="connsiteX509" fmla="*/ 22438 w 1896822"/>
                <a:gd name="connsiteY509" fmla="*/ 923927 h 1946271"/>
                <a:gd name="connsiteX510" fmla="*/ 36131 w 1896822"/>
                <a:gd name="connsiteY510" fmla="*/ 902857 h 1946271"/>
                <a:gd name="connsiteX511" fmla="*/ 29329 w 1896822"/>
                <a:gd name="connsiteY511" fmla="*/ 906646 h 1946271"/>
                <a:gd name="connsiteX512" fmla="*/ 21820 w 1896822"/>
                <a:gd name="connsiteY512" fmla="*/ 890012 h 1946271"/>
                <a:gd name="connsiteX513" fmla="*/ 10336 w 1896822"/>
                <a:gd name="connsiteY513" fmla="*/ 900547 h 1946271"/>
                <a:gd name="connsiteX514" fmla="*/ 17050 w 1896822"/>
                <a:gd name="connsiteY514" fmla="*/ 883266 h 1946271"/>
                <a:gd name="connsiteX515" fmla="*/ 16696 w 1896822"/>
                <a:gd name="connsiteY515" fmla="*/ 869589 h 1946271"/>
                <a:gd name="connsiteX516" fmla="*/ 23764 w 1896822"/>
                <a:gd name="connsiteY516" fmla="*/ 865800 h 1946271"/>
                <a:gd name="connsiteX517" fmla="*/ 25795 w 1896822"/>
                <a:gd name="connsiteY517" fmla="*/ 848704 h 1946271"/>
                <a:gd name="connsiteX518" fmla="*/ 30742 w 1896822"/>
                <a:gd name="connsiteY518" fmla="*/ 855265 h 1946271"/>
                <a:gd name="connsiteX519" fmla="*/ 24029 w 1896822"/>
                <a:gd name="connsiteY519" fmla="*/ 872731 h 1946271"/>
                <a:gd name="connsiteX520" fmla="*/ 33481 w 1896822"/>
                <a:gd name="connsiteY520" fmla="*/ 886038 h 1946271"/>
                <a:gd name="connsiteX521" fmla="*/ 40283 w 1896822"/>
                <a:gd name="connsiteY521" fmla="*/ 861826 h 1946271"/>
                <a:gd name="connsiteX522" fmla="*/ 54329 w 1896822"/>
                <a:gd name="connsiteY522" fmla="*/ 854434 h 1946271"/>
                <a:gd name="connsiteX523" fmla="*/ 67845 w 1896822"/>
                <a:gd name="connsiteY523" fmla="*/ 826710 h 1946271"/>
                <a:gd name="connsiteX524" fmla="*/ 65283 w 1896822"/>
                <a:gd name="connsiteY524" fmla="*/ 809799 h 1946271"/>
                <a:gd name="connsiteX525" fmla="*/ 67491 w 1896822"/>
                <a:gd name="connsiteY525" fmla="*/ 799264 h 1946271"/>
                <a:gd name="connsiteX526" fmla="*/ 76590 w 1896822"/>
                <a:gd name="connsiteY526" fmla="*/ 785402 h 1946271"/>
                <a:gd name="connsiteX527" fmla="*/ 76148 w 1896822"/>
                <a:gd name="connsiteY527" fmla="*/ 764980 h 1946271"/>
                <a:gd name="connsiteX528" fmla="*/ 92226 w 1896822"/>
                <a:gd name="connsiteY528" fmla="*/ 726906 h 1946271"/>
                <a:gd name="connsiteX529" fmla="*/ 89046 w 1896822"/>
                <a:gd name="connsiteY529" fmla="*/ 696133 h 1946271"/>
                <a:gd name="connsiteX530" fmla="*/ 118463 w 1896822"/>
                <a:gd name="connsiteY530" fmla="*/ 609821 h 1946271"/>
                <a:gd name="connsiteX531" fmla="*/ 126237 w 1896822"/>
                <a:gd name="connsiteY531" fmla="*/ 646878 h 1946271"/>
                <a:gd name="connsiteX532" fmla="*/ 117049 w 1896822"/>
                <a:gd name="connsiteY532" fmla="*/ 667948 h 1946271"/>
                <a:gd name="connsiteX533" fmla="*/ 109717 w 1896822"/>
                <a:gd name="connsiteY533" fmla="*/ 657783 h 1946271"/>
                <a:gd name="connsiteX534" fmla="*/ 114841 w 1896822"/>
                <a:gd name="connsiteY534" fmla="*/ 678298 h 1946271"/>
                <a:gd name="connsiteX535" fmla="*/ 105389 w 1896822"/>
                <a:gd name="connsiteY535" fmla="*/ 678668 h 1946271"/>
                <a:gd name="connsiteX536" fmla="*/ 100972 w 1896822"/>
                <a:gd name="connsiteY536" fmla="*/ 692344 h 1946271"/>
                <a:gd name="connsiteX537" fmla="*/ 103534 w 1896822"/>
                <a:gd name="connsiteY537" fmla="*/ 709256 h 1946271"/>
                <a:gd name="connsiteX538" fmla="*/ 119611 w 1896822"/>
                <a:gd name="connsiteY538" fmla="*/ 684767 h 1946271"/>
                <a:gd name="connsiteX539" fmla="*/ 128798 w 1896822"/>
                <a:gd name="connsiteY539" fmla="*/ 663974 h 1946271"/>
                <a:gd name="connsiteX540" fmla="*/ 133127 w 1896822"/>
                <a:gd name="connsiteY540" fmla="*/ 636621 h 1946271"/>
                <a:gd name="connsiteX541" fmla="*/ 142491 w 1896822"/>
                <a:gd name="connsiteY541" fmla="*/ 636159 h 1946271"/>
                <a:gd name="connsiteX542" fmla="*/ 142668 w 1896822"/>
                <a:gd name="connsiteY542" fmla="*/ 643089 h 1946271"/>
                <a:gd name="connsiteX543" fmla="*/ 159099 w 1896822"/>
                <a:gd name="connsiteY543" fmla="*/ 645954 h 1946271"/>
                <a:gd name="connsiteX544" fmla="*/ 165724 w 1896822"/>
                <a:gd name="connsiteY544" fmla="*/ 614996 h 1946271"/>
                <a:gd name="connsiteX545" fmla="*/ 193463 w 1896822"/>
                <a:gd name="connsiteY545" fmla="*/ 579603 h 1946271"/>
                <a:gd name="connsiteX546" fmla="*/ 193463 w 1896822"/>
                <a:gd name="connsiteY546" fmla="*/ 579603 h 1946271"/>
                <a:gd name="connsiteX547" fmla="*/ 200441 w 1896822"/>
                <a:gd name="connsiteY547" fmla="*/ 569345 h 1946271"/>
                <a:gd name="connsiteX548" fmla="*/ 206978 w 1896822"/>
                <a:gd name="connsiteY548" fmla="*/ 545134 h 1946271"/>
                <a:gd name="connsiteX549" fmla="*/ 211749 w 1896822"/>
                <a:gd name="connsiteY549" fmla="*/ 544949 h 1946271"/>
                <a:gd name="connsiteX550" fmla="*/ 234364 w 1896822"/>
                <a:gd name="connsiteY550" fmla="*/ 496340 h 1946271"/>
                <a:gd name="connsiteX551" fmla="*/ 234717 w 1896822"/>
                <a:gd name="connsiteY551" fmla="*/ 516763 h 1946271"/>
                <a:gd name="connsiteX552" fmla="*/ 253356 w 1896822"/>
                <a:gd name="connsiteY552" fmla="*/ 502255 h 1946271"/>
                <a:gd name="connsiteX553" fmla="*/ 236307 w 1896822"/>
                <a:gd name="connsiteY553" fmla="*/ 479060 h 1946271"/>
                <a:gd name="connsiteX554" fmla="*/ 245671 w 1896822"/>
                <a:gd name="connsiteY554" fmla="*/ 465106 h 1946271"/>
                <a:gd name="connsiteX555" fmla="*/ 238339 w 1896822"/>
                <a:gd name="connsiteY555" fmla="*/ 455218 h 1946271"/>
                <a:gd name="connsiteX556" fmla="*/ 219699 w 1896822"/>
                <a:gd name="connsiteY556" fmla="*/ 462795 h 1946271"/>
                <a:gd name="connsiteX557" fmla="*/ 217491 w 1896822"/>
                <a:gd name="connsiteY557" fmla="*/ 479799 h 1946271"/>
                <a:gd name="connsiteX558" fmla="*/ 194434 w 1896822"/>
                <a:gd name="connsiteY558" fmla="*/ 501238 h 1946271"/>
                <a:gd name="connsiteX559" fmla="*/ 189929 w 1896822"/>
                <a:gd name="connsiteY559" fmla="*/ 521938 h 1946271"/>
                <a:gd name="connsiteX560" fmla="*/ 171466 w 1896822"/>
                <a:gd name="connsiteY560" fmla="*/ 536170 h 1946271"/>
                <a:gd name="connsiteX561" fmla="*/ 174028 w 1896822"/>
                <a:gd name="connsiteY561" fmla="*/ 553081 h 1946271"/>
                <a:gd name="connsiteX562" fmla="*/ 155742 w 1896822"/>
                <a:gd name="connsiteY562" fmla="*/ 588012 h 1946271"/>
                <a:gd name="connsiteX563" fmla="*/ 152827 w 1896822"/>
                <a:gd name="connsiteY563" fmla="*/ 557424 h 1946271"/>
                <a:gd name="connsiteX564" fmla="*/ 152827 w 1896822"/>
                <a:gd name="connsiteY564" fmla="*/ 550493 h 1946271"/>
                <a:gd name="connsiteX565" fmla="*/ 166519 w 1896822"/>
                <a:gd name="connsiteY565" fmla="*/ 522678 h 1946271"/>
                <a:gd name="connsiteX566" fmla="*/ 145671 w 1896822"/>
                <a:gd name="connsiteY566" fmla="*/ 547259 h 1946271"/>
                <a:gd name="connsiteX567" fmla="*/ 132332 w 1896822"/>
                <a:gd name="connsiteY567" fmla="*/ 595498 h 1946271"/>
                <a:gd name="connsiteX568" fmla="*/ 130124 w 1896822"/>
                <a:gd name="connsiteY568" fmla="*/ 612779 h 1946271"/>
                <a:gd name="connsiteX569" fmla="*/ 115901 w 1896822"/>
                <a:gd name="connsiteY569" fmla="*/ 599656 h 1946271"/>
                <a:gd name="connsiteX570" fmla="*/ 118640 w 1896822"/>
                <a:gd name="connsiteY570" fmla="*/ 593095 h 1946271"/>
                <a:gd name="connsiteX571" fmla="*/ 115459 w 1896822"/>
                <a:gd name="connsiteY571" fmla="*/ 572302 h 1946271"/>
                <a:gd name="connsiteX572" fmla="*/ 138339 w 1896822"/>
                <a:gd name="connsiteY572" fmla="*/ 544117 h 1946271"/>
                <a:gd name="connsiteX573" fmla="*/ 140459 w 1896822"/>
                <a:gd name="connsiteY573" fmla="*/ 520275 h 1946271"/>
                <a:gd name="connsiteX574" fmla="*/ 172261 w 1896822"/>
                <a:gd name="connsiteY574" fmla="*/ 450874 h 1946271"/>
                <a:gd name="connsiteX575" fmla="*/ 158745 w 1896822"/>
                <a:gd name="connsiteY575" fmla="*/ 492367 h 1946271"/>
                <a:gd name="connsiteX576" fmla="*/ 158922 w 1896822"/>
                <a:gd name="connsiteY576" fmla="*/ 506044 h 1946271"/>
                <a:gd name="connsiteX577" fmla="*/ 168286 w 1896822"/>
                <a:gd name="connsiteY577" fmla="*/ 491905 h 1946271"/>
                <a:gd name="connsiteX578" fmla="*/ 184717 w 1896822"/>
                <a:gd name="connsiteY578" fmla="*/ 494677 h 1946271"/>
                <a:gd name="connsiteX579" fmla="*/ 189487 w 1896822"/>
                <a:gd name="connsiteY579" fmla="*/ 494677 h 1946271"/>
                <a:gd name="connsiteX580" fmla="*/ 205565 w 1896822"/>
                <a:gd name="connsiteY580" fmla="*/ 463350 h 1946271"/>
                <a:gd name="connsiteX581" fmla="*/ 210335 w 1896822"/>
                <a:gd name="connsiteY581" fmla="*/ 462980 h 1946271"/>
                <a:gd name="connsiteX582" fmla="*/ 217049 w 1896822"/>
                <a:gd name="connsiteY582" fmla="*/ 452445 h 1946271"/>
                <a:gd name="connsiteX583" fmla="*/ 231007 w 1896822"/>
                <a:gd name="connsiteY583" fmla="*/ 438306 h 1946271"/>
                <a:gd name="connsiteX584" fmla="*/ 240106 w 1896822"/>
                <a:gd name="connsiteY584" fmla="*/ 424445 h 1946271"/>
                <a:gd name="connsiteX585" fmla="*/ 240106 w 1896822"/>
                <a:gd name="connsiteY585" fmla="*/ 417514 h 1946271"/>
                <a:gd name="connsiteX586" fmla="*/ 249381 w 1896822"/>
                <a:gd name="connsiteY586" fmla="*/ 410583 h 1946271"/>
                <a:gd name="connsiteX587" fmla="*/ 260954 w 1896822"/>
                <a:gd name="connsiteY587" fmla="*/ 392932 h 1946271"/>
                <a:gd name="connsiteX588" fmla="*/ 256007 w 1896822"/>
                <a:gd name="connsiteY588" fmla="*/ 386371 h 1946271"/>
                <a:gd name="connsiteX589" fmla="*/ 265105 w 1896822"/>
                <a:gd name="connsiteY589" fmla="*/ 365486 h 1946271"/>
                <a:gd name="connsiteX590" fmla="*/ 265105 w 1896822"/>
                <a:gd name="connsiteY590" fmla="*/ 365486 h 1946271"/>
                <a:gd name="connsiteX591" fmla="*/ 255388 w 1896822"/>
                <a:gd name="connsiteY591" fmla="*/ 352272 h 1946271"/>
                <a:gd name="connsiteX592" fmla="*/ 267049 w 1896822"/>
                <a:gd name="connsiteY592" fmla="*/ 348298 h 1946271"/>
                <a:gd name="connsiteX593" fmla="*/ 295052 w 1896822"/>
                <a:gd name="connsiteY593" fmla="*/ 319928 h 1946271"/>
                <a:gd name="connsiteX594" fmla="*/ 290459 w 1896822"/>
                <a:gd name="connsiteY594" fmla="*/ 333789 h 1946271"/>
                <a:gd name="connsiteX595" fmla="*/ 304593 w 1896822"/>
                <a:gd name="connsiteY595" fmla="*/ 326674 h 1946271"/>
                <a:gd name="connsiteX596" fmla="*/ 304593 w 1896822"/>
                <a:gd name="connsiteY596" fmla="*/ 326674 h 1946271"/>
                <a:gd name="connsiteX597" fmla="*/ 327826 w 1896822"/>
                <a:gd name="connsiteY597" fmla="*/ 312165 h 1946271"/>
                <a:gd name="connsiteX598" fmla="*/ 343904 w 1896822"/>
                <a:gd name="connsiteY598" fmla="*/ 280561 h 1946271"/>
                <a:gd name="connsiteX599" fmla="*/ 357950 w 1896822"/>
                <a:gd name="connsiteY599" fmla="*/ 273260 h 1946271"/>
                <a:gd name="connsiteX600" fmla="*/ 364928 w 1896822"/>
                <a:gd name="connsiteY600" fmla="*/ 276587 h 1946271"/>
                <a:gd name="connsiteX601" fmla="*/ 385953 w 1896822"/>
                <a:gd name="connsiteY601" fmla="*/ 251821 h 1946271"/>
                <a:gd name="connsiteX602" fmla="*/ 399999 w 1896822"/>
                <a:gd name="connsiteY602" fmla="*/ 251451 h 1946271"/>
                <a:gd name="connsiteX603" fmla="*/ 430034 w 1896822"/>
                <a:gd name="connsiteY603" fmla="*/ 212731 h 1946271"/>
                <a:gd name="connsiteX604" fmla="*/ 446642 w 1896822"/>
                <a:gd name="connsiteY604" fmla="*/ 215503 h 1946271"/>
                <a:gd name="connsiteX605" fmla="*/ 455564 w 1896822"/>
                <a:gd name="connsiteY605" fmla="*/ 194711 h 1946271"/>
                <a:gd name="connsiteX606" fmla="*/ 462720 w 1896822"/>
                <a:gd name="connsiteY606" fmla="*/ 197853 h 1946271"/>
                <a:gd name="connsiteX607" fmla="*/ 471907 w 1896822"/>
                <a:gd name="connsiteY607" fmla="*/ 183806 h 1946271"/>
                <a:gd name="connsiteX608" fmla="*/ 476854 w 1896822"/>
                <a:gd name="connsiteY608" fmla="*/ 190275 h 1946271"/>
                <a:gd name="connsiteX609" fmla="*/ 483744 w 1896822"/>
                <a:gd name="connsiteY609" fmla="*/ 186763 h 1946271"/>
                <a:gd name="connsiteX610" fmla="*/ 495317 w 1896822"/>
                <a:gd name="connsiteY610" fmla="*/ 169298 h 1946271"/>
                <a:gd name="connsiteX611" fmla="*/ 511924 w 1896822"/>
                <a:gd name="connsiteY611" fmla="*/ 178816 h 1946271"/>
                <a:gd name="connsiteX612" fmla="*/ 542313 w 1896822"/>
                <a:gd name="connsiteY612" fmla="*/ 160703 h 1946271"/>
                <a:gd name="connsiteX613" fmla="*/ 551854 w 1896822"/>
                <a:gd name="connsiteY613" fmla="*/ 167264 h 1946271"/>
                <a:gd name="connsiteX614" fmla="*/ 565546 w 1896822"/>
                <a:gd name="connsiteY614" fmla="*/ 146287 h 1946271"/>
                <a:gd name="connsiteX615" fmla="*/ 572878 w 1896822"/>
                <a:gd name="connsiteY615" fmla="*/ 149429 h 1946271"/>
                <a:gd name="connsiteX616" fmla="*/ 573055 w 1896822"/>
                <a:gd name="connsiteY616" fmla="*/ 169852 h 1946271"/>
                <a:gd name="connsiteX617" fmla="*/ 563514 w 1896822"/>
                <a:gd name="connsiteY617" fmla="*/ 163291 h 1946271"/>
                <a:gd name="connsiteX618" fmla="*/ 551854 w 1896822"/>
                <a:gd name="connsiteY618" fmla="*/ 174010 h 1946271"/>
                <a:gd name="connsiteX619" fmla="*/ 537719 w 1896822"/>
                <a:gd name="connsiteY619" fmla="*/ 174473 h 1946271"/>
                <a:gd name="connsiteX620" fmla="*/ 538161 w 1896822"/>
                <a:gd name="connsiteY620" fmla="*/ 188149 h 1946271"/>
                <a:gd name="connsiteX621" fmla="*/ 538338 w 1896822"/>
                <a:gd name="connsiteY621" fmla="*/ 194895 h 1946271"/>
                <a:gd name="connsiteX622" fmla="*/ 557419 w 1896822"/>
                <a:gd name="connsiteY622" fmla="*/ 214764 h 1946271"/>
                <a:gd name="connsiteX623" fmla="*/ 552472 w 1896822"/>
                <a:gd name="connsiteY623" fmla="*/ 194433 h 1946271"/>
                <a:gd name="connsiteX624" fmla="*/ 564309 w 1896822"/>
                <a:gd name="connsiteY624" fmla="*/ 204414 h 1946271"/>
                <a:gd name="connsiteX625" fmla="*/ 578444 w 1896822"/>
                <a:gd name="connsiteY625" fmla="*/ 197021 h 1946271"/>
                <a:gd name="connsiteX626" fmla="*/ 580652 w 1896822"/>
                <a:gd name="connsiteY626" fmla="*/ 200255 h 1946271"/>
                <a:gd name="connsiteX627" fmla="*/ 585334 w 1896822"/>
                <a:gd name="connsiteY627" fmla="*/ 193324 h 1946271"/>
                <a:gd name="connsiteX628" fmla="*/ 594698 w 1896822"/>
                <a:gd name="connsiteY628" fmla="*/ 186116 h 1946271"/>
                <a:gd name="connsiteX629" fmla="*/ 604239 w 1896822"/>
                <a:gd name="connsiteY629" fmla="*/ 199239 h 1946271"/>
                <a:gd name="connsiteX630" fmla="*/ 620935 w 1896822"/>
                <a:gd name="connsiteY630" fmla="*/ 195450 h 1946271"/>
                <a:gd name="connsiteX631" fmla="*/ 632595 w 1896822"/>
                <a:gd name="connsiteY631" fmla="*/ 198407 h 1946271"/>
                <a:gd name="connsiteX632" fmla="*/ 644344 w 1896822"/>
                <a:gd name="connsiteY632" fmla="*/ 187687 h 1946271"/>
                <a:gd name="connsiteX633" fmla="*/ 634804 w 1896822"/>
                <a:gd name="connsiteY633" fmla="*/ 187965 h 1946271"/>
                <a:gd name="connsiteX634" fmla="*/ 634627 w 1896822"/>
                <a:gd name="connsiteY634" fmla="*/ 174473 h 1946271"/>
                <a:gd name="connsiteX635" fmla="*/ 639309 w 1896822"/>
                <a:gd name="connsiteY635" fmla="*/ 174195 h 1946271"/>
                <a:gd name="connsiteX636" fmla="*/ 646288 w 1896822"/>
                <a:gd name="connsiteY636" fmla="*/ 163753 h 1946271"/>
                <a:gd name="connsiteX637" fmla="*/ 651058 w 1896822"/>
                <a:gd name="connsiteY637" fmla="*/ 170499 h 1946271"/>
                <a:gd name="connsiteX638" fmla="*/ 658037 w 1896822"/>
                <a:gd name="connsiteY638" fmla="*/ 159964 h 1946271"/>
                <a:gd name="connsiteX639" fmla="*/ 667313 w 1896822"/>
                <a:gd name="connsiteY639" fmla="*/ 159594 h 1946271"/>
                <a:gd name="connsiteX640" fmla="*/ 677030 w 1896822"/>
                <a:gd name="connsiteY640" fmla="*/ 179555 h 1946271"/>
                <a:gd name="connsiteX641" fmla="*/ 670139 w 1896822"/>
                <a:gd name="connsiteY641" fmla="*/ 176598 h 1946271"/>
                <a:gd name="connsiteX642" fmla="*/ 675086 w 1896822"/>
                <a:gd name="connsiteY642" fmla="*/ 189905 h 1946271"/>
                <a:gd name="connsiteX643" fmla="*/ 691341 w 1896822"/>
                <a:gd name="connsiteY643" fmla="*/ 172255 h 1946271"/>
                <a:gd name="connsiteX644" fmla="*/ 674468 w 1896822"/>
                <a:gd name="connsiteY644" fmla="*/ 155806 h 1946271"/>
                <a:gd name="connsiteX645" fmla="*/ 691164 w 1896822"/>
                <a:gd name="connsiteY645" fmla="*/ 165509 h 1946271"/>
                <a:gd name="connsiteX646" fmla="*/ 744962 w 1896822"/>
                <a:gd name="connsiteY646" fmla="*/ 139541 h 1946271"/>
                <a:gd name="connsiteX647" fmla="*/ 766164 w 1896822"/>
                <a:gd name="connsiteY647" fmla="*/ 135567 h 1946271"/>
                <a:gd name="connsiteX648" fmla="*/ 779856 w 1896822"/>
                <a:gd name="connsiteY648" fmla="*/ 114498 h 1946271"/>
                <a:gd name="connsiteX649" fmla="*/ 765545 w 1896822"/>
                <a:gd name="connsiteY649" fmla="*/ 108121 h 1946271"/>
                <a:gd name="connsiteX650" fmla="*/ 786835 w 1896822"/>
                <a:gd name="connsiteY650" fmla="*/ 110709 h 1946271"/>
                <a:gd name="connsiteX651" fmla="*/ 801058 w 1896822"/>
                <a:gd name="connsiteY651" fmla="*/ 110154 h 1946271"/>
                <a:gd name="connsiteX652" fmla="*/ 810245 w 1896822"/>
                <a:gd name="connsiteY652" fmla="*/ 89547 h 1946271"/>
                <a:gd name="connsiteX653" fmla="*/ 814927 w 1896822"/>
                <a:gd name="connsiteY653" fmla="*/ 103039 h 1946271"/>
                <a:gd name="connsiteX654" fmla="*/ 864220 w 1896822"/>
                <a:gd name="connsiteY654" fmla="*/ 84187 h 1946271"/>
                <a:gd name="connsiteX655" fmla="*/ 878443 w 1896822"/>
                <a:gd name="connsiteY655" fmla="*/ 90286 h 1946271"/>
                <a:gd name="connsiteX656" fmla="*/ 878266 w 1896822"/>
                <a:gd name="connsiteY656" fmla="*/ 76609 h 1946271"/>
                <a:gd name="connsiteX657" fmla="*/ 864220 w 1896822"/>
                <a:gd name="connsiteY657" fmla="*/ 84187 h 1946271"/>
                <a:gd name="connsiteX658" fmla="*/ 857065 w 1896822"/>
                <a:gd name="connsiteY658" fmla="*/ 74022 h 1946271"/>
                <a:gd name="connsiteX659" fmla="*/ 870934 w 1896822"/>
                <a:gd name="connsiteY659" fmla="*/ 59975 h 1946271"/>
                <a:gd name="connsiteX660" fmla="*/ 887365 w 1896822"/>
                <a:gd name="connsiteY660" fmla="*/ 62748 h 1946271"/>
                <a:gd name="connsiteX661" fmla="*/ 883036 w 1896822"/>
                <a:gd name="connsiteY661" fmla="*/ 76609 h 1946271"/>
                <a:gd name="connsiteX662" fmla="*/ 901852 w 1896822"/>
                <a:gd name="connsiteY662" fmla="*/ 82801 h 1946271"/>
                <a:gd name="connsiteX663" fmla="*/ 906446 w 1896822"/>
                <a:gd name="connsiteY663" fmla="*/ 61916 h 1946271"/>
                <a:gd name="connsiteX664" fmla="*/ 911216 w 1896822"/>
                <a:gd name="connsiteY664" fmla="*/ 68662 h 1946271"/>
                <a:gd name="connsiteX665" fmla="*/ 923142 w 1896822"/>
                <a:gd name="connsiteY665" fmla="*/ 64688 h 1946271"/>
                <a:gd name="connsiteX666" fmla="*/ 927647 w 1896822"/>
                <a:gd name="connsiteY666" fmla="*/ 71434 h 1946271"/>
                <a:gd name="connsiteX667" fmla="*/ 934803 w 1896822"/>
                <a:gd name="connsiteY667" fmla="*/ 67645 h 1946271"/>
                <a:gd name="connsiteX668" fmla="*/ 946729 w 1896822"/>
                <a:gd name="connsiteY668" fmla="*/ 77626 h 1946271"/>
                <a:gd name="connsiteX669" fmla="*/ 956092 w 1896822"/>
                <a:gd name="connsiteY669" fmla="*/ 70418 h 1946271"/>
                <a:gd name="connsiteX670" fmla="*/ 955828 w 1896822"/>
                <a:gd name="connsiteY670" fmla="*/ 63487 h 1946271"/>
                <a:gd name="connsiteX671" fmla="*/ 965368 w 1896822"/>
                <a:gd name="connsiteY671" fmla="*/ 63117 h 1946271"/>
                <a:gd name="connsiteX672" fmla="*/ 977117 w 1896822"/>
                <a:gd name="connsiteY672" fmla="*/ 59328 h 1946271"/>
                <a:gd name="connsiteX673" fmla="*/ 991605 w 1896822"/>
                <a:gd name="connsiteY673" fmla="*/ 72451 h 1946271"/>
                <a:gd name="connsiteX674" fmla="*/ 1005651 w 1896822"/>
                <a:gd name="connsiteY674" fmla="*/ 65335 h 1946271"/>
                <a:gd name="connsiteX675" fmla="*/ 1017576 w 1896822"/>
                <a:gd name="connsiteY675" fmla="*/ 75038 h 1946271"/>
                <a:gd name="connsiteX676" fmla="*/ 1021905 w 1896822"/>
                <a:gd name="connsiteY676" fmla="*/ 54338 h 1946271"/>
                <a:gd name="connsiteX677" fmla="*/ 1047965 w 1896822"/>
                <a:gd name="connsiteY677" fmla="*/ 56741 h 1946271"/>
                <a:gd name="connsiteX678" fmla="*/ 1064396 w 1896822"/>
                <a:gd name="connsiteY678" fmla="*/ 52767 h 1946271"/>
                <a:gd name="connsiteX679" fmla="*/ 1092753 w 1896822"/>
                <a:gd name="connsiteY679" fmla="*/ 65335 h 1946271"/>
                <a:gd name="connsiteX680" fmla="*/ 1118371 w 1896822"/>
                <a:gd name="connsiteY680" fmla="*/ 47222 h 1946271"/>
                <a:gd name="connsiteX681" fmla="*/ 1125880 w 1896822"/>
                <a:gd name="connsiteY681" fmla="*/ 64134 h 1946271"/>
                <a:gd name="connsiteX682" fmla="*/ 1135067 w 1896822"/>
                <a:gd name="connsiteY682" fmla="*/ 50180 h 1946271"/>
                <a:gd name="connsiteX683" fmla="*/ 1144608 w 1896822"/>
                <a:gd name="connsiteY683" fmla="*/ 56556 h 1946271"/>
                <a:gd name="connsiteX684" fmla="*/ 1156268 w 1896822"/>
                <a:gd name="connsiteY684" fmla="*/ 46021 h 1946271"/>
                <a:gd name="connsiteX685" fmla="*/ 1161039 w 1896822"/>
                <a:gd name="connsiteY685" fmla="*/ 52582 h 1946271"/>
                <a:gd name="connsiteX686" fmla="*/ 1163424 w 1896822"/>
                <a:gd name="connsiteY686" fmla="*/ 56002 h 1946271"/>
                <a:gd name="connsiteX687" fmla="*/ 1162452 w 1896822"/>
                <a:gd name="connsiteY687" fmla="*/ 54338 h 1946271"/>
                <a:gd name="connsiteX688" fmla="*/ 1165014 w 1896822"/>
                <a:gd name="connsiteY688" fmla="*/ 56926 h 1946271"/>
                <a:gd name="connsiteX689" fmla="*/ 1191957 w 1896822"/>
                <a:gd name="connsiteY689" fmla="*/ 61731 h 1946271"/>
                <a:gd name="connsiteX690" fmla="*/ 1217841 w 1896822"/>
                <a:gd name="connsiteY690" fmla="*/ 64134 h 1946271"/>
                <a:gd name="connsiteX691" fmla="*/ 1229943 w 1896822"/>
                <a:gd name="connsiteY691" fmla="*/ 74022 h 1946271"/>
                <a:gd name="connsiteX692" fmla="*/ 1255473 w 1896822"/>
                <a:gd name="connsiteY692" fmla="*/ 62932 h 1946271"/>
                <a:gd name="connsiteX693" fmla="*/ 1260243 w 1896822"/>
                <a:gd name="connsiteY693" fmla="*/ 62563 h 1946271"/>
                <a:gd name="connsiteX694" fmla="*/ 1265455 w 1896822"/>
                <a:gd name="connsiteY694" fmla="*/ 76055 h 1946271"/>
                <a:gd name="connsiteX695" fmla="*/ 1279501 w 1896822"/>
                <a:gd name="connsiteY695" fmla="*/ 75593 h 1946271"/>
                <a:gd name="connsiteX696" fmla="*/ 1260243 w 1896822"/>
                <a:gd name="connsiteY696" fmla="*/ 62563 h 1946271"/>
                <a:gd name="connsiteX697" fmla="*/ 1255473 w 1896822"/>
                <a:gd name="connsiteY697" fmla="*/ 62932 h 1946271"/>
                <a:gd name="connsiteX698" fmla="*/ 1253088 w 1896822"/>
                <a:gd name="connsiteY698" fmla="*/ 52582 h 1946271"/>
                <a:gd name="connsiteX699" fmla="*/ 1241427 w 1896822"/>
                <a:gd name="connsiteY699" fmla="*/ 56371 h 1946271"/>
                <a:gd name="connsiteX700" fmla="*/ 1229502 w 1896822"/>
                <a:gd name="connsiteY700" fmla="*/ 46668 h 1946271"/>
                <a:gd name="connsiteX701" fmla="*/ 1222523 w 1896822"/>
                <a:gd name="connsiteY701" fmla="*/ 63949 h 1946271"/>
                <a:gd name="connsiteX702" fmla="*/ 1219961 w 1896822"/>
                <a:gd name="connsiteY702" fmla="*/ 53968 h 1946271"/>
                <a:gd name="connsiteX703" fmla="*/ 1205915 w 1896822"/>
                <a:gd name="connsiteY703" fmla="*/ 54338 h 1946271"/>
                <a:gd name="connsiteX704" fmla="*/ 1189219 w 1896822"/>
                <a:gd name="connsiteY704" fmla="*/ 44820 h 1946271"/>
                <a:gd name="connsiteX705" fmla="*/ 1207858 w 1896822"/>
                <a:gd name="connsiteY705" fmla="*/ 30404 h 1946271"/>
                <a:gd name="connsiteX706" fmla="*/ 1186480 w 1896822"/>
                <a:gd name="connsiteY706" fmla="*/ 14139 h 1946271"/>
                <a:gd name="connsiteX707" fmla="*/ 1200350 w 1896822"/>
                <a:gd name="connsiteY707" fmla="*/ 0 h 1946271"/>
                <a:gd name="connsiteX708" fmla="*/ 1214837 w 1896822"/>
                <a:gd name="connsiteY708" fmla="*/ 28186 h 1946271"/>
                <a:gd name="connsiteX709" fmla="*/ 1212629 w 1896822"/>
                <a:gd name="connsiteY709" fmla="*/ 30404 h 1946271"/>
                <a:gd name="connsiteX710" fmla="*/ 1217399 w 1896822"/>
                <a:gd name="connsiteY710" fmla="*/ 29942 h 1946271"/>
                <a:gd name="connsiteX711" fmla="*/ 1214837 w 1896822"/>
                <a:gd name="connsiteY711" fmla="*/ 28186 h 1946271"/>
                <a:gd name="connsiteX712" fmla="*/ 920757 w 1896822"/>
                <a:gd name="connsiteY712" fmla="*/ 76609 h 1946271"/>
                <a:gd name="connsiteX713" fmla="*/ 918548 w 1896822"/>
                <a:gd name="connsiteY713" fmla="*/ 78550 h 1946271"/>
                <a:gd name="connsiteX714" fmla="*/ 923142 w 1896822"/>
                <a:gd name="connsiteY714" fmla="*/ 78365 h 1946271"/>
                <a:gd name="connsiteX715" fmla="*/ 920757 w 1896822"/>
                <a:gd name="connsiteY715" fmla="*/ 76609 h 1946271"/>
                <a:gd name="connsiteX716" fmla="*/ 1393812 w 1896822"/>
                <a:gd name="connsiteY716" fmla="*/ 98233 h 1946271"/>
                <a:gd name="connsiteX717" fmla="*/ 1390808 w 1896822"/>
                <a:gd name="connsiteY717" fmla="*/ 102207 h 1946271"/>
                <a:gd name="connsiteX718" fmla="*/ 1402557 w 1896822"/>
                <a:gd name="connsiteY718" fmla="*/ 98418 h 1946271"/>
                <a:gd name="connsiteX719" fmla="*/ 1393812 w 1896822"/>
                <a:gd name="connsiteY719" fmla="*/ 98233 h 1946271"/>
                <a:gd name="connsiteX720" fmla="*/ 859980 w 1896822"/>
                <a:gd name="connsiteY720" fmla="*/ 111541 h 1946271"/>
                <a:gd name="connsiteX721" fmla="*/ 857860 w 1896822"/>
                <a:gd name="connsiteY721" fmla="*/ 115145 h 1946271"/>
                <a:gd name="connsiteX722" fmla="*/ 850704 w 1896822"/>
                <a:gd name="connsiteY722" fmla="*/ 118656 h 1946271"/>
                <a:gd name="connsiteX723" fmla="*/ 859980 w 1896822"/>
                <a:gd name="connsiteY723" fmla="*/ 111541 h 1946271"/>
                <a:gd name="connsiteX724" fmla="*/ 791782 w 1896822"/>
                <a:gd name="connsiteY724" fmla="*/ 118841 h 1946271"/>
                <a:gd name="connsiteX725" fmla="*/ 789397 w 1896822"/>
                <a:gd name="connsiteY725" fmla="*/ 120874 h 1946271"/>
                <a:gd name="connsiteX726" fmla="*/ 794167 w 1896822"/>
                <a:gd name="connsiteY726" fmla="*/ 120689 h 1946271"/>
                <a:gd name="connsiteX727" fmla="*/ 791782 w 1896822"/>
                <a:gd name="connsiteY727" fmla="*/ 118841 h 1946271"/>
                <a:gd name="connsiteX728" fmla="*/ 838425 w 1896822"/>
                <a:gd name="connsiteY728" fmla="*/ 124386 h 1946271"/>
                <a:gd name="connsiteX729" fmla="*/ 836835 w 1896822"/>
                <a:gd name="connsiteY729" fmla="*/ 125864 h 1946271"/>
                <a:gd name="connsiteX730" fmla="*/ 838425 w 1896822"/>
                <a:gd name="connsiteY730" fmla="*/ 124386 h 1946271"/>
                <a:gd name="connsiteX731" fmla="*/ 879679 w 1896822"/>
                <a:gd name="connsiteY731" fmla="*/ 127620 h 1946271"/>
                <a:gd name="connsiteX732" fmla="*/ 876852 w 1896822"/>
                <a:gd name="connsiteY732" fmla="*/ 127990 h 1946271"/>
                <a:gd name="connsiteX733" fmla="*/ 879238 w 1896822"/>
                <a:gd name="connsiteY733" fmla="*/ 131132 h 1946271"/>
                <a:gd name="connsiteX734" fmla="*/ 879679 w 1896822"/>
                <a:gd name="connsiteY734" fmla="*/ 127620 h 1946271"/>
                <a:gd name="connsiteX735" fmla="*/ 824909 w 1896822"/>
                <a:gd name="connsiteY735" fmla="*/ 129746 h 1946271"/>
                <a:gd name="connsiteX736" fmla="*/ 817930 w 1896822"/>
                <a:gd name="connsiteY736" fmla="*/ 133350 h 1946271"/>
                <a:gd name="connsiteX737" fmla="*/ 829856 w 1896822"/>
                <a:gd name="connsiteY737" fmla="*/ 136492 h 1946271"/>
                <a:gd name="connsiteX738" fmla="*/ 824909 w 1896822"/>
                <a:gd name="connsiteY738" fmla="*/ 129746 h 1946271"/>
                <a:gd name="connsiteX739" fmla="*/ 845757 w 1896822"/>
                <a:gd name="connsiteY739" fmla="*/ 132610 h 1946271"/>
                <a:gd name="connsiteX740" fmla="*/ 841517 w 1896822"/>
                <a:gd name="connsiteY740" fmla="*/ 132795 h 1946271"/>
                <a:gd name="connsiteX741" fmla="*/ 858213 w 1896822"/>
                <a:gd name="connsiteY741" fmla="*/ 142313 h 1946271"/>
                <a:gd name="connsiteX742" fmla="*/ 845757 w 1896822"/>
                <a:gd name="connsiteY742" fmla="*/ 132610 h 1946271"/>
                <a:gd name="connsiteX743" fmla="*/ 806800 w 1896822"/>
                <a:gd name="connsiteY743" fmla="*/ 140465 h 1946271"/>
                <a:gd name="connsiteX744" fmla="*/ 804061 w 1896822"/>
                <a:gd name="connsiteY744" fmla="*/ 140927 h 1946271"/>
                <a:gd name="connsiteX745" fmla="*/ 806446 w 1896822"/>
                <a:gd name="connsiteY745" fmla="*/ 144069 h 1946271"/>
                <a:gd name="connsiteX746" fmla="*/ 806800 w 1896822"/>
                <a:gd name="connsiteY746" fmla="*/ 140465 h 1946271"/>
                <a:gd name="connsiteX747" fmla="*/ 792754 w 1896822"/>
                <a:gd name="connsiteY747" fmla="*/ 141112 h 1946271"/>
                <a:gd name="connsiteX748" fmla="*/ 789750 w 1896822"/>
                <a:gd name="connsiteY748" fmla="*/ 141482 h 1946271"/>
                <a:gd name="connsiteX749" fmla="*/ 792135 w 1896822"/>
                <a:gd name="connsiteY749" fmla="*/ 144716 h 1946271"/>
                <a:gd name="connsiteX750" fmla="*/ 792754 w 1896822"/>
                <a:gd name="connsiteY750" fmla="*/ 141112 h 1946271"/>
                <a:gd name="connsiteX751" fmla="*/ 782860 w 1896822"/>
                <a:gd name="connsiteY751" fmla="*/ 145086 h 1946271"/>
                <a:gd name="connsiteX752" fmla="*/ 771111 w 1896822"/>
                <a:gd name="connsiteY752" fmla="*/ 155806 h 1946271"/>
                <a:gd name="connsiteX753" fmla="*/ 766340 w 1896822"/>
                <a:gd name="connsiteY753" fmla="*/ 149059 h 1946271"/>
                <a:gd name="connsiteX754" fmla="*/ 761747 w 1896822"/>
                <a:gd name="connsiteY754" fmla="*/ 156175 h 1946271"/>
                <a:gd name="connsiteX755" fmla="*/ 771111 w 1896822"/>
                <a:gd name="connsiteY755" fmla="*/ 155806 h 1946271"/>
                <a:gd name="connsiteX756" fmla="*/ 782860 w 1896822"/>
                <a:gd name="connsiteY756" fmla="*/ 145086 h 1946271"/>
                <a:gd name="connsiteX757" fmla="*/ 1488688 w 1896822"/>
                <a:gd name="connsiteY757" fmla="*/ 147026 h 1946271"/>
                <a:gd name="connsiteX758" fmla="*/ 1483741 w 1896822"/>
                <a:gd name="connsiteY758" fmla="*/ 149984 h 1946271"/>
                <a:gd name="connsiteX759" fmla="*/ 1488864 w 1896822"/>
                <a:gd name="connsiteY759" fmla="*/ 163291 h 1946271"/>
                <a:gd name="connsiteX760" fmla="*/ 1488688 w 1896822"/>
                <a:gd name="connsiteY760" fmla="*/ 147026 h 1946271"/>
                <a:gd name="connsiteX761" fmla="*/ 1495578 w 1896822"/>
                <a:gd name="connsiteY761" fmla="*/ 159779 h 1946271"/>
                <a:gd name="connsiteX762" fmla="*/ 1491073 w 1896822"/>
                <a:gd name="connsiteY762" fmla="*/ 166710 h 1946271"/>
                <a:gd name="connsiteX763" fmla="*/ 1496020 w 1896822"/>
                <a:gd name="connsiteY763" fmla="*/ 173456 h 1946271"/>
                <a:gd name="connsiteX764" fmla="*/ 1500614 w 1896822"/>
                <a:gd name="connsiteY764" fmla="*/ 166340 h 1946271"/>
                <a:gd name="connsiteX765" fmla="*/ 1495578 w 1896822"/>
                <a:gd name="connsiteY765" fmla="*/ 159779 h 1946271"/>
                <a:gd name="connsiteX766" fmla="*/ 738160 w 1896822"/>
                <a:gd name="connsiteY766" fmla="*/ 163753 h 1946271"/>
                <a:gd name="connsiteX767" fmla="*/ 733567 w 1896822"/>
                <a:gd name="connsiteY767" fmla="*/ 177430 h 1946271"/>
                <a:gd name="connsiteX768" fmla="*/ 738337 w 1896822"/>
                <a:gd name="connsiteY768" fmla="*/ 177430 h 1946271"/>
                <a:gd name="connsiteX769" fmla="*/ 738160 w 1896822"/>
                <a:gd name="connsiteY769" fmla="*/ 163753 h 1946271"/>
                <a:gd name="connsiteX770" fmla="*/ 712984 w 1896822"/>
                <a:gd name="connsiteY770" fmla="*/ 178169 h 1946271"/>
                <a:gd name="connsiteX771" fmla="*/ 710157 w 1896822"/>
                <a:gd name="connsiteY771" fmla="*/ 178446 h 1946271"/>
                <a:gd name="connsiteX772" fmla="*/ 712542 w 1896822"/>
                <a:gd name="connsiteY772" fmla="*/ 181773 h 1946271"/>
                <a:gd name="connsiteX773" fmla="*/ 712984 w 1896822"/>
                <a:gd name="connsiteY773" fmla="*/ 178169 h 1946271"/>
                <a:gd name="connsiteX774" fmla="*/ 653620 w 1896822"/>
                <a:gd name="connsiteY774" fmla="*/ 176228 h 1946271"/>
                <a:gd name="connsiteX775" fmla="*/ 651058 w 1896822"/>
                <a:gd name="connsiteY775" fmla="*/ 177245 h 1946271"/>
                <a:gd name="connsiteX776" fmla="*/ 656005 w 1896822"/>
                <a:gd name="connsiteY776" fmla="*/ 183806 h 1946271"/>
                <a:gd name="connsiteX777" fmla="*/ 653620 w 1896822"/>
                <a:gd name="connsiteY777" fmla="*/ 176228 h 1946271"/>
                <a:gd name="connsiteX778" fmla="*/ 663161 w 1896822"/>
                <a:gd name="connsiteY778" fmla="*/ 181588 h 1946271"/>
                <a:gd name="connsiteX779" fmla="*/ 660776 w 1896822"/>
                <a:gd name="connsiteY779" fmla="*/ 183529 h 1946271"/>
                <a:gd name="connsiteX780" fmla="*/ 665546 w 1896822"/>
                <a:gd name="connsiteY780" fmla="*/ 183344 h 1946271"/>
                <a:gd name="connsiteX781" fmla="*/ 663161 w 1896822"/>
                <a:gd name="connsiteY781" fmla="*/ 181588 h 1946271"/>
                <a:gd name="connsiteX782" fmla="*/ 666341 w 1896822"/>
                <a:gd name="connsiteY782" fmla="*/ 200255 h 1946271"/>
                <a:gd name="connsiteX783" fmla="*/ 663337 w 1896822"/>
                <a:gd name="connsiteY783" fmla="*/ 200625 h 1946271"/>
                <a:gd name="connsiteX784" fmla="*/ 665722 w 1896822"/>
                <a:gd name="connsiteY784" fmla="*/ 203767 h 1946271"/>
                <a:gd name="connsiteX785" fmla="*/ 666341 w 1896822"/>
                <a:gd name="connsiteY785" fmla="*/ 200255 h 1946271"/>
                <a:gd name="connsiteX786" fmla="*/ 620935 w 1896822"/>
                <a:gd name="connsiteY786" fmla="*/ 203582 h 1946271"/>
                <a:gd name="connsiteX787" fmla="*/ 618550 w 1896822"/>
                <a:gd name="connsiteY787" fmla="*/ 205800 h 1946271"/>
                <a:gd name="connsiteX788" fmla="*/ 623320 w 1896822"/>
                <a:gd name="connsiteY788" fmla="*/ 205430 h 1946271"/>
                <a:gd name="connsiteX789" fmla="*/ 620935 w 1896822"/>
                <a:gd name="connsiteY789" fmla="*/ 203582 h 1946271"/>
                <a:gd name="connsiteX790" fmla="*/ 581005 w 1896822"/>
                <a:gd name="connsiteY790" fmla="*/ 213932 h 1946271"/>
                <a:gd name="connsiteX791" fmla="*/ 574292 w 1896822"/>
                <a:gd name="connsiteY791" fmla="*/ 231213 h 1946271"/>
                <a:gd name="connsiteX792" fmla="*/ 585952 w 1896822"/>
                <a:gd name="connsiteY792" fmla="*/ 227424 h 1946271"/>
                <a:gd name="connsiteX793" fmla="*/ 585952 w 1896822"/>
                <a:gd name="connsiteY793" fmla="*/ 220493 h 1946271"/>
                <a:gd name="connsiteX794" fmla="*/ 581005 w 1896822"/>
                <a:gd name="connsiteY794" fmla="*/ 213932 h 1946271"/>
                <a:gd name="connsiteX795" fmla="*/ 1508476 w 1896822"/>
                <a:gd name="connsiteY795" fmla="*/ 217259 h 1946271"/>
                <a:gd name="connsiteX796" fmla="*/ 1503970 w 1896822"/>
                <a:gd name="connsiteY796" fmla="*/ 224282 h 1946271"/>
                <a:gd name="connsiteX797" fmla="*/ 1508741 w 1896822"/>
                <a:gd name="connsiteY797" fmla="*/ 231028 h 1946271"/>
                <a:gd name="connsiteX798" fmla="*/ 1513246 w 1896822"/>
                <a:gd name="connsiteY798" fmla="*/ 223820 h 1946271"/>
                <a:gd name="connsiteX799" fmla="*/ 1508476 w 1896822"/>
                <a:gd name="connsiteY799" fmla="*/ 217259 h 1946271"/>
                <a:gd name="connsiteX800" fmla="*/ 528620 w 1896822"/>
                <a:gd name="connsiteY800" fmla="*/ 190737 h 1946271"/>
                <a:gd name="connsiteX801" fmla="*/ 521642 w 1896822"/>
                <a:gd name="connsiteY801" fmla="*/ 199054 h 1946271"/>
                <a:gd name="connsiteX802" fmla="*/ 514751 w 1896822"/>
                <a:gd name="connsiteY802" fmla="*/ 195912 h 1946271"/>
                <a:gd name="connsiteX803" fmla="*/ 510158 w 1896822"/>
                <a:gd name="connsiteY803" fmla="*/ 202843 h 1946271"/>
                <a:gd name="connsiteX804" fmla="*/ 507596 w 1896822"/>
                <a:gd name="connsiteY804" fmla="*/ 199424 h 1946271"/>
                <a:gd name="connsiteX805" fmla="*/ 503002 w 1896822"/>
                <a:gd name="connsiteY805" fmla="*/ 206539 h 1946271"/>
                <a:gd name="connsiteX806" fmla="*/ 491341 w 1896822"/>
                <a:gd name="connsiteY806" fmla="*/ 217259 h 1946271"/>
                <a:gd name="connsiteX807" fmla="*/ 484363 w 1896822"/>
                <a:gd name="connsiteY807" fmla="*/ 214117 h 1946271"/>
                <a:gd name="connsiteX808" fmla="*/ 479769 w 1896822"/>
                <a:gd name="connsiteY808" fmla="*/ 227794 h 1946271"/>
                <a:gd name="connsiteX809" fmla="*/ 472702 w 1896822"/>
                <a:gd name="connsiteY809" fmla="*/ 231583 h 1946271"/>
                <a:gd name="connsiteX810" fmla="*/ 465546 w 1896822"/>
                <a:gd name="connsiteY810" fmla="*/ 228441 h 1946271"/>
                <a:gd name="connsiteX811" fmla="*/ 463338 w 1896822"/>
                <a:gd name="connsiteY811" fmla="*/ 238698 h 1946271"/>
                <a:gd name="connsiteX812" fmla="*/ 489133 w 1896822"/>
                <a:gd name="connsiteY812" fmla="*/ 220678 h 1946271"/>
                <a:gd name="connsiteX813" fmla="*/ 505829 w 1896822"/>
                <a:gd name="connsiteY813" fmla="*/ 223635 h 1946271"/>
                <a:gd name="connsiteX814" fmla="*/ 529062 w 1896822"/>
                <a:gd name="connsiteY814" fmla="*/ 208942 h 1946271"/>
                <a:gd name="connsiteX815" fmla="*/ 533744 w 1896822"/>
                <a:gd name="connsiteY815" fmla="*/ 208757 h 1946271"/>
                <a:gd name="connsiteX816" fmla="*/ 531006 w 1896822"/>
                <a:gd name="connsiteY816" fmla="*/ 191661 h 1946271"/>
                <a:gd name="connsiteX817" fmla="*/ 528620 w 1896822"/>
                <a:gd name="connsiteY817" fmla="*/ 190737 h 1946271"/>
                <a:gd name="connsiteX818" fmla="*/ 531801 w 1896822"/>
                <a:gd name="connsiteY818" fmla="*/ 232784 h 1946271"/>
                <a:gd name="connsiteX819" fmla="*/ 512984 w 1896822"/>
                <a:gd name="connsiteY819" fmla="*/ 233338 h 1946271"/>
                <a:gd name="connsiteX820" fmla="*/ 510953 w 1896822"/>
                <a:gd name="connsiteY820" fmla="*/ 250619 h 1946271"/>
                <a:gd name="connsiteX821" fmla="*/ 496907 w 1896822"/>
                <a:gd name="connsiteY821" fmla="*/ 258012 h 1946271"/>
                <a:gd name="connsiteX822" fmla="*/ 498850 w 1896822"/>
                <a:gd name="connsiteY822" fmla="*/ 240916 h 1946271"/>
                <a:gd name="connsiteX823" fmla="*/ 480211 w 1896822"/>
                <a:gd name="connsiteY823" fmla="*/ 255240 h 1946271"/>
                <a:gd name="connsiteX824" fmla="*/ 485158 w 1896822"/>
                <a:gd name="connsiteY824" fmla="*/ 261709 h 1946271"/>
                <a:gd name="connsiteX825" fmla="*/ 478179 w 1896822"/>
                <a:gd name="connsiteY825" fmla="*/ 272244 h 1946271"/>
                <a:gd name="connsiteX826" fmla="*/ 459539 w 1896822"/>
                <a:gd name="connsiteY826" fmla="*/ 279821 h 1946271"/>
                <a:gd name="connsiteX827" fmla="*/ 454769 w 1896822"/>
                <a:gd name="connsiteY827" fmla="*/ 280006 h 1946271"/>
                <a:gd name="connsiteX828" fmla="*/ 445494 w 1896822"/>
                <a:gd name="connsiteY828" fmla="*/ 294053 h 1946271"/>
                <a:gd name="connsiteX829" fmla="*/ 443108 w 1896822"/>
                <a:gd name="connsiteY829" fmla="*/ 290726 h 1946271"/>
                <a:gd name="connsiteX830" fmla="*/ 427207 w 1896822"/>
                <a:gd name="connsiteY830" fmla="*/ 322053 h 1946271"/>
                <a:gd name="connsiteX831" fmla="*/ 434363 w 1896822"/>
                <a:gd name="connsiteY831" fmla="*/ 325010 h 1946271"/>
                <a:gd name="connsiteX832" fmla="*/ 455564 w 1896822"/>
                <a:gd name="connsiteY832" fmla="*/ 320852 h 1946271"/>
                <a:gd name="connsiteX833" fmla="*/ 487720 w 1896822"/>
                <a:gd name="connsiteY833" fmla="*/ 278805 h 1946271"/>
                <a:gd name="connsiteX834" fmla="*/ 499469 w 1896822"/>
                <a:gd name="connsiteY834" fmla="*/ 275016 h 1946271"/>
                <a:gd name="connsiteX835" fmla="*/ 497437 w 1896822"/>
                <a:gd name="connsiteY835" fmla="*/ 285366 h 1946271"/>
                <a:gd name="connsiteX836" fmla="*/ 506801 w 1896822"/>
                <a:gd name="connsiteY836" fmla="*/ 284996 h 1946271"/>
                <a:gd name="connsiteX837" fmla="*/ 515900 w 1896822"/>
                <a:gd name="connsiteY837" fmla="*/ 270857 h 1946271"/>
                <a:gd name="connsiteX838" fmla="*/ 530034 w 1896822"/>
                <a:gd name="connsiteY838" fmla="*/ 263742 h 1946271"/>
                <a:gd name="connsiteX839" fmla="*/ 546288 w 1896822"/>
                <a:gd name="connsiteY839" fmla="*/ 252837 h 1946271"/>
                <a:gd name="connsiteX840" fmla="*/ 551059 w 1896822"/>
                <a:gd name="connsiteY840" fmla="*/ 252375 h 1946271"/>
                <a:gd name="connsiteX841" fmla="*/ 543726 w 1896822"/>
                <a:gd name="connsiteY841" fmla="*/ 242487 h 1946271"/>
                <a:gd name="connsiteX842" fmla="*/ 531977 w 1896822"/>
                <a:gd name="connsiteY842" fmla="*/ 246461 h 1946271"/>
                <a:gd name="connsiteX843" fmla="*/ 531801 w 1896822"/>
                <a:gd name="connsiteY843" fmla="*/ 232784 h 1946271"/>
                <a:gd name="connsiteX844" fmla="*/ 1511126 w 1896822"/>
                <a:gd name="connsiteY844" fmla="*/ 234170 h 1946271"/>
                <a:gd name="connsiteX845" fmla="*/ 1523228 w 1896822"/>
                <a:gd name="connsiteY845" fmla="*/ 250804 h 1946271"/>
                <a:gd name="connsiteX846" fmla="*/ 1511126 w 1896822"/>
                <a:gd name="connsiteY846" fmla="*/ 234170 h 1946271"/>
                <a:gd name="connsiteX847" fmla="*/ 895934 w 1896822"/>
                <a:gd name="connsiteY847" fmla="*/ 280838 h 1946271"/>
                <a:gd name="connsiteX848" fmla="*/ 891340 w 1896822"/>
                <a:gd name="connsiteY848" fmla="*/ 287953 h 1946271"/>
                <a:gd name="connsiteX849" fmla="*/ 896287 w 1896822"/>
                <a:gd name="connsiteY849" fmla="*/ 294515 h 1946271"/>
                <a:gd name="connsiteX850" fmla="*/ 900881 w 1896822"/>
                <a:gd name="connsiteY850" fmla="*/ 287584 h 1946271"/>
                <a:gd name="connsiteX851" fmla="*/ 895934 w 1896822"/>
                <a:gd name="connsiteY851" fmla="*/ 280838 h 1946271"/>
                <a:gd name="connsiteX852" fmla="*/ 907859 w 1896822"/>
                <a:gd name="connsiteY852" fmla="*/ 285181 h 1946271"/>
                <a:gd name="connsiteX853" fmla="*/ 905651 w 1896822"/>
                <a:gd name="connsiteY853" fmla="*/ 287122 h 1946271"/>
                <a:gd name="connsiteX854" fmla="*/ 910245 w 1896822"/>
                <a:gd name="connsiteY854" fmla="*/ 287122 h 1946271"/>
                <a:gd name="connsiteX855" fmla="*/ 907859 w 1896822"/>
                <a:gd name="connsiteY855" fmla="*/ 285181 h 1946271"/>
                <a:gd name="connsiteX856" fmla="*/ 492666 w 1896822"/>
                <a:gd name="connsiteY856" fmla="*/ 286752 h 1946271"/>
                <a:gd name="connsiteX857" fmla="*/ 490370 w 1896822"/>
                <a:gd name="connsiteY857" fmla="*/ 288970 h 1946271"/>
                <a:gd name="connsiteX858" fmla="*/ 495052 w 1896822"/>
                <a:gd name="connsiteY858" fmla="*/ 288693 h 1946271"/>
                <a:gd name="connsiteX859" fmla="*/ 492666 w 1896822"/>
                <a:gd name="connsiteY859" fmla="*/ 286752 h 1946271"/>
                <a:gd name="connsiteX860" fmla="*/ 572878 w 1896822"/>
                <a:gd name="connsiteY860" fmla="*/ 291280 h 1946271"/>
                <a:gd name="connsiteX861" fmla="*/ 570670 w 1896822"/>
                <a:gd name="connsiteY861" fmla="*/ 292666 h 1946271"/>
                <a:gd name="connsiteX862" fmla="*/ 570935 w 1896822"/>
                <a:gd name="connsiteY862" fmla="*/ 299690 h 1946271"/>
                <a:gd name="connsiteX863" fmla="*/ 572878 w 1896822"/>
                <a:gd name="connsiteY863" fmla="*/ 291280 h 1946271"/>
                <a:gd name="connsiteX864" fmla="*/ 869697 w 1896822"/>
                <a:gd name="connsiteY864" fmla="*/ 294053 h 1946271"/>
                <a:gd name="connsiteX865" fmla="*/ 867930 w 1896822"/>
                <a:gd name="connsiteY865" fmla="*/ 295439 h 1946271"/>
                <a:gd name="connsiteX866" fmla="*/ 854061 w 1896822"/>
                <a:gd name="connsiteY866" fmla="*/ 302832 h 1946271"/>
                <a:gd name="connsiteX867" fmla="*/ 867930 w 1896822"/>
                <a:gd name="connsiteY867" fmla="*/ 295439 h 1946271"/>
                <a:gd name="connsiteX868" fmla="*/ 869697 w 1896822"/>
                <a:gd name="connsiteY868" fmla="*/ 294053 h 1946271"/>
                <a:gd name="connsiteX869" fmla="*/ 559362 w 1896822"/>
                <a:gd name="connsiteY869" fmla="*/ 293128 h 1946271"/>
                <a:gd name="connsiteX870" fmla="*/ 556447 w 1896822"/>
                <a:gd name="connsiteY870" fmla="*/ 293313 h 1946271"/>
                <a:gd name="connsiteX871" fmla="*/ 558744 w 1896822"/>
                <a:gd name="connsiteY871" fmla="*/ 296640 h 1946271"/>
                <a:gd name="connsiteX872" fmla="*/ 559362 w 1896822"/>
                <a:gd name="connsiteY872" fmla="*/ 293128 h 1946271"/>
                <a:gd name="connsiteX873" fmla="*/ 846906 w 1896822"/>
                <a:gd name="connsiteY873" fmla="*/ 301076 h 1946271"/>
                <a:gd name="connsiteX874" fmla="*/ 844520 w 1896822"/>
                <a:gd name="connsiteY874" fmla="*/ 303016 h 1946271"/>
                <a:gd name="connsiteX875" fmla="*/ 849291 w 1896822"/>
                <a:gd name="connsiteY875" fmla="*/ 303016 h 1946271"/>
                <a:gd name="connsiteX876" fmla="*/ 846906 w 1896822"/>
                <a:gd name="connsiteY876" fmla="*/ 301076 h 1946271"/>
                <a:gd name="connsiteX877" fmla="*/ 839750 w 1896822"/>
                <a:gd name="connsiteY877" fmla="*/ 303386 h 1946271"/>
                <a:gd name="connsiteX878" fmla="*/ 839750 w 1896822"/>
                <a:gd name="connsiteY878" fmla="*/ 303386 h 1946271"/>
                <a:gd name="connsiteX879" fmla="*/ 563161 w 1896822"/>
                <a:gd name="connsiteY879" fmla="*/ 305234 h 1946271"/>
                <a:gd name="connsiteX880" fmla="*/ 561394 w 1896822"/>
                <a:gd name="connsiteY880" fmla="*/ 306805 h 1946271"/>
                <a:gd name="connsiteX881" fmla="*/ 561394 w 1896822"/>
                <a:gd name="connsiteY881" fmla="*/ 306805 h 1946271"/>
                <a:gd name="connsiteX882" fmla="*/ 563161 w 1896822"/>
                <a:gd name="connsiteY882" fmla="*/ 305234 h 1946271"/>
                <a:gd name="connsiteX883" fmla="*/ 825704 w 1896822"/>
                <a:gd name="connsiteY883" fmla="*/ 312904 h 1946271"/>
                <a:gd name="connsiteX884" fmla="*/ 823496 w 1896822"/>
                <a:gd name="connsiteY884" fmla="*/ 314106 h 1946271"/>
                <a:gd name="connsiteX885" fmla="*/ 823672 w 1896822"/>
                <a:gd name="connsiteY885" fmla="*/ 321037 h 1946271"/>
                <a:gd name="connsiteX886" fmla="*/ 825704 w 1896822"/>
                <a:gd name="connsiteY886" fmla="*/ 312904 h 1946271"/>
                <a:gd name="connsiteX887" fmla="*/ 547437 w 1896822"/>
                <a:gd name="connsiteY887" fmla="*/ 309947 h 1946271"/>
                <a:gd name="connsiteX888" fmla="*/ 545052 w 1896822"/>
                <a:gd name="connsiteY888" fmla="*/ 310779 h 1946271"/>
                <a:gd name="connsiteX889" fmla="*/ 549822 w 1896822"/>
                <a:gd name="connsiteY889" fmla="*/ 317525 h 1946271"/>
                <a:gd name="connsiteX890" fmla="*/ 547437 w 1896822"/>
                <a:gd name="connsiteY890" fmla="*/ 309947 h 1946271"/>
                <a:gd name="connsiteX891" fmla="*/ 537984 w 1896822"/>
                <a:gd name="connsiteY891" fmla="*/ 315954 h 1946271"/>
                <a:gd name="connsiteX892" fmla="*/ 535776 w 1896822"/>
                <a:gd name="connsiteY892" fmla="*/ 318079 h 1946271"/>
                <a:gd name="connsiteX893" fmla="*/ 540370 w 1896822"/>
                <a:gd name="connsiteY893" fmla="*/ 317710 h 1946271"/>
                <a:gd name="connsiteX894" fmla="*/ 537984 w 1896822"/>
                <a:gd name="connsiteY894" fmla="*/ 315954 h 1946271"/>
                <a:gd name="connsiteX895" fmla="*/ 807241 w 1896822"/>
                <a:gd name="connsiteY895" fmla="*/ 319650 h 1946271"/>
                <a:gd name="connsiteX896" fmla="*/ 792930 w 1896822"/>
                <a:gd name="connsiteY896" fmla="*/ 325657 h 1946271"/>
                <a:gd name="connsiteX897" fmla="*/ 802471 w 1896822"/>
                <a:gd name="connsiteY897" fmla="*/ 325010 h 1946271"/>
                <a:gd name="connsiteX898" fmla="*/ 811835 w 1896822"/>
                <a:gd name="connsiteY898" fmla="*/ 324825 h 1946271"/>
                <a:gd name="connsiteX899" fmla="*/ 807241 w 1896822"/>
                <a:gd name="connsiteY899" fmla="*/ 319650 h 1946271"/>
                <a:gd name="connsiteX900" fmla="*/ 430829 w 1896822"/>
                <a:gd name="connsiteY900" fmla="*/ 222619 h 1946271"/>
                <a:gd name="connsiteX901" fmla="*/ 427649 w 1896822"/>
                <a:gd name="connsiteY901" fmla="*/ 222896 h 1946271"/>
                <a:gd name="connsiteX902" fmla="*/ 430211 w 1896822"/>
                <a:gd name="connsiteY902" fmla="*/ 226223 h 1946271"/>
                <a:gd name="connsiteX903" fmla="*/ 430829 w 1896822"/>
                <a:gd name="connsiteY903" fmla="*/ 222619 h 1946271"/>
                <a:gd name="connsiteX904" fmla="*/ 420847 w 1896822"/>
                <a:gd name="connsiteY904" fmla="*/ 235556 h 1946271"/>
                <a:gd name="connsiteX905" fmla="*/ 418727 w 1896822"/>
                <a:gd name="connsiteY905" fmla="*/ 236942 h 1946271"/>
                <a:gd name="connsiteX906" fmla="*/ 418727 w 1896822"/>
                <a:gd name="connsiteY906" fmla="*/ 243873 h 1946271"/>
                <a:gd name="connsiteX907" fmla="*/ 420847 w 1896822"/>
                <a:gd name="connsiteY907" fmla="*/ 235556 h 1946271"/>
                <a:gd name="connsiteX908" fmla="*/ 447437 w 1896822"/>
                <a:gd name="connsiteY908" fmla="*/ 252005 h 1946271"/>
                <a:gd name="connsiteX909" fmla="*/ 444875 w 1896822"/>
                <a:gd name="connsiteY909" fmla="*/ 253022 h 1946271"/>
                <a:gd name="connsiteX910" fmla="*/ 449645 w 1896822"/>
                <a:gd name="connsiteY910" fmla="*/ 259768 h 1946271"/>
                <a:gd name="connsiteX911" fmla="*/ 447437 w 1896822"/>
                <a:gd name="connsiteY911" fmla="*/ 252005 h 1946271"/>
                <a:gd name="connsiteX912" fmla="*/ 432773 w 1896822"/>
                <a:gd name="connsiteY912" fmla="*/ 252190 h 1946271"/>
                <a:gd name="connsiteX913" fmla="*/ 430829 w 1896822"/>
                <a:gd name="connsiteY913" fmla="*/ 260322 h 1946271"/>
                <a:gd name="connsiteX914" fmla="*/ 416695 w 1896822"/>
                <a:gd name="connsiteY914" fmla="*/ 260969 h 1946271"/>
                <a:gd name="connsiteX915" fmla="*/ 403002 w 1896822"/>
                <a:gd name="connsiteY915" fmla="*/ 288693 h 1946271"/>
                <a:gd name="connsiteX916" fmla="*/ 412101 w 1896822"/>
                <a:gd name="connsiteY916" fmla="*/ 274831 h 1946271"/>
                <a:gd name="connsiteX917" fmla="*/ 417137 w 1896822"/>
                <a:gd name="connsiteY917" fmla="*/ 281392 h 1946271"/>
                <a:gd name="connsiteX918" fmla="*/ 430829 w 1896822"/>
                <a:gd name="connsiteY918" fmla="*/ 260322 h 1946271"/>
                <a:gd name="connsiteX919" fmla="*/ 432773 w 1896822"/>
                <a:gd name="connsiteY919" fmla="*/ 252190 h 1946271"/>
                <a:gd name="connsiteX920" fmla="*/ 440900 w 1896822"/>
                <a:gd name="connsiteY920" fmla="*/ 270118 h 1946271"/>
                <a:gd name="connsiteX921" fmla="*/ 438161 w 1896822"/>
                <a:gd name="connsiteY921" fmla="*/ 270488 h 1946271"/>
                <a:gd name="connsiteX922" fmla="*/ 440547 w 1896822"/>
                <a:gd name="connsiteY922" fmla="*/ 273630 h 1946271"/>
                <a:gd name="connsiteX923" fmla="*/ 440900 w 1896822"/>
                <a:gd name="connsiteY923" fmla="*/ 270118 h 1946271"/>
                <a:gd name="connsiteX924" fmla="*/ 431006 w 1896822"/>
                <a:gd name="connsiteY924" fmla="*/ 275478 h 1946271"/>
                <a:gd name="connsiteX925" fmla="*/ 428797 w 1896822"/>
                <a:gd name="connsiteY925" fmla="*/ 277419 h 1946271"/>
                <a:gd name="connsiteX926" fmla="*/ 433568 w 1896822"/>
                <a:gd name="connsiteY926" fmla="*/ 277419 h 1946271"/>
                <a:gd name="connsiteX927" fmla="*/ 431006 w 1896822"/>
                <a:gd name="connsiteY927" fmla="*/ 275478 h 1946271"/>
                <a:gd name="connsiteX928" fmla="*/ 395847 w 1896822"/>
                <a:gd name="connsiteY928" fmla="*/ 278805 h 1946271"/>
                <a:gd name="connsiteX929" fmla="*/ 384186 w 1896822"/>
                <a:gd name="connsiteY929" fmla="*/ 289524 h 1946271"/>
                <a:gd name="connsiteX930" fmla="*/ 379593 w 1896822"/>
                <a:gd name="connsiteY930" fmla="*/ 303201 h 1946271"/>
                <a:gd name="connsiteX931" fmla="*/ 372437 w 1896822"/>
                <a:gd name="connsiteY931" fmla="*/ 300059 h 1946271"/>
                <a:gd name="connsiteX932" fmla="*/ 370229 w 1896822"/>
                <a:gd name="connsiteY932" fmla="*/ 310317 h 1946271"/>
                <a:gd name="connsiteX933" fmla="*/ 384540 w 1896822"/>
                <a:gd name="connsiteY933" fmla="*/ 309947 h 1946271"/>
                <a:gd name="connsiteX934" fmla="*/ 396024 w 1896822"/>
                <a:gd name="connsiteY934" fmla="*/ 299228 h 1946271"/>
                <a:gd name="connsiteX935" fmla="*/ 389310 w 1896822"/>
                <a:gd name="connsiteY935" fmla="*/ 316508 h 1946271"/>
                <a:gd name="connsiteX936" fmla="*/ 410335 w 1896822"/>
                <a:gd name="connsiteY936" fmla="*/ 305419 h 1946271"/>
                <a:gd name="connsiteX937" fmla="*/ 396024 w 1896822"/>
                <a:gd name="connsiteY937" fmla="*/ 299228 h 1946271"/>
                <a:gd name="connsiteX938" fmla="*/ 398409 w 1896822"/>
                <a:gd name="connsiteY938" fmla="*/ 295716 h 1946271"/>
                <a:gd name="connsiteX939" fmla="*/ 395847 w 1896822"/>
                <a:gd name="connsiteY939" fmla="*/ 278805 h 1946271"/>
                <a:gd name="connsiteX940" fmla="*/ 417313 w 1896822"/>
                <a:gd name="connsiteY940" fmla="*/ 296270 h 1946271"/>
                <a:gd name="connsiteX941" fmla="*/ 414928 w 1896822"/>
                <a:gd name="connsiteY941" fmla="*/ 298488 h 1946271"/>
                <a:gd name="connsiteX942" fmla="*/ 419699 w 1896822"/>
                <a:gd name="connsiteY942" fmla="*/ 298488 h 1946271"/>
                <a:gd name="connsiteX943" fmla="*/ 417313 w 1896822"/>
                <a:gd name="connsiteY943" fmla="*/ 296270 h 1946271"/>
                <a:gd name="connsiteX944" fmla="*/ 380034 w 1896822"/>
                <a:gd name="connsiteY944" fmla="*/ 316878 h 1946271"/>
                <a:gd name="connsiteX945" fmla="*/ 375441 w 1896822"/>
                <a:gd name="connsiteY945" fmla="*/ 323901 h 1946271"/>
                <a:gd name="connsiteX946" fmla="*/ 377826 w 1896822"/>
                <a:gd name="connsiteY946" fmla="*/ 333974 h 1946271"/>
                <a:gd name="connsiteX947" fmla="*/ 380034 w 1896822"/>
                <a:gd name="connsiteY947" fmla="*/ 316878 h 1946271"/>
                <a:gd name="connsiteX948" fmla="*/ 410511 w 1896822"/>
                <a:gd name="connsiteY948" fmla="*/ 319096 h 1946271"/>
                <a:gd name="connsiteX949" fmla="*/ 392137 w 1896822"/>
                <a:gd name="connsiteY949" fmla="*/ 340351 h 1946271"/>
                <a:gd name="connsiteX950" fmla="*/ 401854 w 1896822"/>
                <a:gd name="connsiteY950" fmla="*/ 353658 h 1946271"/>
                <a:gd name="connsiteX951" fmla="*/ 418108 w 1896822"/>
                <a:gd name="connsiteY951" fmla="*/ 342753 h 1946271"/>
                <a:gd name="connsiteX952" fmla="*/ 417932 w 1896822"/>
                <a:gd name="connsiteY952" fmla="*/ 335915 h 1946271"/>
                <a:gd name="connsiteX953" fmla="*/ 410511 w 1896822"/>
                <a:gd name="connsiteY953" fmla="*/ 319096 h 1946271"/>
                <a:gd name="connsiteX954" fmla="*/ 755210 w 1896822"/>
                <a:gd name="connsiteY954" fmla="*/ 328429 h 1946271"/>
                <a:gd name="connsiteX955" fmla="*/ 741341 w 1896822"/>
                <a:gd name="connsiteY955" fmla="*/ 334159 h 1946271"/>
                <a:gd name="connsiteX956" fmla="*/ 760157 w 1896822"/>
                <a:gd name="connsiteY956" fmla="*/ 333605 h 1946271"/>
                <a:gd name="connsiteX957" fmla="*/ 755210 w 1896822"/>
                <a:gd name="connsiteY957" fmla="*/ 328429 h 1946271"/>
                <a:gd name="connsiteX958" fmla="*/ 776058 w 1896822"/>
                <a:gd name="connsiteY958" fmla="*/ 337116 h 1946271"/>
                <a:gd name="connsiteX959" fmla="*/ 772082 w 1896822"/>
                <a:gd name="connsiteY959" fmla="*/ 343308 h 1946271"/>
                <a:gd name="connsiteX960" fmla="*/ 767312 w 1896822"/>
                <a:gd name="connsiteY960" fmla="*/ 343492 h 1946271"/>
                <a:gd name="connsiteX961" fmla="*/ 758213 w 1896822"/>
                <a:gd name="connsiteY961" fmla="*/ 364377 h 1946271"/>
                <a:gd name="connsiteX962" fmla="*/ 767312 w 1896822"/>
                <a:gd name="connsiteY962" fmla="*/ 343492 h 1946271"/>
                <a:gd name="connsiteX963" fmla="*/ 772082 w 1896822"/>
                <a:gd name="connsiteY963" fmla="*/ 343308 h 1946271"/>
                <a:gd name="connsiteX964" fmla="*/ 776058 w 1896822"/>
                <a:gd name="connsiteY964" fmla="*/ 337116 h 1946271"/>
                <a:gd name="connsiteX965" fmla="*/ 727030 w 1896822"/>
                <a:gd name="connsiteY965" fmla="*/ 334806 h 1946271"/>
                <a:gd name="connsiteX966" fmla="*/ 722701 w 1896822"/>
                <a:gd name="connsiteY966" fmla="*/ 348483 h 1946271"/>
                <a:gd name="connsiteX967" fmla="*/ 727471 w 1896822"/>
                <a:gd name="connsiteY967" fmla="*/ 348483 h 1946271"/>
                <a:gd name="connsiteX968" fmla="*/ 727030 w 1896822"/>
                <a:gd name="connsiteY968" fmla="*/ 334806 h 1946271"/>
                <a:gd name="connsiteX969" fmla="*/ 715546 w 1896822"/>
                <a:gd name="connsiteY969" fmla="*/ 345526 h 1946271"/>
                <a:gd name="connsiteX970" fmla="*/ 701676 w 1896822"/>
                <a:gd name="connsiteY970" fmla="*/ 359572 h 1946271"/>
                <a:gd name="connsiteX971" fmla="*/ 694344 w 1896822"/>
                <a:gd name="connsiteY971" fmla="*/ 356430 h 1946271"/>
                <a:gd name="connsiteX972" fmla="*/ 680652 w 1896822"/>
                <a:gd name="connsiteY972" fmla="*/ 370661 h 1946271"/>
                <a:gd name="connsiteX973" fmla="*/ 684980 w 1896822"/>
                <a:gd name="connsiteY973" fmla="*/ 350054 h 1946271"/>
                <a:gd name="connsiteX974" fmla="*/ 666341 w 1896822"/>
                <a:gd name="connsiteY974" fmla="*/ 364377 h 1946271"/>
                <a:gd name="connsiteX975" fmla="*/ 663956 w 1896822"/>
                <a:gd name="connsiteY975" fmla="*/ 374635 h 1946271"/>
                <a:gd name="connsiteX976" fmla="*/ 661747 w 1896822"/>
                <a:gd name="connsiteY976" fmla="*/ 384985 h 1946271"/>
                <a:gd name="connsiteX977" fmla="*/ 652648 w 1896822"/>
                <a:gd name="connsiteY977" fmla="*/ 392286 h 1946271"/>
                <a:gd name="connsiteX978" fmla="*/ 638337 w 1896822"/>
                <a:gd name="connsiteY978" fmla="*/ 392748 h 1946271"/>
                <a:gd name="connsiteX979" fmla="*/ 652207 w 1896822"/>
                <a:gd name="connsiteY979" fmla="*/ 371678 h 1946271"/>
                <a:gd name="connsiteX980" fmla="*/ 638337 w 1896822"/>
                <a:gd name="connsiteY980" fmla="*/ 392748 h 1946271"/>
                <a:gd name="connsiteX981" fmla="*/ 631447 w 1896822"/>
                <a:gd name="connsiteY981" fmla="*/ 389513 h 1946271"/>
                <a:gd name="connsiteX982" fmla="*/ 617136 w 1896822"/>
                <a:gd name="connsiteY982" fmla="*/ 390160 h 1946271"/>
                <a:gd name="connsiteX983" fmla="*/ 573497 w 1896822"/>
                <a:gd name="connsiteY983" fmla="*/ 456419 h 1946271"/>
                <a:gd name="connsiteX984" fmla="*/ 559186 w 1896822"/>
                <a:gd name="connsiteY984" fmla="*/ 443297 h 1946271"/>
                <a:gd name="connsiteX985" fmla="*/ 540546 w 1896822"/>
                <a:gd name="connsiteY985" fmla="*/ 464551 h 1946271"/>
                <a:gd name="connsiteX986" fmla="*/ 538779 w 1896822"/>
                <a:gd name="connsiteY986" fmla="*/ 488578 h 1946271"/>
                <a:gd name="connsiteX987" fmla="*/ 536748 w 1896822"/>
                <a:gd name="connsiteY987" fmla="*/ 512328 h 1946271"/>
                <a:gd name="connsiteX988" fmla="*/ 548055 w 1896822"/>
                <a:gd name="connsiteY988" fmla="*/ 494862 h 1946271"/>
                <a:gd name="connsiteX989" fmla="*/ 560157 w 1896822"/>
                <a:gd name="connsiteY989" fmla="*/ 497911 h 1946271"/>
                <a:gd name="connsiteX990" fmla="*/ 567136 w 1896822"/>
                <a:gd name="connsiteY990" fmla="*/ 487377 h 1946271"/>
                <a:gd name="connsiteX991" fmla="*/ 573850 w 1896822"/>
                <a:gd name="connsiteY991" fmla="*/ 470096 h 1946271"/>
                <a:gd name="connsiteX992" fmla="*/ 578620 w 1896822"/>
                <a:gd name="connsiteY992" fmla="*/ 483588 h 1946271"/>
                <a:gd name="connsiteX993" fmla="*/ 583037 w 1896822"/>
                <a:gd name="connsiteY993" fmla="*/ 462980 h 1946271"/>
                <a:gd name="connsiteX994" fmla="*/ 590546 w 1896822"/>
                <a:gd name="connsiteY994" fmla="*/ 479614 h 1946271"/>
                <a:gd name="connsiteX995" fmla="*/ 604239 w 1896822"/>
                <a:gd name="connsiteY995" fmla="*/ 458822 h 1946271"/>
                <a:gd name="connsiteX996" fmla="*/ 594345 w 1896822"/>
                <a:gd name="connsiteY996" fmla="*/ 438768 h 1946271"/>
                <a:gd name="connsiteX997" fmla="*/ 601412 w 1896822"/>
                <a:gd name="connsiteY997" fmla="*/ 434979 h 1946271"/>
                <a:gd name="connsiteX998" fmla="*/ 601677 w 1896822"/>
                <a:gd name="connsiteY998" fmla="*/ 448656 h 1946271"/>
                <a:gd name="connsiteX999" fmla="*/ 615899 w 1896822"/>
                <a:gd name="connsiteY999" fmla="*/ 455033 h 1946271"/>
                <a:gd name="connsiteX1000" fmla="*/ 620493 w 1896822"/>
                <a:gd name="connsiteY1000" fmla="*/ 447917 h 1946271"/>
                <a:gd name="connsiteX1001" fmla="*/ 627648 w 1896822"/>
                <a:gd name="connsiteY1001" fmla="*/ 451059 h 1946271"/>
                <a:gd name="connsiteX1002" fmla="*/ 639132 w 1896822"/>
                <a:gd name="connsiteY1002" fmla="*/ 433593 h 1946271"/>
                <a:gd name="connsiteX1003" fmla="*/ 648673 w 1896822"/>
                <a:gd name="connsiteY1003" fmla="*/ 433409 h 1946271"/>
                <a:gd name="connsiteX1004" fmla="*/ 662366 w 1896822"/>
                <a:gd name="connsiteY1004" fmla="*/ 412154 h 1946271"/>
                <a:gd name="connsiteX1005" fmla="*/ 681182 w 1896822"/>
                <a:gd name="connsiteY1005" fmla="*/ 404853 h 1946271"/>
                <a:gd name="connsiteX1006" fmla="*/ 685952 w 1896822"/>
                <a:gd name="connsiteY1006" fmla="*/ 404576 h 1946271"/>
                <a:gd name="connsiteX1007" fmla="*/ 706977 w 1896822"/>
                <a:gd name="connsiteY1007" fmla="*/ 400418 h 1946271"/>
                <a:gd name="connsiteX1008" fmla="*/ 723054 w 1896822"/>
                <a:gd name="connsiteY1008" fmla="*/ 382582 h 1946271"/>
                <a:gd name="connsiteX1009" fmla="*/ 729856 w 1896822"/>
                <a:gd name="connsiteY1009" fmla="*/ 358556 h 1946271"/>
                <a:gd name="connsiteX1010" fmla="*/ 713337 w 1896822"/>
                <a:gd name="connsiteY1010" fmla="*/ 362529 h 1946271"/>
                <a:gd name="connsiteX1011" fmla="*/ 715546 w 1896822"/>
                <a:gd name="connsiteY1011" fmla="*/ 345526 h 1946271"/>
                <a:gd name="connsiteX1012" fmla="*/ 743726 w 1896822"/>
                <a:gd name="connsiteY1012" fmla="*/ 353843 h 1946271"/>
                <a:gd name="connsiteX1013" fmla="*/ 741517 w 1896822"/>
                <a:gd name="connsiteY1013" fmla="*/ 354582 h 1946271"/>
                <a:gd name="connsiteX1014" fmla="*/ 746553 w 1896822"/>
                <a:gd name="connsiteY1014" fmla="*/ 361328 h 1946271"/>
                <a:gd name="connsiteX1015" fmla="*/ 743726 w 1896822"/>
                <a:gd name="connsiteY1015" fmla="*/ 353843 h 1946271"/>
                <a:gd name="connsiteX1016" fmla="*/ 1147965 w 1896822"/>
                <a:gd name="connsiteY1016" fmla="*/ 373896 h 1946271"/>
                <a:gd name="connsiteX1017" fmla="*/ 1141162 w 1896822"/>
                <a:gd name="connsiteY1017" fmla="*/ 391084 h 1946271"/>
                <a:gd name="connsiteX1018" fmla="*/ 1147965 w 1896822"/>
                <a:gd name="connsiteY1018" fmla="*/ 373896 h 1946271"/>
                <a:gd name="connsiteX1019" fmla="*/ 1230473 w 1896822"/>
                <a:gd name="connsiteY1019" fmla="*/ 374265 h 1946271"/>
                <a:gd name="connsiteX1020" fmla="*/ 1209625 w 1896822"/>
                <a:gd name="connsiteY1020" fmla="*/ 398847 h 1946271"/>
                <a:gd name="connsiteX1021" fmla="*/ 1223760 w 1896822"/>
                <a:gd name="connsiteY1021" fmla="*/ 398477 h 1946271"/>
                <a:gd name="connsiteX1022" fmla="*/ 1235862 w 1896822"/>
                <a:gd name="connsiteY1022" fmla="*/ 408180 h 1946271"/>
                <a:gd name="connsiteX1023" fmla="*/ 1242576 w 1896822"/>
                <a:gd name="connsiteY1023" fmla="*/ 390899 h 1946271"/>
                <a:gd name="connsiteX1024" fmla="*/ 1230738 w 1896822"/>
                <a:gd name="connsiteY1024" fmla="*/ 394688 h 1946271"/>
                <a:gd name="connsiteX1025" fmla="*/ 1230473 w 1896822"/>
                <a:gd name="connsiteY1025" fmla="*/ 374265 h 1946271"/>
                <a:gd name="connsiteX1026" fmla="*/ 1157064 w 1896822"/>
                <a:gd name="connsiteY1026" fmla="*/ 379256 h 1946271"/>
                <a:gd name="connsiteX1027" fmla="*/ 1152735 w 1896822"/>
                <a:gd name="connsiteY1027" fmla="*/ 380642 h 1946271"/>
                <a:gd name="connsiteX1028" fmla="*/ 1169784 w 1896822"/>
                <a:gd name="connsiteY1028" fmla="*/ 410583 h 1946271"/>
                <a:gd name="connsiteX1029" fmla="*/ 1195403 w 1896822"/>
                <a:gd name="connsiteY1029" fmla="*/ 392470 h 1946271"/>
                <a:gd name="connsiteX1030" fmla="*/ 1207240 w 1896822"/>
                <a:gd name="connsiteY1030" fmla="*/ 402451 h 1946271"/>
                <a:gd name="connsiteX1031" fmla="*/ 1195403 w 1896822"/>
                <a:gd name="connsiteY1031" fmla="*/ 392470 h 1946271"/>
                <a:gd name="connsiteX1032" fmla="*/ 1185862 w 1896822"/>
                <a:gd name="connsiteY1032" fmla="*/ 386186 h 1946271"/>
                <a:gd name="connsiteX1033" fmla="*/ 1176322 w 1896822"/>
                <a:gd name="connsiteY1033" fmla="*/ 386556 h 1946271"/>
                <a:gd name="connsiteX1034" fmla="*/ 1166958 w 1896822"/>
                <a:gd name="connsiteY1034" fmla="*/ 386741 h 1946271"/>
                <a:gd name="connsiteX1035" fmla="*/ 1157064 w 1896822"/>
                <a:gd name="connsiteY1035" fmla="*/ 379256 h 1946271"/>
                <a:gd name="connsiteX1036" fmla="*/ 1181887 w 1896822"/>
                <a:gd name="connsiteY1036" fmla="*/ 403005 h 1946271"/>
                <a:gd name="connsiteX1037" fmla="*/ 1179060 w 1896822"/>
                <a:gd name="connsiteY1037" fmla="*/ 403467 h 1946271"/>
                <a:gd name="connsiteX1038" fmla="*/ 1181445 w 1896822"/>
                <a:gd name="connsiteY1038" fmla="*/ 406794 h 1946271"/>
                <a:gd name="connsiteX1039" fmla="*/ 1181887 w 1896822"/>
                <a:gd name="connsiteY1039" fmla="*/ 403005 h 1946271"/>
                <a:gd name="connsiteX1040" fmla="*/ 1122170 w 1896822"/>
                <a:gd name="connsiteY1040" fmla="*/ 374081 h 1946271"/>
                <a:gd name="connsiteX1041" fmla="*/ 1119608 w 1896822"/>
                <a:gd name="connsiteY1041" fmla="*/ 375097 h 1946271"/>
                <a:gd name="connsiteX1042" fmla="*/ 1124555 w 1896822"/>
                <a:gd name="connsiteY1042" fmla="*/ 381566 h 1946271"/>
                <a:gd name="connsiteX1043" fmla="*/ 1122170 w 1896822"/>
                <a:gd name="connsiteY1043" fmla="*/ 374081 h 1946271"/>
                <a:gd name="connsiteX1044" fmla="*/ 1090809 w 1896822"/>
                <a:gd name="connsiteY1044" fmla="*/ 374450 h 1946271"/>
                <a:gd name="connsiteX1045" fmla="*/ 1086657 w 1896822"/>
                <a:gd name="connsiteY1045" fmla="*/ 376206 h 1946271"/>
                <a:gd name="connsiteX1046" fmla="*/ 1090809 w 1896822"/>
                <a:gd name="connsiteY1046" fmla="*/ 374450 h 1946271"/>
                <a:gd name="connsiteX1047" fmla="*/ 1001675 w 1896822"/>
                <a:gd name="connsiteY1047" fmla="*/ 380642 h 1946271"/>
                <a:gd name="connsiteX1048" fmla="*/ 999290 w 1896822"/>
                <a:gd name="connsiteY1048" fmla="*/ 382767 h 1946271"/>
                <a:gd name="connsiteX1049" fmla="*/ 1004061 w 1896822"/>
                <a:gd name="connsiteY1049" fmla="*/ 382582 h 1946271"/>
                <a:gd name="connsiteX1050" fmla="*/ 1001675 w 1896822"/>
                <a:gd name="connsiteY1050" fmla="*/ 380642 h 1946271"/>
                <a:gd name="connsiteX1051" fmla="*/ 1100880 w 1896822"/>
                <a:gd name="connsiteY1051" fmla="*/ 382398 h 1946271"/>
                <a:gd name="connsiteX1052" fmla="*/ 1093813 w 1896822"/>
                <a:gd name="connsiteY1052" fmla="*/ 386186 h 1946271"/>
                <a:gd name="connsiteX1053" fmla="*/ 1089219 w 1896822"/>
                <a:gd name="connsiteY1053" fmla="*/ 393302 h 1946271"/>
                <a:gd name="connsiteX1054" fmla="*/ 1091781 w 1896822"/>
                <a:gd name="connsiteY1054" fmla="*/ 403190 h 1946271"/>
                <a:gd name="connsiteX1055" fmla="*/ 1096551 w 1896822"/>
                <a:gd name="connsiteY1055" fmla="*/ 409936 h 1946271"/>
                <a:gd name="connsiteX1056" fmla="*/ 1103530 w 1896822"/>
                <a:gd name="connsiteY1056" fmla="*/ 406240 h 1946271"/>
                <a:gd name="connsiteX1057" fmla="*/ 1108477 w 1896822"/>
                <a:gd name="connsiteY1057" fmla="*/ 412986 h 1946271"/>
                <a:gd name="connsiteX1058" fmla="*/ 1131887 w 1896822"/>
                <a:gd name="connsiteY1058" fmla="*/ 405223 h 1946271"/>
                <a:gd name="connsiteX1059" fmla="*/ 1112806 w 1896822"/>
                <a:gd name="connsiteY1059" fmla="*/ 392286 h 1946271"/>
                <a:gd name="connsiteX1060" fmla="*/ 1100880 w 1896822"/>
                <a:gd name="connsiteY1060" fmla="*/ 382398 h 1946271"/>
                <a:gd name="connsiteX1061" fmla="*/ 1136657 w 1896822"/>
                <a:gd name="connsiteY1061" fmla="*/ 406424 h 1946271"/>
                <a:gd name="connsiteX1062" fmla="*/ 1134449 w 1896822"/>
                <a:gd name="connsiteY1062" fmla="*/ 408550 h 1946271"/>
                <a:gd name="connsiteX1063" fmla="*/ 1139042 w 1896822"/>
                <a:gd name="connsiteY1063" fmla="*/ 408365 h 1946271"/>
                <a:gd name="connsiteX1064" fmla="*/ 1136657 w 1896822"/>
                <a:gd name="connsiteY1064" fmla="*/ 406424 h 1946271"/>
                <a:gd name="connsiteX1065" fmla="*/ 1050350 w 1896822"/>
                <a:gd name="connsiteY1065" fmla="*/ 382767 h 1946271"/>
                <a:gd name="connsiteX1066" fmla="*/ 1056092 w 1896822"/>
                <a:gd name="connsiteY1066" fmla="*/ 387573 h 1946271"/>
                <a:gd name="connsiteX1067" fmla="*/ 1060862 w 1896822"/>
                <a:gd name="connsiteY1067" fmla="*/ 387388 h 1946271"/>
                <a:gd name="connsiteX1068" fmla="*/ 1060862 w 1896822"/>
                <a:gd name="connsiteY1068" fmla="*/ 387388 h 1946271"/>
                <a:gd name="connsiteX1069" fmla="*/ 1056092 w 1896822"/>
                <a:gd name="connsiteY1069" fmla="*/ 387573 h 1946271"/>
                <a:gd name="connsiteX1070" fmla="*/ 1050350 w 1896822"/>
                <a:gd name="connsiteY1070" fmla="*/ 382767 h 1946271"/>
                <a:gd name="connsiteX1071" fmla="*/ 1078265 w 1896822"/>
                <a:gd name="connsiteY1071" fmla="*/ 386371 h 1946271"/>
                <a:gd name="connsiteX1072" fmla="*/ 1074908 w 1896822"/>
                <a:gd name="connsiteY1072" fmla="*/ 386741 h 1946271"/>
                <a:gd name="connsiteX1073" fmla="*/ 1082064 w 1896822"/>
                <a:gd name="connsiteY1073" fmla="*/ 389975 h 1946271"/>
                <a:gd name="connsiteX1074" fmla="*/ 1078265 w 1896822"/>
                <a:gd name="connsiteY1074" fmla="*/ 386371 h 1946271"/>
                <a:gd name="connsiteX1075" fmla="*/ 975704 w 1896822"/>
                <a:gd name="connsiteY1075" fmla="*/ 383599 h 1946271"/>
                <a:gd name="connsiteX1076" fmla="*/ 968725 w 1896822"/>
                <a:gd name="connsiteY1076" fmla="*/ 394134 h 1946271"/>
                <a:gd name="connsiteX1077" fmla="*/ 961658 w 1896822"/>
                <a:gd name="connsiteY1077" fmla="*/ 390899 h 1946271"/>
                <a:gd name="connsiteX1078" fmla="*/ 966782 w 1896822"/>
                <a:gd name="connsiteY1078" fmla="*/ 404576 h 1946271"/>
                <a:gd name="connsiteX1079" fmla="*/ 976057 w 1896822"/>
                <a:gd name="connsiteY1079" fmla="*/ 404022 h 1946271"/>
                <a:gd name="connsiteX1080" fmla="*/ 980827 w 1896822"/>
                <a:gd name="connsiteY1080" fmla="*/ 410768 h 1946271"/>
                <a:gd name="connsiteX1081" fmla="*/ 988248 w 1896822"/>
                <a:gd name="connsiteY1081" fmla="*/ 413910 h 1946271"/>
                <a:gd name="connsiteX1082" fmla="*/ 1009449 w 1896822"/>
                <a:gd name="connsiteY1082" fmla="*/ 416682 h 1946271"/>
                <a:gd name="connsiteX1083" fmla="*/ 1018548 w 1896822"/>
                <a:gd name="connsiteY1083" fmla="*/ 402636 h 1946271"/>
                <a:gd name="connsiteX1084" fmla="*/ 992753 w 1896822"/>
                <a:gd name="connsiteY1084" fmla="*/ 393302 h 1946271"/>
                <a:gd name="connsiteX1085" fmla="*/ 994343 w 1896822"/>
                <a:gd name="connsiteY1085" fmla="*/ 395705 h 1946271"/>
                <a:gd name="connsiteX1086" fmla="*/ 991958 w 1896822"/>
                <a:gd name="connsiteY1086" fmla="*/ 392470 h 1946271"/>
                <a:gd name="connsiteX1087" fmla="*/ 992400 w 1896822"/>
                <a:gd name="connsiteY1087" fmla="*/ 392932 h 1946271"/>
                <a:gd name="connsiteX1088" fmla="*/ 990015 w 1896822"/>
                <a:gd name="connsiteY1088" fmla="*/ 389975 h 1946271"/>
                <a:gd name="connsiteX1089" fmla="*/ 975704 w 1896822"/>
                <a:gd name="connsiteY1089" fmla="*/ 383599 h 1946271"/>
                <a:gd name="connsiteX1090" fmla="*/ 1035863 w 1896822"/>
                <a:gd name="connsiteY1090" fmla="*/ 400418 h 1946271"/>
                <a:gd name="connsiteX1091" fmla="*/ 1030474 w 1896822"/>
                <a:gd name="connsiteY1091" fmla="*/ 405593 h 1946271"/>
                <a:gd name="connsiteX1092" fmla="*/ 1030474 w 1896822"/>
                <a:gd name="connsiteY1092" fmla="*/ 405593 h 1946271"/>
                <a:gd name="connsiteX1093" fmla="*/ 1035863 w 1896822"/>
                <a:gd name="connsiteY1093" fmla="*/ 400418 h 1946271"/>
                <a:gd name="connsiteX1094" fmla="*/ 1723581 w 1896822"/>
                <a:gd name="connsiteY1094" fmla="*/ 502070 h 1946271"/>
                <a:gd name="connsiteX1095" fmla="*/ 1721196 w 1896822"/>
                <a:gd name="connsiteY1095" fmla="*/ 503087 h 1946271"/>
                <a:gd name="connsiteX1096" fmla="*/ 1725966 w 1896822"/>
                <a:gd name="connsiteY1096" fmla="*/ 509555 h 1946271"/>
                <a:gd name="connsiteX1097" fmla="*/ 1723581 w 1896822"/>
                <a:gd name="connsiteY1097" fmla="*/ 502070 h 1946271"/>
                <a:gd name="connsiteX1098" fmla="*/ 1674023 w 1896822"/>
                <a:gd name="connsiteY1098" fmla="*/ 506044 h 1946271"/>
                <a:gd name="connsiteX1099" fmla="*/ 1671814 w 1896822"/>
                <a:gd name="connsiteY1099" fmla="*/ 508169 h 1946271"/>
                <a:gd name="connsiteX1100" fmla="*/ 1676585 w 1896822"/>
                <a:gd name="connsiteY1100" fmla="*/ 507984 h 1946271"/>
                <a:gd name="connsiteX1101" fmla="*/ 1674023 w 1896822"/>
                <a:gd name="connsiteY1101" fmla="*/ 506044 h 1946271"/>
                <a:gd name="connsiteX1102" fmla="*/ 368109 w 1896822"/>
                <a:gd name="connsiteY1102" fmla="*/ 320667 h 1946271"/>
                <a:gd name="connsiteX1103" fmla="*/ 363515 w 1896822"/>
                <a:gd name="connsiteY1103" fmla="*/ 327783 h 1946271"/>
                <a:gd name="connsiteX1104" fmla="*/ 366077 w 1896822"/>
                <a:gd name="connsiteY1104" fmla="*/ 337948 h 1946271"/>
                <a:gd name="connsiteX1105" fmla="*/ 368109 w 1896822"/>
                <a:gd name="connsiteY1105" fmla="*/ 320667 h 1946271"/>
                <a:gd name="connsiteX1106" fmla="*/ 385158 w 1896822"/>
                <a:gd name="connsiteY1106" fmla="*/ 344139 h 1946271"/>
                <a:gd name="connsiteX1107" fmla="*/ 378444 w 1896822"/>
                <a:gd name="connsiteY1107" fmla="*/ 368074 h 1946271"/>
                <a:gd name="connsiteX1108" fmla="*/ 385158 w 1896822"/>
                <a:gd name="connsiteY1108" fmla="*/ 344139 h 1946271"/>
                <a:gd name="connsiteX1109" fmla="*/ 659627 w 1896822"/>
                <a:gd name="connsiteY1109" fmla="*/ 364562 h 1946271"/>
                <a:gd name="connsiteX1110" fmla="*/ 656800 w 1896822"/>
                <a:gd name="connsiteY1110" fmla="*/ 364747 h 1946271"/>
                <a:gd name="connsiteX1111" fmla="*/ 659185 w 1896822"/>
                <a:gd name="connsiteY1111" fmla="*/ 368074 h 1946271"/>
                <a:gd name="connsiteX1112" fmla="*/ 659627 w 1896822"/>
                <a:gd name="connsiteY1112" fmla="*/ 364562 h 1946271"/>
                <a:gd name="connsiteX1113" fmla="*/ 366342 w 1896822"/>
                <a:gd name="connsiteY1113" fmla="*/ 344694 h 1946271"/>
                <a:gd name="connsiteX1114" fmla="*/ 357155 w 1896822"/>
                <a:gd name="connsiteY1114" fmla="*/ 365486 h 1946271"/>
                <a:gd name="connsiteX1115" fmla="*/ 361748 w 1896822"/>
                <a:gd name="connsiteY1115" fmla="*/ 365302 h 1946271"/>
                <a:gd name="connsiteX1116" fmla="*/ 366872 w 1896822"/>
                <a:gd name="connsiteY1116" fmla="*/ 378794 h 1946271"/>
                <a:gd name="connsiteX1117" fmla="*/ 369080 w 1896822"/>
                <a:gd name="connsiteY1117" fmla="*/ 368536 h 1946271"/>
                <a:gd name="connsiteX1118" fmla="*/ 364133 w 1896822"/>
                <a:gd name="connsiteY1118" fmla="*/ 355044 h 1946271"/>
                <a:gd name="connsiteX1119" fmla="*/ 366342 w 1896822"/>
                <a:gd name="connsiteY1119" fmla="*/ 344694 h 1946271"/>
                <a:gd name="connsiteX1120" fmla="*/ 513161 w 1896822"/>
                <a:gd name="connsiteY1120" fmla="*/ 374820 h 1946271"/>
                <a:gd name="connsiteX1121" fmla="*/ 510776 w 1896822"/>
                <a:gd name="connsiteY1121" fmla="*/ 377038 h 1946271"/>
                <a:gd name="connsiteX1122" fmla="*/ 515546 w 1896822"/>
                <a:gd name="connsiteY1122" fmla="*/ 376668 h 1946271"/>
                <a:gd name="connsiteX1123" fmla="*/ 513161 w 1896822"/>
                <a:gd name="connsiteY1123" fmla="*/ 374820 h 1946271"/>
                <a:gd name="connsiteX1124" fmla="*/ 635776 w 1896822"/>
                <a:gd name="connsiteY1124" fmla="*/ 377223 h 1946271"/>
                <a:gd name="connsiteX1125" fmla="*/ 633567 w 1896822"/>
                <a:gd name="connsiteY1125" fmla="*/ 379256 h 1946271"/>
                <a:gd name="connsiteX1126" fmla="*/ 638337 w 1896822"/>
                <a:gd name="connsiteY1126" fmla="*/ 378978 h 1946271"/>
                <a:gd name="connsiteX1127" fmla="*/ 635776 w 1896822"/>
                <a:gd name="connsiteY1127" fmla="*/ 377223 h 1946271"/>
                <a:gd name="connsiteX1128" fmla="*/ 309540 w 1896822"/>
                <a:gd name="connsiteY1128" fmla="*/ 348021 h 1946271"/>
                <a:gd name="connsiteX1129" fmla="*/ 307331 w 1896822"/>
                <a:gd name="connsiteY1129" fmla="*/ 350239 h 1946271"/>
                <a:gd name="connsiteX1130" fmla="*/ 311925 w 1896822"/>
                <a:gd name="connsiteY1130" fmla="*/ 350054 h 1946271"/>
                <a:gd name="connsiteX1131" fmla="*/ 309540 w 1896822"/>
                <a:gd name="connsiteY1131" fmla="*/ 348021 h 1946271"/>
                <a:gd name="connsiteX1132" fmla="*/ 322437 w 1896822"/>
                <a:gd name="connsiteY1132" fmla="*/ 349222 h 1946271"/>
                <a:gd name="connsiteX1133" fmla="*/ 316695 w 1896822"/>
                <a:gd name="connsiteY1133" fmla="*/ 350054 h 1946271"/>
                <a:gd name="connsiteX1134" fmla="*/ 317049 w 1896822"/>
                <a:gd name="connsiteY1134" fmla="*/ 363546 h 1946271"/>
                <a:gd name="connsiteX1135" fmla="*/ 322437 w 1896822"/>
                <a:gd name="connsiteY1135" fmla="*/ 349222 h 1946271"/>
                <a:gd name="connsiteX1136" fmla="*/ 302826 w 1896822"/>
                <a:gd name="connsiteY1136" fmla="*/ 357169 h 1946271"/>
                <a:gd name="connsiteX1137" fmla="*/ 298409 w 1896822"/>
                <a:gd name="connsiteY1137" fmla="*/ 384800 h 1946271"/>
                <a:gd name="connsiteX1138" fmla="*/ 312543 w 1896822"/>
                <a:gd name="connsiteY1138" fmla="*/ 370477 h 1946271"/>
                <a:gd name="connsiteX1139" fmla="*/ 302826 w 1896822"/>
                <a:gd name="connsiteY1139" fmla="*/ 357169 h 1946271"/>
                <a:gd name="connsiteX1140" fmla="*/ 338338 w 1896822"/>
                <a:gd name="connsiteY1140" fmla="*/ 374265 h 1946271"/>
                <a:gd name="connsiteX1141" fmla="*/ 336130 w 1896822"/>
                <a:gd name="connsiteY1141" fmla="*/ 376668 h 1946271"/>
                <a:gd name="connsiteX1142" fmla="*/ 340724 w 1896822"/>
                <a:gd name="connsiteY1142" fmla="*/ 376483 h 1946271"/>
                <a:gd name="connsiteX1143" fmla="*/ 338338 w 1896822"/>
                <a:gd name="connsiteY1143" fmla="*/ 374265 h 1946271"/>
                <a:gd name="connsiteX1144" fmla="*/ 489575 w 1896822"/>
                <a:gd name="connsiteY1144" fmla="*/ 381196 h 1946271"/>
                <a:gd name="connsiteX1145" fmla="*/ 482773 w 1896822"/>
                <a:gd name="connsiteY1145" fmla="*/ 398477 h 1946271"/>
                <a:gd name="connsiteX1146" fmla="*/ 489575 w 1896822"/>
                <a:gd name="connsiteY1146" fmla="*/ 381196 h 1946271"/>
                <a:gd name="connsiteX1147" fmla="*/ 336130 w 1896822"/>
                <a:gd name="connsiteY1147" fmla="*/ 385724 h 1946271"/>
                <a:gd name="connsiteX1148" fmla="*/ 333921 w 1896822"/>
                <a:gd name="connsiteY1148" fmla="*/ 386741 h 1946271"/>
                <a:gd name="connsiteX1149" fmla="*/ 343462 w 1896822"/>
                <a:gd name="connsiteY1149" fmla="*/ 393302 h 1946271"/>
                <a:gd name="connsiteX1150" fmla="*/ 336130 w 1896822"/>
                <a:gd name="connsiteY1150" fmla="*/ 385724 h 1946271"/>
                <a:gd name="connsiteX1151" fmla="*/ 324646 w 1896822"/>
                <a:gd name="connsiteY1151" fmla="*/ 389698 h 1946271"/>
                <a:gd name="connsiteX1152" fmla="*/ 322261 w 1896822"/>
                <a:gd name="connsiteY1152" fmla="*/ 390715 h 1946271"/>
                <a:gd name="connsiteX1153" fmla="*/ 327031 w 1896822"/>
                <a:gd name="connsiteY1153" fmla="*/ 397276 h 1946271"/>
                <a:gd name="connsiteX1154" fmla="*/ 324646 w 1896822"/>
                <a:gd name="connsiteY1154" fmla="*/ 389698 h 1946271"/>
                <a:gd name="connsiteX1155" fmla="*/ 350618 w 1896822"/>
                <a:gd name="connsiteY1155" fmla="*/ 398107 h 1946271"/>
                <a:gd name="connsiteX1156" fmla="*/ 345847 w 1896822"/>
                <a:gd name="connsiteY1156" fmla="*/ 403467 h 1946271"/>
                <a:gd name="connsiteX1157" fmla="*/ 346289 w 1896822"/>
                <a:gd name="connsiteY1157" fmla="*/ 417144 h 1946271"/>
                <a:gd name="connsiteX1158" fmla="*/ 350618 w 1896822"/>
                <a:gd name="connsiteY1158" fmla="*/ 398107 h 1946271"/>
                <a:gd name="connsiteX1159" fmla="*/ 452384 w 1896822"/>
                <a:gd name="connsiteY1159" fmla="*/ 416682 h 1946271"/>
                <a:gd name="connsiteX1160" fmla="*/ 452384 w 1896822"/>
                <a:gd name="connsiteY1160" fmla="*/ 416682 h 1946271"/>
                <a:gd name="connsiteX1161" fmla="*/ 576235 w 1896822"/>
                <a:gd name="connsiteY1161" fmla="*/ 425461 h 1946271"/>
                <a:gd name="connsiteX1162" fmla="*/ 570670 w 1896822"/>
                <a:gd name="connsiteY1162" fmla="*/ 425831 h 1946271"/>
                <a:gd name="connsiteX1163" fmla="*/ 570935 w 1896822"/>
                <a:gd name="connsiteY1163" fmla="*/ 439508 h 1946271"/>
                <a:gd name="connsiteX1164" fmla="*/ 576235 w 1896822"/>
                <a:gd name="connsiteY1164" fmla="*/ 425461 h 1946271"/>
                <a:gd name="connsiteX1165" fmla="*/ 298851 w 1896822"/>
                <a:gd name="connsiteY1165" fmla="*/ 398477 h 1946271"/>
                <a:gd name="connsiteX1166" fmla="*/ 299028 w 1896822"/>
                <a:gd name="connsiteY1166" fmla="*/ 418900 h 1946271"/>
                <a:gd name="connsiteX1167" fmla="*/ 304151 w 1896822"/>
                <a:gd name="connsiteY1167" fmla="*/ 432392 h 1946271"/>
                <a:gd name="connsiteX1168" fmla="*/ 313162 w 1896822"/>
                <a:gd name="connsiteY1168" fmla="*/ 411322 h 1946271"/>
                <a:gd name="connsiteX1169" fmla="*/ 315282 w 1896822"/>
                <a:gd name="connsiteY1169" fmla="*/ 401249 h 1946271"/>
                <a:gd name="connsiteX1170" fmla="*/ 298851 w 1896822"/>
                <a:gd name="connsiteY1170" fmla="*/ 398477 h 1946271"/>
                <a:gd name="connsiteX1171" fmla="*/ 328444 w 1896822"/>
                <a:gd name="connsiteY1171" fmla="*/ 414187 h 1946271"/>
                <a:gd name="connsiteX1172" fmla="*/ 324999 w 1896822"/>
                <a:gd name="connsiteY1172" fmla="*/ 414372 h 1946271"/>
                <a:gd name="connsiteX1173" fmla="*/ 332155 w 1896822"/>
                <a:gd name="connsiteY1173" fmla="*/ 417514 h 1946271"/>
                <a:gd name="connsiteX1174" fmla="*/ 328444 w 1896822"/>
                <a:gd name="connsiteY1174" fmla="*/ 414187 h 1946271"/>
                <a:gd name="connsiteX1175" fmla="*/ 320847 w 1896822"/>
                <a:gd name="connsiteY1175" fmla="*/ 417883 h 1946271"/>
                <a:gd name="connsiteX1176" fmla="*/ 317844 w 1896822"/>
                <a:gd name="connsiteY1176" fmla="*/ 418345 h 1946271"/>
                <a:gd name="connsiteX1177" fmla="*/ 320229 w 1896822"/>
                <a:gd name="connsiteY1177" fmla="*/ 421487 h 1946271"/>
                <a:gd name="connsiteX1178" fmla="*/ 320847 w 1896822"/>
                <a:gd name="connsiteY1178" fmla="*/ 417883 h 1946271"/>
                <a:gd name="connsiteX1179" fmla="*/ 346289 w 1896822"/>
                <a:gd name="connsiteY1179" fmla="*/ 426016 h 1946271"/>
                <a:gd name="connsiteX1180" fmla="*/ 344080 w 1896822"/>
                <a:gd name="connsiteY1180" fmla="*/ 427217 h 1946271"/>
                <a:gd name="connsiteX1181" fmla="*/ 344257 w 1896822"/>
                <a:gd name="connsiteY1181" fmla="*/ 434148 h 1946271"/>
                <a:gd name="connsiteX1182" fmla="*/ 346289 w 1896822"/>
                <a:gd name="connsiteY1182" fmla="*/ 426016 h 1946271"/>
                <a:gd name="connsiteX1183" fmla="*/ 558744 w 1896822"/>
                <a:gd name="connsiteY1183" fmla="*/ 431006 h 1946271"/>
                <a:gd name="connsiteX1184" fmla="*/ 556624 w 1896822"/>
                <a:gd name="connsiteY1184" fmla="*/ 433409 h 1946271"/>
                <a:gd name="connsiteX1185" fmla="*/ 561129 w 1896822"/>
                <a:gd name="connsiteY1185" fmla="*/ 433224 h 1946271"/>
                <a:gd name="connsiteX1186" fmla="*/ 558744 w 1896822"/>
                <a:gd name="connsiteY1186" fmla="*/ 431006 h 1946271"/>
                <a:gd name="connsiteX1187" fmla="*/ 544698 w 1896822"/>
                <a:gd name="connsiteY1187" fmla="*/ 431560 h 1946271"/>
                <a:gd name="connsiteX1188" fmla="*/ 542313 w 1896822"/>
                <a:gd name="connsiteY1188" fmla="*/ 433778 h 1946271"/>
                <a:gd name="connsiteX1189" fmla="*/ 547083 w 1896822"/>
                <a:gd name="connsiteY1189" fmla="*/ 433593 h 1946271"/>
                <a:gd name="connsiteX1190" fmla="*/ 544698 w 1896822"/>
                <a:gd name="connsiteY1190" fmla="*/ 431560 h 1946271"/>
                <a:gd name="connsiteX1191" fmla="*/ 284982 w 1896822"/>
                <a:gd name="connsiteY1191" fmla="*/ 419270 h 1946271"/>
                <a:gd name="connsiteX1192" fmla="*/ 262102 w 1896822"/>
                <a:gd name="connsiteY1192" fmla="*/ 468155 h 1946271"/>
                <a:gd name="connsiteX1193" fmla="*/ 266696 w 1896822"/>
                <a:gd name="connsiteY1193" fmla="*/ 474069 h 1946271"/>
                <a:gd name="connsiteX1194" fmla="*/ 268639 w 1896822"/>
                <a:gd name="connsiteY1194" fmla="*/ 472868 h 1946271"/>
                <a:gd name="connsiteX1195" fmla="*/ 271643 w 1896822"/>
                <a:gd name="connsiteY1195" fmla="*/ 480815 h 1946271"/>
                <a:gd name="connsiteX1196" fmla="*/ 267049 w 1896822"/>
                <a:gd name="connsiteY1196" fmla="*/ 474624 h 1946271"/>
                <a:gd name="connsiteX1197" fmla="*/ 264929 w 1896822"/>
                <a:gd name="connsiteY1197" fmla="*/ 478043 h 1946271"/>
                <a:gd name="connsiteX1198" fmla="*/ 276413 w 1896822"/>
                <a:gd name="connsiteY1198" fmla="*/ 474254 h 1946271"/>
                <a:gd name="connsiteX1199" fmla="*/ 278356 w 1896822"/>
                <a:gd name="connsiteY1199" fmla="*/ 450227 h 1946271"/>
                <a:gd name="connsiteX1200" fmla="*/ 285777 w 1896822"/>
                <a:gd name="connsiteY1200" fmla="*/ 460208 h 1946271"/>
                <a:gd name="connsiteX1201" fmla="*/ 284982 w 1896822"/>
                <a:gd name="connsiteY1201" fmla="*/ 419270 h 1946271"/>
                <a:gd name="connsiteX1202" fmla="*/ 434009 w 1896822"/>
                <a:gd name="connsiteY1202" fmla="*/ 439138 h 1946271"/>
                <a:gd name="connsiteX1203" fmla="*/ 431624 w 1896822"/>
                <a:gd name="connsiteY1203" fmla="*/ 441356 h 1946271"/>
                <a:gd name="connsiteX1204" fmla="*/ 436395 w 1896822"/>
                <a:gd name="connsiteY1204" fmla="*/ 440894 h 1946271"/>
                <a:gd name="connsiteX1205" fmla="*/ 434009 w 1896822"/>
                <a:gd name="connsiteY1205" fmla="*/ 439138 h 1946271"/>
                <a:gd name="connsiteX1206" fmla="*/ 532949 w 1896822"/>
                <a:gd name="connsiteY1206" fmla="*/ 440894 h 1946271"/>
                <a:gd name="connsiteX1207" fmla="*/ 521642 w 1896822"/>
                <a:gd name="connsiteY1207" fmla="*/ 465106 h 1946271"/>
                <a:gd name="connsiteX1208" fmla="*/ 512543 w 1896822"/>
                <a:gd name="connsiteY1208" fmla="*/ 479244 h 1946271"/>
                <a:gd name="connsiteX1209" fmla="*/ 507772 w 1896822"/>
                <a:gd name="connsiteY1209" fmla="*/ 472498 h 1946271"/>
                <a:gd name="connsiteX1210" fmla="*/ 501235 w 1896822"/>
                <a:gd name="connsiteY1210" fmla="*/ 503641 h 1946271"/>
                <a:gd name="connsiteX1211" fmla="*/ 512543 w 1896822"/>
                <a:gd name="connsiteY1211" fmla="*/ 479244 h 1946271"/>
                <a:gd name="connsiteX1212" fmla="*/ 515546 w 1896822"/>
                <a:gd name="connsiteY1212" fmla="*/ 509833 h 1946271"/>
                <a:gd name="connsiteX1213" fmla="*/ 534009 w 1896822"/>
                <a:gd name="connsiteY1213" fmla="*/ 488763 h 1946271"/>
                <a:gd name="connsiteX1214" fmla="*/ 542931 w 1896822"/>
                <a:gd name="connsiteY1214" fmla="*/ 454201 h 1946271"/>
                <a:gd name="connsiteX1215" fmla="*/ 532949 w 1896822"/>
                <a:gd name="connsiteY1215" fmla="*/ 440894 h 1946271"/>
                <a:gd name="connsiteX1216" fmla="*/ 520052 w 1896822"/>
                <a:gd name="connsiteY1216" fmla="*/ 509555 h 1946271"/>
                <a:gd name="connsiteX1217" fmla="*/ 506182 w 1896822"/>
                <a:gd name="connsiteY1217" fmla="*/ 523879 h 1946271"/>
                <a:gd name="connsiteX1218" fmla="*/ 517931 w 1896822"/>
                <a:gd name="connsiteY1218" fmla="*/ 519905 h 1946271"/>
                <a:gd name="connsiteX1219" fmla="*/ 520317 w 1896822"/>
                <a:gd name="connsiteY1219" fmla="*/ 523325 h 1946271"/>
                <a:gd name="connsiteX1220" fmla="*/ 520052 w 1896822"/>
                <a:gd name="connsiteY1220" fmla="*/ 509555 h 1946271"/>
                <a:gd name="connsiteX1221" fmla="*/ 1689659 w 1896822"/>
                <a:gd name="connsiteY1221" fmla="*/ 522678 h 1946271"/>
                <a:gd name="connsiteX1222" fmla="*/ 1686302 w 1896822"/>
                <a:gd name="connsiteY1222" fmla="*/ 528038 h 1946271"/>
                <a:gd name="connsiteX1223" fmla="*/ 1700613 w 1896822"/>
                <a:gd name="connsiteY1223" fmla="*/ 534414 h 1946271"/>
                <a:gd name="connsiteX1224" fmla="*/ 1689659 w 1896822"/>
                <a:gd name="connsiteY1224" fmla="*/ 522678 h 1946271"/>
                <a:gd name="connsiteX1225" fmla="*/ 1707503 w 1896822"/>
                <a:gd name="connsiteY1225" fmla="*/ 530810 h 1946271"/>
                <a:gd name="connsiteX1226" fmla="*/ 1703175 w 1896822"/>
                <a:gd name="connsiteY1226" fmla="*/ 544672 h 1946271"/>
                <a:gd name="connsiteX1227" fmla="*/ 1714924 w 1896822"/>
                <a:gd name="connsiteY1227" fmla="*/ 540698 h 1946271"/>
                <a:gd name="connsiteX1228" fmla="*/ 1707503 w 1896822"/>
                <a:gd name="connsiteY1228" fmla="*/ 530810 h 1946271"/>
                <a:gd name="connsiteX1229" fmla="*/ 1722256 w 1896822"/>
                <a:gd name="connsiteY1229" fmla="*/ 532566 h 1946271"/>
                <a:gd name="connsiteX1230" fmla="*/ 1717044 w 1896822"/>
                <a:gd name="connsiteY1230" fmla="*/ 537186 h 1946271"/>
                <a:gd name="connsiteX1231" fmla="*/ 1728970 w 1896822"/>
                <a:gd name="connsiteY1231" fmla="*/ 546889 h 1946271"/>
                <a:gd name="connsiteX1232" fmla="*/ 1738510 w 1896822"/>
                <a:gd name="connsiteY1232" fmla="*/ 539959 h 1946271"/>
                <a:gd name="connsiteX1233" fmla="*/ 1722256 w 1896822"/>
                <a:gd name="connsiteY1233" fmla="*/ 532566 h 1946271"/>
                <a:gd name="connsiteX1234" fmla="*/ 1751761 w 1896822"/>
                <a:gd name="connsiteY1234" fmla="*/ 542731 h 1946271"/>
                <a:gd name="connsiteX1235" fmla="*/ 1750436 w 1896822"/>
                <a:gd name="connsiteY1235" fmla="*/ 549662 h 1946271"/>
                <a:gd name="connsiteX1236" fmla="*/ 1767044 w 1896822"/>
                <a:gd name="connsiteY1236" fmla="*/ 559180 h 1946271"/>
                <a:gd name="connsiteX1237" fmla="*/ 1751761 w 1896822"/>
                <a:gd name="connsiteY1237" fmla="*/ 542731 h 1946271"/>
                <a:gd name="connsiteX1238" fmla="*/ 292667 w 1896822"/>
                <a:gd name="connsiteY1238" fmla="*/ 456604 h 1946271"/>
                <a:gd name="connsiteX1239" fmla="*/ 292667 w 1896822"/>
                <a:gd name="connsiteY1239" fmla="*/ 456604 h 1946271"/>
                <a:gd name="connsiteX1240" fmla="*/ 283745 w 1896822"/>
                <a:gd name="connsiteY1240" fmla="*/ 478875 h 1946271"/>
                <a:gd name="connsiteX1241" fmla="*/ 281360 w 1896822"/>
                <a:gd name="connsiteY1241" fmla="*/ 481000 h 1946271"/>
                <a:gd name="connsiteX1242" fmla="*/ 286130 w 1896822"/>
                <a:gd name="connsiteY1242" fmla="*/ 480815 h 1946271"/>
                <a:gd name="connsiteX1243" fmla="*/ 283745 w 1896822"/>
                <a:gd name="connsiteY1243" fmla="*/ 478875 h 1946271"/>
                <a:gd name="connsiteX1244" fmla="*/ 491341 w 1896822"/>
                <a:gd name="connsiteY1244" fmla="*/ 483403 h 1946271"/>
                <a:gd name="connsiteX1245" fmla="*/ 484804 w 1896822"/>
                <a:gd name="connsiteY1245" fmla="*/ 507615 h 1946271"/>
                <a:gd name="connsiteX1246" fmla="*/ 491341 w 1896822"/>
                <a:gd name="connsiteY1246" fmla="*/ 483403 h 1946271"/>
                <a:gd name="connsiteX1247" fmla="*/ 503444 w 1896822"/>
                <a:gd name="connsiteY1247" fmla="*/ 506783 h 1946271"/>
                <a:gd name="connsiteX1248" fmla="*/ 491871 w 1896822"/>
                <a:gd name="connsiteY1248" fmla="*/ 510572 h 1946271"/>
                <a:gd name="connsiteX1249" fmla="*/ 471465 w 1896822"/>
                <a:gd name="connsiteY1249" fmla="*/ 555853 h 1946271"/>
                <a:gd name="connsiteX1250" fmla="*/ 504239 w 1896822"/>
                <a:gd name="connsiteY1250" fmla="*/ 534229 h 1946271"/>
                <a:gd name="connsiteX1251" fmla="*/ 499292 w 1896822"/>
                <a:gd name="connsiteY1251" fmla="*/ 527483 h 1946271"/>
                <a:gd name="connsiteX1252" fmla="*/ 499469 w 1896822"/>
                <a:gd name="connsiteY1252" fmla="*/ 527206 h 1946271"/>
                <a:gd name="connsiteX1253" fmla="*/ 498850 w 1896822"/>
                <a:gd name="connsiteY1253" fmla="*/ 523325 h 1946271"/>
                <a:gd name="connsiteX1254" fmla="*/ 500264 w 1896822"/>
                <a:gd name="connsiteY1254" fmla="*/ 525080 h 1946271"/>
                <a:gd name="connsiteX1255" fmla="*/ 503444 w 1896822"/>
                <a:gd name="connsiteY1255" fmla="*/ 506783 h 1946271"/>
                <a:gd name="connsiteX1256" fmla="*/ 472437 w 1896822"/>
                <a:gd name="connsiteY1256" fmla="*/ 484235 h 1946271"/>
                <a:gd name="connsiteX1257" fmla="*/ 463338 w 1896822"/>
                <a:gd name="connsiteY1257" fmla="*/ 505027 h 1946271"/>
                <a:gd name="connsiteX1258" fmla="*/ 472437 w 1896822"/>
                <a:gd name="connsiteY1258" fmla="*/ 484235 h 1946271"/>
                <a:gd name="connsiteX1259" fmla="*/ 468108 w 1896822"/>
                <a:gd name="connsiteY1259" fmla="*/ 504842 h 1946271"/>
                <a:gd name="connsiteX1260" fmla="*/ 452031 w 1896822"/>
                <a:gd name="connsiteY1260" fmla="*/ 522493 h 1946271"/>
                <a:gd name="connsiteX1261" fmla="*/ 443903 w 1896822"/>
                <a:gd name="connsiteY1261" fmla="*/ 530995 h 1946271"/>
                <a:gd name="connsiteX1262" fmla="*/ 427649 w 1896822"/>
                <a:gd name="connsiteY1262" fmla="*/ 548460 h 1946271"/>
                <a:gd name="connsiteX1263" fmla="*/ 443727 w 1896822"/>
                <a:gd name="connsiteY1263" fmla="*/ 530625 h 1946271"/>
                <a:gd name="connsiteX1264" fmla="*/ 442667 w 1896822"/>
                <a:gd name="connsiteY1264" fmla="*/ 529608 h 1946271"/>
                <a:gd name="connsiteX1265" fmla="*/ 444875 w 1896822"/>
                <a:gd name="connsiteY1265" fmla="*/ 526097 h 1946271"/>
                <a:gd name="connsiteX1266" fmla="*/ 430829 w 1896822"/>
                <a:gd name="connsiteY1266" fmla="*/ 519721 h 1946271"/>
                <a:gd name="connsiteX1267" fmla="*/ 412543 w 1896822"/>
                <a:gd name="connsiteY1267" fmla="*/ 568144 h 1946271"/>
                <a:gd name="connsiteX1268" fmla="*/ 400794 w 1896822"/>
                <a:gd name="connsiteY1268" fmla="*/ 572118 h 1946271"/>
                <a:gd name="connsiteX1269" fmla="*/ 410776 w 1896822"/>
                <a:gd name="connsiteY1269" fmla="*/ 592171 h 1946271"/>
                <a:gd name="connsiteX1270" fmla="*/ 394080 w 1896822"/>
                <a:gd name="connsiteY1270" fmla="*/ 582652 h 1946271"/>
                <a:gd name="connsiteX1271" fmla="*/ 389487 w 1896822"/>
                <a:gd name="connsiteY1271" fmla="*/ 596329 h 1946271"/>
                <a:gd name="connsiteX1272" fmla="*/ 386748 w 1896822"/>
                <a:gd name="connsiteY1272" fmla="*/ 579418 h 1946271"/>
                <a:gd name="connsiteX1273" fmla="*/ 391342 w 1896822"/>
                <a:gd name="connsiteY1273" fmla="*/ 565741 h 1946271"/>
                <a:gd name="connsiteX1274" fmla="*/ 391077 w 1896822"/>
                <a:gd name="connsiteY1274" fmla="*/ 552064 h 1946271"/>
                <a:gd name="connsiteX1275" fmla="*/ 372437 w 1896822"/>
                <a:gd name="connsiteY1275" fmla="*/ 566296 h 1946271"/>
                <a:gd name="connsiteX1276" fmla="*/ 374999 w 1896822"/>
                <a:gd name="connsiteY1276" fmla="*/ 576461 h 1946271"/>
                <a:gd name="connsiteX1277" fmla="*/ 361130 w 1896822"/>
                <a:gd name="connsiteY1277" fmla="*/ 590507 h 1946271"/>
                <a:gd name="connsiteX1278" fmla="*/ 372879 w 1896822"/>
                <a:gd name="connsiteY1278" fmla="*/ 586811 h 1946271"/>
                <a:gd name="connsiteX1279" fmla="*/ 368462 w 1896822"/>
                <a:gd name="connsiteY1279" fmla="*/ 607419 h 1946271"/>
                <a:gd name="connsiteX1280" fmla="*/ 384716 w 1896822"/>
                <a:gd name="connsiteY1280" fmla="*/ 596514 h 1946271"/>
                <a:gd name="connsiteX1281" fmla="*/ 378003 w 1896822"/>
                <a:gd name="connsiteY1281" fmla="*/ 613795 h 1946271"/>
                <a:gd name="connsiteX1282" fmla="*/ 387720 w 1896822"/>
                <a:gd name="connsiteY1282" fmla="*/ 627287 h 1946271"/>
                <a:gd name="connsiteX1283" fmla="*/ 408568 w 1896822"/>
                <a:gd name="connsiteY1283" fmla="*/ 602428 h 1946271"/>
                <a:gd name="connsiteX1284" fmla="*/ 410953 w 1896822"/>
                <a:gd name="connsiteY1284" fmla="*/ 605848 h 1946271"/>
                <a:gd name="connsiteX1285" fmla="*/ 420052 w 1896822"/>
                <a:gd name="connsiteY1285" fmla="*/ 591709 h 1946271"/>
                <a:gd name="connsiteX1286" fmla="*/ 422437 w 1896822"/>
                <a:gd name="connsiteY1286" fmla="*/ 595128 h 1946271"/>
                <a:gd name="connsiteX1287" fmla="*/ 443285 w 1896822"/>
                <a:gd name="connsiteY1287" fmla="*/ 570547 h 1946271"/>
                <a:gd name="connsiteX1288" fmla="*/ 445847 w 1896822"/>
                <a:gd name="connsiteY1288" fmla="*/ 573873 h 1946271"/>
                <a:gd name="connsiteX1289" fmla="*/ 455034 w 1896822"/>
                <a:gd name="connsiteY1289" fmla="*/ 559827 h 1946271"/>
                <a:gd name="connsiteX1290" fmla="*/ 459539 w 1896822"/>
                <a:gd name="connsiteY1290" fmla="*/ 559827 h 1946271"/>
                <a:gd name="connsiteX1291" fmla="*/ 464133 w 1896822"/>
                <a:gd name="connsiteY1291" fmla="*/ 538942 h 1946271"/>
                <a:gd name="connsiteX1292" fmla="*/ 473055 w 1896822"/>
                <a:gd name="connsiteY1292" fmla="*/ 518150 h 1946271"/>
                <a:gd name="connsiteX1293" fmla="*/ 468108 w 1896822"/>
                <a:gd name="connsiteY1293" fmla="*/ 504842 h 1946271"/>
                <a:gd name="connsiteX1294" fmla="*/ 478444 w 1896822"/>
                <a:gd name="connsiteY1294" fmla="*/ 512605 h 1946271"/>
                <a:gd name="connsiteX1295" fmla="*/ 480211 w 1896822"/>
                <a:gd name="connsiteY1295" fmla="*/ 521291 h 1946271"/>
                <a:gd name="connsiteX1296" fmla="*/ 480034 w 1896822"/>
                <a:gd name="connsiteY1296" fmla="*/ 514545 h 1946271"/>
                <a:gd name="connsiteX1297" fmla="*/ 478444 w 1896822"/>
                <a:gd name="connsiteY1297" fmla="*/ 512605 h 1946271"/>
                <a:gd name="connsiteX1298" fmla="*/ 1708298 w 1896822"/>
                <a:gd name="connsiteY1298" fmla="*/ 573042 h 1946271"/>
                <a:gd name="connsiteX1299" fmla="*/ 1705913 w 1896822"/>
                <a:gd name="connsiteY1299" fmla="*/ 575260 h 1946271"/>
                <a:gd name="connsiteX1300" fmla="*/ 1710684 w 1896822"/>
                <a:gd name="connsiteY1300" fmla="*/ 575075 h 1946271"/>
                <a:gd name="connsiteX1301" fmla="*/ 1708298 w 1896822"/>
                <a:gd name="connsiteY1301" fmla="*/ 573042 h 1946271"/>
                <a:gd name="connsiteX1302" fmla="*/ 1715719 w 1896822"/>
                <a:gd name="connsiteY1302" fmla="*/ 588567 h 1946271"/>
                <a:gd name="connsiteX1303" fmla="*/ 1711125 w 1896822"/>
                <a:gd name="connsiteY1303" fmla="*/ 595498 h 1946271"/>
                <a:gd name="connsiteX1304" fmla="*/ 1725171 w 1896822"/>
                <a:gd name="connsiteY1304" fmla="*/ 601689 h 1946271"/>
                <a:gd name="connsiteX1305" fmla="*/ 1715719 w 1896822"/>
                <a:gd name="connsiteY1305" fmla="*/ 588567 h 1946271"/>
                <a:gd name="connsiteX1306" fmla="*/ 1729942 w 1896822"/>
                <a:gd name="connsiteY1306" fmla="*/ 603075 h 1946271"/>
                <a:gd name="connsiteX1307" fmla="*/ 1727821 w 1896822"/>
                <a:gd name="connsiteY1307" fmla="*/ 605201 h 1946271"/>
                <a:gd name="connsiteX1308" fmla="*/ 1732503 w 1896822"/>
                <a:gd name="connsiteY1308" fmla="*/ 605016 h 1946271"/>
                <a:gd name="connsiteX1309" fmla="*/ 1729942 w 1896822"/>
                <a:gd name="connsiteY1309" fmla="*/ 603075 h 1946271"/>
                <a:gd name="connsiteX1310" fmla="*/ 161131 w 1896822"/>
                <a:gd name="connsiteY1310" fmla="*/ 556777 h 1946271"/>
                <a:gd name="connsiteX1311" fmla="*/ 157509 w 1896822"/>
                <a:gd name="connsiteY1311" fmla="*/ 557239 h 1946271"/>
                <a:gd name="connsiteX1312" fmla="*/ 164664 w 1896822"/>
                <a:gd name="connsiteY1312" fmla="*/ 560381 h 1946271"/>
                <a:gd name="connsiteX1313" fmla="*/ 161131 w 1896822"/>
                <a:gd name="connsiteY1313" fmla="*/ 556777 h 1946271"/>
                <a:gd name="connsiteX1314" fmla="*/ 447437 w 1896822"/>
                <a:gd name="connsiteY1314" fmla="*/ 512143 h 1946271"/>
                <a:gd name="connsiteX1315" fmla="*/ 444698 w 1896822"/>
                <a:gd name="connsiteY1315" fmla="*/ 512328 h 1946271"/>
                <a:gd name="connsiteX1316" fmla="*/ 447084 w 1896822"/>
                <a:gd name="connsiteY1316" fmla="*/ 515747 h 1946271"/>
                <a:gd name="connsiteX1317" fmla="*/ 447437 w 1896822"/>
                <a:gd name="connsiteY1317" fmla="*/ 512143 h 1946271"/>
                <a:gd name="connsiteX1318" fmla="*/ 399204 w 1896822"/>
                <a:gd name="connsiteY1318" fmla="*/ 544672 h 1946271"/>
                <a:gd name="connsiteX1319" fmla="*/ 395670 w 1896822"/>
                <a:gd name="connsiteY1319" fmla="*/ 544949 h 1946271"/>
                <a:gd name="connsiteX1320" fmla="*/ 402826 w 1896822"/>
                <a:gd name="connsiteY1320" fmla="*/ 548091 h 1946271"/>
                <a:gd name="connsiteX1321" fmla="*/ 399204 w 1896822"/>
                <a:gd name="connsiteY1321" fmla="*/ 544672 h 1946271"/>
                <a:gd name="connsiteX1322" fmla="*/ 340900 w 1896822"/>
                <a:gd name="connsiteY1322" fmla="*/ 612779 h 1946271"/>
                <a:gd name="connsiteX1323" fmla="*/ 335512 w 1896822"/>
                <a:gd name="connsiteY1323" fmla="*/ 615551 h 1946271"/>
                <a:gd name="connsiteX1324" fmla="*/ 342844 w 1896822"/>
                <a:gd name="connsiteY1324" fmla="*/ 625439 h 1946271"/>
                <a:gd name="connsiteX1325" fmla="*/ 338338 w 1896822"/>
                <a:gd name="connsiteY1325" fmla="*/ 632462 h 1946271"/>
                <a:gd name="connsiteX1326" fmla="*/ 338515 w 1896822"/>
                <a:gd name="connsiteY1326" fmla="*/ 646139 h 1946271"/>
                <a:gd name="connsiteX1327" fmla="*/ 324204 w 1896822"/>
                <a:gd name="connsiteY1327" fmla="*/ 639763 h 1946271"/>
                <a:gd name="connsiteX1328" fmla="*/ 312720 w 1896822"/>
                <a:gd name="connsiteY1328" fmla="*/ 664159 h 1946271"/>
                <a:gd name="connsiteX1329" fmla="*/ 322437 w 1896822"/>
                <a:gd name="connsiteY1329" fmla="*/ 677281 h 1946271"/>
                <a:gd name="connsiteX1330" fmla="*/ 324999 w 1896822"/>
                <a:gd name="connsiteY1330" fmla="*/ 675248 h 1946271"/>
                <a:gd name="connsiteX1331" fmla="*/ 323232 w 1896822"/>
                <a:gd name="connsiteY1331" fmla="*/ 678298 h 1946271"/>
                <a:gd name="connsiteX1332" fmla="*/ 327384 w 1896822"/>
                <a:gd name="connsiteY1332" fmla="*/ 684027 h 1946271"/>
                <a:gd name="connsiteX1333" fmla="*/ 343639 w 1896822"/>
                <a:gd name="connsiteY1333" fmla="*/ 666377 h 1946271"/>
                <a:gd name="connsiteX1334" fmla="*/ 341077 w 1896822"/>
                <a:gd name="connsiteY1334" fmla="*/ 656212 h 1946271"/>
                <a:gd name="connsiteX1335" fmla="*/ 359981 w 1896822"/>
                <a:gd name="connsiteY1335" fmla="*/ 655472 h 1946271"/>
                <a:gd name="connsiteX1336" fmla="*/ 367083 w 1896822"/>
                <a:gd name="connsiteY1336" fmla="*/ 640964 h 1946271"/>
                <a:gd name="connsiteX1337" fmla="*/ 367137 w 1896822"/>
                <a:gd name="connsiteY1337" fmla="*/ 640964 h 1946271"/>
                <a:gd name="connsiteX1338" fmla="*/ 367099 w 1896822"/>
                <a:gd name="connsiteY1338" fmla="*/ 640931 h 1946271"/>
                <a:gd name="connsiteX1339" fmla="*/ 368683 w 1896822"/>
                <a:gd name="connsiteY1339" fmla="*/ 637695 h 1946271"/>
                <a:gd name="connsiteX1340" fmla="*/ 378444 w 1896822"/>
                <a:gd name="connsiteY1340" fmla="*/ 627472 h 1946271"/>
                <a:gd name="connsiteX1341" fmla="*/ 354769 w 1896822"/>
                <a:gd name="connsiteY1341" fmla="*/ 628488 h 1946271"/>
                <a:gd name="connsiteX1342" fmla="*/ 340900 w 1896822"/>
                <a:gd name="connsiteY1342" fmla="*/ 612779 h 1946271"/>
                <a:gd name="connsiteX1343" fmla="*/ 1754765 w 1896822"/>
                <a:gd name="connsiteY1343" fmla="*/ 638007 h 1946271"/>
                <a:gd name="connsiteX1344" fmla="*/ 1751761 w 1896822"/>
                <a:gd name="connsiteY1344" fmla="*/ 638376 h 1946271"/>
                <a:gd name="connsiteX1345" fmla="*/ 1754411 w 1896822"/>
                <a:gd name="connsiteY1345" fmla="*/ 641703 h 1946271"/>
                <a:gd name="connsiteX1346" fmla="*/ 1754765 w 1896822"/>
                <a:gd name="connsiteY1346" fmla="*/ 638007 h 1946271"/>
                <a:gd name="connsiteX1347" fmla="*/ 1761478 w 1896822"/>
                <a:gd name="connsiteY1347" fmla="*/ 646139 h 1946271"/>
                <a:gd name="connsiteX1348" fmla="*/ 1759093 w 1896822"/>
                <a:gd name="connsiteY1348" fmla="*/ 648264 h 1946271"/>
                <a:gd name="connsiteX1349" fmla="*/ 1763864 w 1896822"/>
                <a:gd name="connsiteY1349" fmla="*/ 648080 h 1946271"/>
                <a:gd name="connsiteX1350" fmla="*/ 1761478 w 1896822"/>
                <a:gd name="connsiteY1350" fmla="*/ 646139 h 1946271"/>
                <a:gd name="connsiteX1351" fmla="*/ 308745 w 1896822"/>
                <a:gd name="connsiteY1351" fmla="*/ 692899 h 1946271"/>
                <a:gd name="connsiteX1352" fmla="*/ 306360 w 1896822"/>
                <a:gd name="connsiteY1352" fmla="*/ 694932 h 1946271"/>
                <a:gd name="connsiteX1353" fmla="*/ 311130 w 1896822"/>
                <a:gd name="connsiteY1353" fmla="*/ 694747 h 1946271"/>
                <a:gd name="connsiteX1354" fmla="*/ 308745 w 1896822"/>
                <a:gd name="connsiteY1354" fmla="*/ 692899 h 1946271"/>
                <a:gd name="connsiteX1355" fmla="*/ 1779588 w 1896822"/>
                <a:gd name="connsiteY1355" fmla="*/ 753059 h 1946271"/>
                <a:gd name="connsiteX1356" fmla="*/ 1775171 w 1896822"/>
                <a:gd name="connsiteY1356" fmla="*/ 757032 h 1946271"/>
                <a:gd name="connsiteX1357" fmla="*/ 1782768 w 1896822"/>
                <a:gd name="connsiteY1357" fmla="*/ 773666 h 1946271"/>
                <a:gd name="connsiteX1358" fmla="*/ 1782768 w 1896822"/>
                <a:gd name="connsiteY1358" fmla="*/ 787436 h 1946271"/>
                <a:gd name="connsiteX1359" fmla="*/ 1791867 w 1896822"/>
                <a:gd name="connsiteY1359" fmla="*/ 766551 h 1946271"/>
                <a:gd name="connsiteX1360" fmla="*/ 1779588 w 1896822"/>
                <a:gd name="connsiteY1360" fmla="*/ 753059 h 1946271"/>
                <a:gd name="connsiteX1361" fmla="*/ 196643 w 1896822"/>
                <a:gd name="connsiteY1361" fmla="*/ 758418 h 1946271"/>
                <a:gd name="connsiteX1362" fmla="*/ 194258 w 1896822"/>
                <a:gd name="connsiteY1362" fmla="*/ 760636 h 1946271"/>
                <a:gd name="connsiteX1363" fmla="*/ 199028 w 1896822"/>
                <a:gd name="connsiteY1363" fmla="*/ 760451 h 1946271"/>
                <a:gd name="connsiteX1364" fmla="*/ 196643 w 1896822"/>
                <a:gd name="connsiteY1364" fmla="*/ 758418 h 1946271"/>
                <a:gd name="connsiteX1365" fmla="*/ 1749994 w 1896822"/>
                <a:gd name="connsiteY1365" fmla="*/ 790208 h 1946271"/>
                <a:gd name="connsiteX1366" fmla="*/ 1747609 w 1896822"/>
                <a:gd name="connsiteY1366" fmla="*/ 792148 h 1946271"/>
                <a:gd name="connsiteX1367" fmla="*/ 1752380 w 1896822"/>
                <a:gd name="connsiteY1367" fmla="*/ 791964 h 1946271"/>
                <a:gd name="connsiteX1368" fmla="*/ 1749994 w 1896822"/>
                <a:gd name="connsiteY1368" fmla="*/ 790208 h 1946271"/>
                <a:gd name="connsiteX1369" fmla="*/ 1823227 w 1896822"/>
                <a:gd name="connsiteY1369" fmla="*/ 803053 h 1946271"/>
                <a:gd name="connsiteX1370" fmla="*/ 1814305 w 1896822"/>
                <a:gd name="connsiteY1370" fmla="*/ 823753 h 1946271"/>
                <a:gd name="connsiteX1371" fmla="*/ 1826231 w 1896822"/>
                <a:gd name="connsiteY1371" fmla="*/ 833456 h 1946271"/>
                <a:gd name="connsiteX1372" fmla="*/ 1833121 w 1896822"/>
                <a:gd name="connsiteY1372" fmla="*/ 823106 h 1946271"/>
                <a:gd name="connsiteX1373" fmla="*/ 1823227 w 1896822"/>
                <a:gd name="connsiteY1373" fmla="*/ 803053 h 1946271"/>
                <a:gd name="connsiteX1374" fmla="*/ 1780736 w 1896822"/>
                <a:gd name="connsiteY1374" fmla="*/ 804439 h 1946271"/>
                <a:gd name="connsiteX1375" fmla="*/ 1776231 w 1896822"/>
                <a:gd name="connsiteY1375" fmla="*/ 811370 h 1946271"/>
                <a:gd name="connsiteX1376" fmla="*/ 1783563 w 1896822"/>
                <a:gd name="connsiteY1376" fmla="*/ 821535 h 1946271"/>
                <a:gd name="connsiteX1377" fmla="*/ 1780736 w 1896822"/>
                <a:gd name="connsiteY1377" fmla="*/ 804439 h 1946271"/>
                <a:gd name="connsiteX1378" fmla="*/ 1799818 w 1896822"/>
                <a:gd name="connsiteY1378" fmla="*/ 813218 h 1946271"/>
                <a:gd name="connsiteX1379" fmla="*/ 1797432 w 1896822"/>
                <a:gd name="connsiteY1379" fmla="*/ 814142 h 1946271"/>
                <a:gd name="connsiteX1380" fmla="*/ 1800171 w 1896822"/>
                <a:gd name="connsiteY1380" fmla="*/ 831054 h 1946271"/>
                <a:gd name="connsiteX1381" fmla="*/ 1806973 w 1896822"/>
                <a:gd name="connsiteY1381" fmla="*/ 820519 h 1946271"/>
                <a:gd name="connsiteX1382" fmla="*/ 1799818 w 1896822"/>
                <a:gd name="connsiteY1382" fmla="*/ 813218 h 1946271"/>
                <a:gd name="connsiteX1383" fmla="*/ 92845 w 1896822"/>
                <a:gd name="connsiteY1383" fmla="*/ 838354 h 1946271"/>
                <a:gd name="connsiteX1384" fmla="*/ 86926 w 1896822"/>
                <a:gd name="connsiteY1384" fmla="*/ 839555 h 1946271"/>
                <a:gd name="connsiteX1385" fmla="*/ 82774 w 1896822"/>
                <a:gd name="connsiteY1385" fmla="*/ 860255 h 1946271"/>
                <a:gd name="connsiteX1386" fmla="*/ 87721 w 1896822"/>
                <a:gd name="connsiteY1386" fmla="*/ 880494 h 1946271"/>
                <a:gd name="connsiteX1387" fmla="*/ 89664 w 1896822"/>
                <a:gd name="connsiteY1387" fmla="*/ 856651 h 1946271"/>
                <a:gd name="connsiteX1388" fmla="*/ 92845 w 1896822"/>
                <a:gd name="connsiteY1388" fmla="*/ 838354 h 1946271"/>
                <a:gd name="connsiteX1389" fmla="*/ 1786125 w 1896822"/>
                <a:gd name="connsiteY1389" fmla="*/ 840017 h 1946271"/>
                <a:gd name="connsiteX1390" fmla="*/ 1783916 w 1896822"/>
                <a:gd name="connsiteY1390" fmla="*/ 841958 h 1946271"/>
                <a:gd name="connsiteX1391" fmla="*/ 1788510 w 1896822"/>
                <a:gd name="connsiteY1391" fmla="*/ 841773 h 1946271"/>
                <a:gd name="connsiteX1392" fmla="*/ 1786125 w 1896822"/>
                <a:gd name="connsiteY1392" fmla="*/ 840017 h 1946271"/>
                <a:gd name="connsiteX1393" fmla="*/ 1064219 w 1896822"/>
                <a:gd name="connsiteY1393" fmla="*/ 851476 h 1946271"/>
                <a:gd name="connsiteX1394" fmla="*/ 1052735 w 1896822"/>
                <a:gd name="connsiteY1394" fmla="*/ 868942 h 1946271"/>
                <a:gd name="connsiteX1395" fmla="*/ 1038601 w 1896822"/>
                <a:gd name="connsiteY1395" fmla="*/ 869589 h 1946271"/>
                <a:gd name="connsiteX1396" fmla="*/ 1029060 w 1896822"/>
                <a:gd name="connsiteY1396" fmla="*/ 862843 h 1946271"/>
                <a:gd name="connsiteX1397" fmla="*/ 1022170 w 1896822"/>
                <a:gd name="connsiteY1397" fmla="*/ 873285 h 1946271"/>
                <a:gd name="connsiteX1398" fmla="*/ 1003266 w 1896822"/>
                <a:gd name="connsiteY1398" fmla="*/ 867371 h 1946271"/>
                <a:gd name="connsiteX1399" fmla="*/ 1003707 w 1896822"/>
                <a:gd name="connsiteY1399" fmla="*/ 894540 h 1946271"/>
                <a:gd name="connsiteX1400" fmla="*/ 1015191 w 1896822"/>
                <a:gd name="connsiteY1400" fmla="*/ 877074 h 1946271"/>
                <a:gd name="connsiteX1401" fmla="*/ 1024732 w 1896822"/>
                <a:gd name="connsiteY1401" fmla="*/ 883635 h 1946271"/>
                <a:gd name="connsiteX1402" fmla="*/ 1020138 w 1896822"/>
                <a:gd name="connsiteY1402" fmla="*/ 897497 h 1946271"/>
                <a:gd name="connsiteX1403" fmla="*/ 1034272 w 1896822"/>
                <a:gd name="connsiteY1403" fmla="*/ 890012 h 1946271"/>
                <a:gd name="connsiteX1404" fmla="*/ 1046110 w 1896822"/>
                <a:gd name="connsiteY1404" fmla="*/ 893154 h 1946271"/>
                <a:gd name="connsiteX1405" fmla="*/ 1062806 w 1896822"/>
                <a:gd name="connsiteY1405" fmla="*/ 902672 h 1946271"/>
                <a:gd name="connsiteX1406" fmla="*/ 1071905 w 1896822"/>
                <a:gd name="connsiteY1406" fmla="*/ 888626 h 1946271"/>
                <a:gd name="connsiteX1407" fmla="*/ 1090633 w 1896822"/>
                <a:gd name="connsiteY1407" fmla="*/ 881048 h 1946271"/>
                <a:gd name="connsiteX1408" fmla="*/ 1100350 w 1896822"/>
                <a:gd name="connsiteY1408" fmla="*/ 887794 h 1946271"/>
                <a:gd name="connsiteX1409" fmla="*/ 1114396 w 1896822"/>
                <a:gd name="connsiteY1409" fmla="*/ 887055 h 1946271"/>
                <a:gd name="connsiteX1410" fmla="*/ 1107682 w 1896822"/>
                <a:gd name="connsiteY1410" fmla="*/ 904428 h 1946271"/>
                <a:gd name="connsiteX1411" fmla="*/ 1126322 w 1896822"/>
                <a:gd name="connsiteY1411" fmla="*/ 890012 h 1946271"/>
                <a:gd name="connsiteX1412" fmla="*/ 1118990 w 1896822"/>
                <a:gd name="connsiteY1412" fmla="*/ 873285 h 1946271"/>
                <a:gd name="connsiteX1413" fmla="*/ 1095138 w 1896822"/>
                <a:gd name="connsiteY1413" fmla="*/ 867371 h 1946271"/>
                <a:gd name="connsiteX1414" fmla="*/ 1086039 w 1896822"/>
                <a:gd name="connsiteY1414" fmla="*/ 881233 h 1946271"/>
                <a:gd name="connsiteX1415" fmla="*/ 1071728 w 1896822"/>
                <a:gd name="connsiteY1415" fmla="*/ 874949 h 1946271"/>
                <a:gd name="connsiteX1416" fmla="*/ 1064573 w 1896822"/>
                <a:gd name="connsiteY1416" fmla="*/ 864968 h 1946271"/>
                <a:gd name="connsiteX1417" fmla="*/ 1064219 w 1896822"/>
                <a:gd name="connsiteY1417" fmla="*/ 851476 h 1946271"/>
                <a:gd name="connsiteX1418" fmla="*/ 1799376 w 1896822"/>
                <a:gd name="connsiteY1418" fmla="*/ 853509 h 1946271"/>
                <a:gd name="connsiteX1419" fmla="*/ 1793457 w 1896822"/>
                <a:gd name="connsiteY1419" fmla="*/ 855265 h 1946271"/>
                <a:gd name="connsiteX1420" fmla="*/ 1805383 w 1896822"/>
                <a:gd name="connsiteY1420" fmla="*/ 858222 h 1946271"/>
                <a:gd name="connsiteX1421" fmla="*/ 1799376 w 1896822"/>
                <a:gd name="connsiteY1421" fmla="*/ 853509 h 1946271"/>
                <a:gd name="connsiteX1422" fmla="*/ 1131445 w 1896822"/>
                <a:gd name="connsiteY1422" fmla="*/ 884467 h 1946271"/>
                <a:gd name="connsiteX1423" fmla="*/ 1133477 w 1896822"/>
                <a:gd name="connsiteY1423" fmla="*/ 893154 h 1946271"/>
                <a:gd name="connsiteX1424" fmla="*/ 1133300 w 1896822"/>
                <a:gd name="connsiteY1424" fmla="*/ 886408 h 1946271"/>
                <a:gd name="connsiteX1425" fmla="*/ 1131445 w 1896822"/>
                <a:gd name="connsiteY1425" fmla="*/ 884467 h 1946271"/>
                <a:gd name="connsiteX1426" fmla="*/ 1144608 w 1896822"/>
                <a:gd name="connsiteY1426" fmla="*/ 891398 h 1946271"/>
                <a:gd name="connsiteX1427" fmla="*/ 1142753 w 1896822"/>
                <a:gd name="connsiteY1427" fmla="*/ 892969 h 1946271"/>
                <a:gd name="connsiteX1428" fmla="*/ 1144608 w 1896822"/>
                <a:gd name="connsiteY1428" fmla="*/ 891398 h 1946271"/>
                <a:gd name="connsiteX1429" fmla="*/ 1803970 w 1896822"/>
                <a:gd name="connsiteY1429" fmla="*/ 892137 h 1946271"/>
                <a:gd name="connsiteX1430" fmla="*/ 1801231 w 1896822"/>
                <a:gd name="connsiteY1430" fmla="*/ 892599 h 1946271"/>
                <a:gd name="connsiteX1431" fmla="*/ 1803793 w 1896822"/>
                <a:gd name="connsiteY1431" fmla="*/ 895926 h 1946271"/>
                <a:gd name="connsiteX1432" fmla="*/ 1803970 w 1896822"/>
                <a:gd name="connsiteY1432" fmla="*/ 892137 h 1946271"/>
                <a:gd name="connsiteX1433" fmla="*/ 1171374 w 1896822"/>
                <a:gd name="connsiteY1433" fmla="*/ 898514 h 1946271"/>
                <a:gd name="connsiteX1434" fmla="*/ 1155120 w 1896822"/>
                <a:gd name="connsiteY1434" fmla="*/ 923095 h 1946271"/>
                <a:gd name="connsiteX1435" fmla="*/ 1152470 w 1896822"/>
                <a:gd name="connsiteY1435" fmla="*/ 906091 h 1946271"/>
                <a:gd name="connsiteX1436" fmla="*/ 1136481 w 1896822"/>
                <a:gd name="connsiteY1436" fmla="*/ 930673 h 1946271"/>
                <a:gd name="connsiteX1437" fmla="*/ 1117753 w 1896822"/>
                <a:gd name="connsiteY1437" fmla="*/ 938250 h 1946271"/>
                <a:gd name="connsiteX1438" fmla="*/ 1106269 w 1896822"/>
                <a:gd name="connsiteY1438" fmla="*/ 969393 h 1946271"/>
                <a:gd name="connsiteX1439" fmla="*/ 1118018 w 1896822"/>
                <a:gd name="connsiteY1439" fmla="*/ 958673 h 1946271"/>
                <a:gd name="connsiteX1440" fmla="*/ 1127470 w 1896822"/>
                <a:gd name="connsiteY1440" fmla="*/ 964957 h 1946271"/>
                <a:gd name="connsiteX1441" fmla="*/ 1148760 w 1896822"/>
                <a:gd name="connsiteY1441" fmla="*/ 954053 h 1946271"/>
                <a:gd name="connsiteX1442" fmla="*/ 1146551 w 1896822"/>
                <a:gd name="connsiteY1442" fmla="*/ 964403 h 1946271"/>
                <a:gd name="connsiteX1443" fmla="*/ 1153530 w 1896822"/>
                <a:gd name="connsiteY1443" fmla="*/ 967545 h 1946271"/>
                <a:gd name="connsiteX1444" fmla="*/ 1160244 w 1896822"/>
                <a:gd name="connsiteY1444" fmla="*/ 943333 h 1946271"/>
                <a:gd name="connsiteX1445" fmla="*/ 1188424 w 1896822"/>
                <a:gd name="connsiteY1445" fmla="*/ 935386 h 1946271"/>
                <a:gd name="connsiteX1446" fmla="*/ 1186215 w 1896822"/>
                <a:gd name="connsiteY1446" fmla="*/ 945921 h 1946271"/>
                <a:gd name="connsiteX1447" fmla="*/ 1200350 w 1896822"/>
                <a:gd name="connsiteY1447" fmla="*/ 938620 h 1946271"/>
                <a:gd name="connsiteX1448" fmla="*/ 1176940 w 1896822"/>
                <a:gd name="connsiteY1448" fmla="*/ 959875 h 1946271"/>
                <a:gd name="connsiteX1449" fmla="*/ 1189042 w 1896822"/>
                <a:gd name="connsiteY1449" fmla="*/ 969578 h 1946271"/>
                <a:gd name="connsiteX1450" fmla="*/ 1179855 w 1896822"/>
                <a:gd name="connsiteY1450" fmla="*/ 983624 h 1946271"/>
                <a:gd name="connsiteX1451" fmla="*/ 1198760 w 1896822"/>
                <a:gd name="connsiteY1451" fmla="*/ 989816 h 1946271"/>
                <a:gd name="connsiteX1452" fmla="*/ 1187452 w 1896822"/>
                <a:gd name="connsiteY1452" fmla="*/ 1014212 h 1946271"/>
                <a:gd name="connsiteX1453" fmla="*/ 1199113 w 1896822"/>
                <a:gd name="connsiteY1453" fmla="*/ 1010424 h 1946271"/>
                <a:gd name="connsiteX1454" fmla="*/ 1215456 w 1896822"/>
                <a:gd name="connsiteY1454" fmla="*/ 999334 h 1946271"/>
                <a:gd name="connsiteX1455" fmla="*/ 1203353 w 1896822"/>
                <a:gd name="connsiteY1455" fmla="*/ 975862 h 1946271"/>
                <a:gd name="connsiteX1456" fmla="*/ 1215014 w 1896822"/>
                <a:gd name="connsiteY1456" fmla="*/ 972165 h 1946271"/>
                <a:gd name="connsiteX1457" fmla="*/ 1231268 w 1896822"/>
                <a:gd name="connsiteY1457" fmla="*/ 961261 h 1946271"/>
                <a:gd name="connsiteX1458" fmla="*/ 1224554 w 1896822"/>
                <a:gd name="connsiteY1458" fmla="*/ 978727 h 1946271"/>
                <a:gd name="connsiteX1459" fmla="*/ 1231887 w 1896822"/>
                <a:gd name="connsiteY1459" fmla="*/ 988615 h 1946271"/>
                <a:gd name="connsiteX1460" fmla="*/ 1220579 w 1896822"/>
                <a:gd name="connsiteY1460" fmla="*/ 1012826 h 1946271"/>
                <a:gd name="connsiteX1461" fmla="*/ 1232063 w 1896822"/>
                <a:gd name="connsiteY1461" fmla="*/ 995361 h 1946271"/>
                <a:gd name="connsiteX1462" fmla="*/ 1243636 w 1896822"/>
                <a:gd name="connsiteY1462" fmla="*/ 991572 h 1946271"/>
                <a:gd name="connsiteX1463" fmla="*/ 1247964 w 1896822"/>
                <a:gd name="connsiteY1463" fmla="*/ 970964 h 1946271"/>
                <a:gd name="connsiteX1464" fmla="*/ 1234095 w 1896822"/>
                <a:gd name="connsiteY1464" fmla="*/ 978264 h 1946271"/>
                <a:gd name="connsiteX1465" fmla="*/ 1252293 w 1896822"/>
                <a:gd name="connsiteY1465" fmla="*/ 943518 h 1946271"/>
                <a:gd name="connsiteX1466" fmla="*/ 1226145 w 1896822"/>
                <a:gd name="connsiteY1466" fmla="*/ 934277 h 1946271"/>
                <a:gd name="connsiteX1467" fmla="*/ 1219342 w 1896822"/>
                <a:gd name="connsiteY1467" fmla="*/ 951465 h 1946271"/>
                <a:gd name="connsiteX1468" fmla="*/ 1203088 w 1896822"/>
                <a:gd name="connsiteY1468" fmla="*/ 962370 h 1946271"/>
                <a:gd name="connsiteX1469" fmla="*/ 1214660 w 1896822"/>
                <a:gd name="connsiteY1469" fmla="*/ 944719 h 1946271"/>
                <a:gd name="connsiteX1470" fmla="*/ 1200350 w 1896822"/>
                <a:gd name="connsiteY1470" fmla="*/ 938620 h 1946271"/>
                <a:gd name="connsiteX1471" fmla="*/ 1211834 w 1896822"/>
                <a:gd name="connsiteY1471" fmla="*/ 927900 h 1946271"/>
                <a:gd name="connsiteX1472" fmla="*/ 1197346 w 1896822"/>
                <a:gd name="connsiteY1472" fmla="*/ 914778 h 1946271"/>
                <a:gd name="connsiteX1473" fmla="*/ 1178707 w 1896822"/>
                <a:gd name="connsiteY1473" fmla="*/ 922356 h 1946271"/>
                <a:gd name="connsiteX1474" fmla="*/ 1183035 w 1896822"/>
                <a:gd name="connsiteY1474" fmla="*/ 901471 h 1946271"/>
                <a:gd name="connsiteX1475" fmla="*/ 1171374 w 1896822"/>
                <a:gd name="connsiteY1475" fmla="*/ 898514 h 1946271"/>
                <a:gd name="connsiteX1476" fmla="*/ 1261657 w 1896822"/>
                <a:gd name="connsiteY1476" fmla="*/ 943148 h 1946271"/>
                <a:gd name="connsiteX1477" fmla="*/ 1250350 w 1896822"/>
                <a:gd name="connsiteY1477" fmla="*/ 960614 h 1946271"/>
                <a:gd name="connsiteX1478" fmla="*/ 1257505 w 1896822"/>
                <a:gd name="connsiteY1478" fmla="*/ 970594 h 1946271"/>
                <a:gd name="connsiteX1479" fmla="*/ 1261657 w 1896822"/>
                <a:gd name="connsiteY1479" fmla="*/ 943148 h 1946271"/>
                <a:gd name="connsiteX1480" fmla="*/ 1809182 w 1896822"/>
                <a:gd name="connsiteY1480" fmla="*/ 944719 h 1946271"/>
                <a:gd name="connsiteX1481" fmla="*/ 1806973 w 1896822"/>
                <a:gd name="connsiteY1481" fmla="*/ 946937 h 1946271"/>
                <a:gd name="connsiteX1482" fmla="*/ 1811567 w 1896822"/>
                <a:gd name="connsiteY1482" fmla="*/ 946937 h 1946271"/>
                <a:gd name="connsiteX1483" fmla="*/ 1809182 w 1896822"/>
                <a:gd name="connsiteY1483" fmla="*/ 944719 h 1946271"/>
                <a:gd name="connsiteX1484" fmla="*/ 1814128 w 1896822"/>
                <a:gd name="connsiteY1484" fmla="*/ 951465 h 1946271"/>
                <a:gd name="connsiteX1485" fmla="*/ 1811743 w 1896822"/>
                <a:gd name="connsiteY1485" fmla="*/ 953683 h 1946271"/>
                <a:gd name="connsiteX1486" fmla="*/ 1816514 w 1896822"/>
                <a:gd name="connsiteY1486" fmla="*/ 953498 h 1946271"/>
                <a:gd name="connsiteX1487" fmla="*/ 1814128 w 1896822"/>
                <a:gd name="connsiteY1487" fmla="*/ 951465 h 1946271"/>
                <a:gd name="connsiteX1488" fmla="*/ 1297964 w 1896822"/>
                <a:gd name="connsiteY1488" fmla="*/ 995176 h 1946271"/>
                <a:gd name="connsiteX1489" fmla="*/ 1295756 w 1896822"/>
                <a:gd name="connsiteY1489" fmla="*/ 996562 h 1946271"/>
                <a:gd name="connsiteX1490" fmla="*/ 1295756 w 1896822"/>
                <a:gd name="connsiteY1490" fmla="*/ 1003308 h 1946271"/>
                <a:gd name="connsiteX1491" fmla="*/ 1297964 w 1896822"/>
                <a:gd name="connsiteY1491" fmla="*/ 995176 h 1946271"/>
                <a:gd name="connsiteX1492" fmla="*/ 1338070 w 1896822"/>
                <a:gd name="connsiteY1492" fmla="*/ 997763 h 1946271"/>
                <a:gd name="connsiteX1493" fmla="*/ 1329324 w 1896822"/>
                <a:gd name="connsiteY1493" fmla="*/ 1001460 h 1946271"/>
                <a:gd name="connsiteX1494" fmla="*/ 1328706 w 1896822"/>
                <a:gd name="connsiteY1494" fmla="*/ 1001737 h 1946271"/>
                <a:gd name="connsiteX1495" fmla="*/ 1326321 w 1896822"/>
                <a:gd name="connsiteY1495" fmla="*/ 998687 h 1946271"/>
                <a:gd name="connsiteX1496" fmla="*/ 1315455 w 1896822"/>
                <a:gd name="connsiteY1496" fmla="*/ 1036853 h 1946271"/>
                <a:gd name="connsiteX1497" fmla="*/ 1329501 w 1896822"/>
                <a:gd name="connsiteY1497" fmla="*/ 1036206 h 1946271"/>
                <a:gd name="connsiteX1498" fmla="*/ 1343370 w 1896822"/>
                <a:gd name="connsiteY1498" fmla="*/ 1021975 h 1946271"/>
                <a:gd name="connsiteX1499" fmla="*/ 1357681 w 1896822"/>
                <a:gd name="connsiteY1499" fmla="*/ 1028259 h 1946271"/>
                <a:gd name="connsiteX1500" fmla="*/ 1352558 w 1896822"/>
                <a:gd name="connsiteY1500" fmla="*/ 1015044 h 1946271"/>
                <a:gd name="connsiteX1501" fmla="*/ 1345402 w 1896822"/>
                <a:gd name="connsiteY1501" fmla="*/ 1004879 h 1946271"/>
                <a:gd name="connsiteX1502" fmla="*/ 1338070 w 1896822"/>
                <a:gd name="connsiteY1502" fmla="*/ 997763 h 1946271"/>
                <a:gd name="connsiteX1503" fmla="*/ 1829146 w 1896822"/>
                <a:gd name="connsiteY1503" fmla="*/ 1004509 h 1946271"/>
                <a:gd name="connsiteX1504" fmla="*/ 1819870 w 1896822"/>
                <a:gd name="connsiteY1504" fmla="*/ 1011255 h 1946271"/>
                <a:gd name="connsiteX1505" fmla="*/ 1841514 w 1896822"/>
                <a:gd name="connsiteY1505" fmla="*/ 1034450 h 1946271"/>
                <a:gd name="connsiteX1506" fmla="*/ 1850789 w 1896822"/>
                <a:gd name="connsiteY1506" fmla="*/ 1027058 h 1946271"/>
                <a:gd name="connsiteX1507" fmla="*/ 1829146 w 1896822"/>
                <a:gd name="connsiteY1507" fmla="*/ 1004509 h 1946271"/>
                <a:gd name="connsiteX1508" fmla="*/ 1836743 w 1896822"/>
                <a:gd name="connsiteY1508" fmla="*/ 1034635 h 1946271"/>
                <a:gd name="connsiteX1509" fmla="*/ 1829941 w 1896822"/>
                <a:gd name="connsiteY1509" fmla="*/ 1045170 h 1946271"/>
                <a:gd name="connsiteX1510" fmla="*/ 1836743 w 1896822"/>
                <a:gd name="connsiteY1510" fmla="*/ 1034635 h 1946271"/>
                <a:gd name="connsiteX1511" fmla="*/ 1846284 w 1896822"/>
                <a:gd name="connsiteY1511" fmla="*/ 1035467 h 1946271"/>
                <a:gd name="connsiteX1512" fmla="*/ 1844075 w 1896822"/>
                <a:gd name="connsiteY1512" fmla="*/ 1037777 h 1946271"/>
                <a:gd name="connsiteX1513" fmla="*/ 1848669 w 1896822"/>
                <a:gd name="connsiteY1513" fmla="*/ 1037592 h 1946271"/>
                <a:gd name="connsiteX1514" fmla="*/ 1846284 w 1896822"/>
                <a:gd name="connsiteY1514" fmla="*/ 1035467 h 1946271"/>
                <a:gd name="connsiteX1515" fmla="*/ 1276763 w 1896822"/>
                <a:gd name="connsiteY1515" fmla="*/ 997116 h 1946271"/>
                <a:gd name="connsiteX1516" fmla="*/ 1265455 w 1896822"/>
                <a:gd name="connsiteY1516" fmla="*/ 1021513 h 1946271"/>
                <a:gd name="connsiteX1517" fmla="*/ 1286480 w 1896822"/>
                <a:gd name="connsiteY1517" fmla="*/ 1003678 h 1946271"/>
                <a:gd name="connsiteX1518" fmla="*/ 1276763 w 1896822"/>
                <a:gd name="connsiteY1518" fmla="*/ 997116 h 1946271"/>
                <a:gd name="connsiteX1519" fmla="*/ 989396 w 1896822"/>
                <a:gd name="connsiteY1519" fmla="*/ 877259 h 1946271"/>
                <a:gd name="connsiteX1520" fmla="*/ 986834 w 1896822"/>
                <a:gd name="connsiteY1520" fmla="*/ 878091 h 1946271"/>
                <a:gd name="connsiteX1521" fmla="*/ 991781 w 1896822"/>
                <a:gd name="connsiteY1521" fmla="*/ 884837 h 1946271"/>
                <a:gd name="connsiteX1522" fmla="*/ 989396 w 1896822"/>
                <a:gd name="connsiteY1522" fmla="*/ 877259 h 1946271"/>
                <a:gd name="connsiteX1523" fmla="*/ 996905 w 1896822"/>
                <a:gd name="connsiteY1523" fmla="*/ 887794 h 1946271"/>
                <a:gd name="connsiteX1524" fmla="*/ 994167 w 1896822"/>
                <a:gd name="connsiteY1524" fmla="*/ 888164 h 1946271"/>
                <a:gd name="connsiteX1525" fmla="*/ 996552 w 1896822"/>
                <a:gd name="connsiteY1525" fmla="*/ 891583 h 1946271"/>
                <a:gd name="connsiteX1526" fmla="*/ 996905 w 1896822"/>
                <a:gd name="connsiteY1526" fmla="*/ 887794 h 1946271"/>
                <a:gd name="connsiteX1527" fmla="*/ 83922 w 1896822"/>
                <a:gd name="connsiteY1527" fmla="*/ 904428 h 1946271"/>
                <a:gd name="connsiteX1528" fmla="*/ 81184 w 1896822"/>
                <a:gd name="connsiteY1528" fmla="*/ 904705 h 1946271"/>
                <a:gd name="connsiteX1529" fmla="*/ 83569 w 1896822"/>
                <a:gd name="connsiteY1529" fmla="*/ 908032 h 1946271"/>
                <a:gd name="connsiteX1530" fmla="*/ 83922 w 1896822"/>
                <a:gd name="connsiteY1530" fmla="*/ 904428 h 1946271"/>
                <a:gd name="connsiteX1531" fmla="*/ 30124 w 1896822"/>
                <a:gd name="connsiteY1531" fmla="*/ 926884 h 1946271"/>
                <a:gd name="connsiteX1532" fmla="*/ 29771 w 1896822"/>
                <a:gd name="connsiteY1532" fmla="*/ 934000 h 1946271"/>
                <a:gd name="connsiteX1533" fmla="*/ 36661 w 1896822"/>
                <a:gd name="connsiteY1533" fmla="*/ 930303 h 1946271"/>
                <a:gd name="connsiteX1534" fmla="*/ 30124 w 1896822"/>
                <a:gd name="connsiteY1534" fmla="*/ 926884 h 1946271"/>
                <a:gd name="connsiteX1535" fmla="*/ 43816 w 1896822"/>
                <a:gd name="connsiteY1535" fmla="*/ 934831 h 1946271"/>
                <a:gd name="connsiteX1536" fmla="*/ 41431 w 1896822"/>
                <a:gd name="connsiteY1536" fmla="*/ 936772 h 1946271"/>
                <a:gd name="connsiteX1537" fmla="*/ 46202 w 1896822"/>
                <a:gd name="connsiteY1537" fmla="*/ 936587 h 1946271"/>
                <a:gd name="connsiteX1538" fmla="*/ 43816 w 1896822"/>
                <a:gd name="connsiteY1538" fmla="*/ 934831 h 1946271"/>
                <a:gd name="connsiteX1539" fmla="*/ 121820 w 1896822"/>
                <a:gd name="connsiteY1539" fmla="*/ 942132 h 1946271"/>
                <a:gd name="connsiteX1540" fmla="*/ 119435 w 1896822"/>
                <a:gd name="connsiteY1540" fmla="*/ 944165 h 1946271"/>
                <a:gd name="connsiteX1541" fmla="*/ 124205 w 1896822"/>
                <a:gd name="connsiteY1541" fmla="*/ 943980 h 1946271"/>
                <a:gd name="connsiteX1542" fmla="*/ 121820 w 1896822"/>
                <a:gd name="connsiteY1542" fmla="*/ 942132 h 1946271"/>
                <a:gd name="connsiteX1543" fmla="*/ 126767 w 1896822"/>
                <a:gd name="connsiteY1543" fmla="*/ 947492 h 1946271"/>
                <a:gd name="connsiteX1544" fmla="*/ 119611 w 1896822"/>
                <a:gd name="connsiteY1544" fmla="*/ 951096 h 1946271"/>
                <a:gd name="connsiteX1545" fmla="*/ 113074 w 1896822"/>
                <a:gd name="connsiteY1545" fmla="*/ 982053 h 1946271"/>
                <a:gd name="connsiteX1546" fmla="*/ 117844 w 1896822"/>
                <a:gd name="connsiteY1546" fmla="*/ 988615 h 1946271"/>
                <a:gd name="connsiteX1547" fmla="*/ 129329 w 1896822"/>
                <a:gd name="connsiteY1547" fmla="*/ 957472 h 1946271"/>
                <a:gd name="connsiteX1548" fmla="*/ 126767 w 1896822"/>
                <a:gd name="connsiteY1548" fmla="*/ 954238 h 1946271"/>
                <a:gd name="connsiteX1549" fmla="*/ 126767 w 1896822"/>
                <a:gd name="connsiteY1549" fmla="*/ 947492 h 1946271"/>
                <a:gd name="connsiteX1550" fmla="*/ 1170138 w 1896822"/>
                <a:gd name="connsiteY1550" fmla="*/ 970317 h 1946271"/>
                <a:gd name="connsiteX1551" fmla="*/ 1135244 w 1896822"/>
                <a:gd name="connsiteY1551" fmla="*/ 1002291 h 1946271"/>
                <a:gd name="connsiteX1552" fmla="*/ 1149555 w 1896822"/>
                <a:gd name="connsiteY1552" fmla="*/ 1001922 h 1946271"/>
                <a:gd name="connsiteX1553" fmla="*/ 1158830 w 1896822"/>
                <a:gd name="connsiteY1553" fmla="*/ 1001460 h 1946271"/>
                <a:gd name="connsiteX1554" fmla="*/ 1165809 w 1896822"/>
                <a:gd name="connsiteY1554" fmla="*/ 991017 h 1946271"/>
                <a:gd name="connsiteX1555" fmla="*/ 1175350 w 1896822"/>
                <a:gd name="connsiteY1555" fmla="*/ 990832 h 1946271"/>
                <a:gd name="connsiteX1556" fmla="*/ 1170138 w 1896822"/>
                <a:gd name="connsiteY1556" fmla="*/ 970317 h 1946271"/>
                <a:gd name="connsiteX1557" fmla="*/ 1177558 w 1896822"/>
                <a:gd name="connsiteY1557" fmla="*/ 996192 h 1946271"/>
                <a:gd name="connsiteX1558" fmla="*/ 1175350 w 1896822"/>
                <a:gd name="connsiteY1558" fmla="*/ 997578 h 1946271"/>
                <a:gd name="connsiteX1559" fmla="*/ 1175526 w 1896822"/>
                <a:gd name="connsiteY1559" fmla="*/ 1004509 h 1946271"/>
                <a:gd name="connsiteX1560" fmla="*/ 1177558 w 1896822"/>
                <a:gd name="connsiteY1560" fmla="*/ 996192 h 1946271"/>
                <a:gd name="connsiteX1561" fmla="*/ 39841 w 1896822"/>
                <a:gd name="connsiteY1561" fmla="*/ 969578 h 1946271"/>
                <a:gd name="connsiteX1562" fmla="*/ 37456 w 1896822"/>
                <a:gd name="connsiteY1562" fmla="*/ 971149 h 1946271"/>
                <a:gd name="connsiteX1563" fmla="*/ 44611 w 1896822"/>
                <a:gd name="connsiteY1563" fmla="*/ 981037 h 1946271"/>
                <a:gd name="connsiteX1564" fmla="*/ 35513 w 1896822"/>
                <a:gd name="connsiteY1564" fmla="*/ 995176 h 1946271"/>
                <a:gd name="connsiteX1565" fmla="*/ 44611 w 1896822"/>
                <a:gd name="connsiteY1565" fmla="*/ 981037 h 1946271"/>
                <a:gd name="connsiteX1566" fmla="*/ 46820 w 1896822"/>
                <a:gd name="connsiteY1566" fmla="*/ 970964 h 1946271"/>
                <a:gd name="connsiteX1567" fmla="*/ 39841 w 1896822"/>
                <a:gd name="connsiteY1567" fmla="*/ 969578 h 1946271"/>
                <a:gd name="connsiteX1568" fmla="*/ 45230 w 1896822"/>
                <a:gd name="connsiteY1568" fmla="*/ 1004047 h 1946271"/>
                <a:gd name="connsiteX1569" fmla="*/ 42845 w 1896822"/>
                <a:gd name="connsiteY1569" fmla="*/ 1005064 h 1946271"/>
                <a:gd name="connsiteX1570" fmla="*/ 47438 w 1896822"/>
                <a:gd name="connsiteY1570" fmla="*/ 1011810 h 1946271"/>
                <a:gd name="connsiteX1571" fmla="*/ 45230 w 1896822"/>
                <a:gd name="connsiteY1571" fmla="*/ 1004047 h 1946271"/>
                <a:gd name="connsiteX1572" fmla="*/ 1189837 w 1896822"/>
                <a:gd name="connsiteY1572" fmla="*/ 1017354 h 1946271"/>
                <a:gd name="connsiteX1573" fmla="*/ 1187452 w 1896822"/>
                <a:gd name="connsiteY1573" fmla="*/ 1020958 h 1946271"/>
                <a:gd name="connsiteX1574" fmla="*/ 1180473 w 1896822"/>
                <a:gd name="connsiteY1574" fmla="*/ 1024747 h 1946271"/>
                <a:gd name="connsiteX1575" fmla="*/ 1189837 w 1896822"/>
                <a:gd name="connsiteY1575" fmla="*/ 1017354 h 1946271"/>
                <a:gd name="connsiteX1576" fmla="*/ 1300968 w 1896822"/>
                <a:gd name="connsiteY1576" fmla="*/ 1030477 h 1946271"/>
                <a:gd name="connsiteX1577" fmla="*/ 1285067 w 1896822"/>
                <a:gd name="connsiteY1577" fmla="*/ 1054873 h 1946271"/>
                <a:gd name="connsiteX1578" fmla="*/ 1300968 w 1896822"/>
                <a:gd name="connsiteY1578" fmla="*/ 1030477 h 1946271"/>
                <a:gd name="connsiteX1579" fmla="*/ 1306268 w 1896822"/>
                <a:gd name="connsiteY1579" fmla="*/ 1057461 h 1946271"/>
                <a:gd name="connsiteX1580" fmla="*/ 1301498 w 1896822"/>
                <a:gd name="connsiteY1580" fmla="*/ 1057646 h 1946271"/>
                <a:gd name="connsiteX1581" fmla="*/ 1301763 w 1896822"/>
                <a:gd name="connsiteY1581" fmla="*/ 1064392 h 1946271"/>
                <a:gd name="connsiteX1582" fmla="*/ 1271816 w 1896822"/>
                <a:gd name="connsiteY1582" fmla="*/ 1109858 h 1946271"/>
                <a:gd name="connsiteX1583" fmla="*/ 1257682 w 1896822"/>
                <a:gd name="connsiteY1583" fmla="*/ 1110412 h 1946271"/>
                <a:gd name="connsiteX1584" fmla="*/ 1260243 w 1896822"/>
                <a:gd name="connsiteY1584" fmla="*/ 1134254 h 1946271"/>
                <a:gd name="connsiteX1585" fmla="*/ 1267222 w 1896822"/>
                <a:gd name="connsiteY1585" fmla="*/ 1123720 h 1946271"/>
                <a:gd name="connsiteX1586" fmla="*/ 1274554 w 1896822"/>
                <a:gd name="connsiteY1586" fmla="*/ 1133885 h 1946271"/>
                <a:gd name="connsiteX1587" fmla="*/ 1283653 w 1896822"/>
                <a:gd name="connsiteY1587" fmla="*/ 1119746 h 1946271"/>
                <a:gd name="connsiteX1588" fmla="*/ 1323759 w 1896822"/>
                <a:gd name="connsiteY1588" fmla="*/ 1108102 h 1946271"/>
                <a:gd name="connsiteX1589" fmla="*/ 1309095 w 1896822"/>
                <a:gd name="connsiteY1589" fmla="*/ 1088049 h 1946271"/>
                <a:gd name="connsiteX1590" fmla="*/ 1320579 w 1896822"/>
                <a:gd name="connsiteY1590" fmla="*/ 1077514 h 1946271"/>
                <a:gd name="connsiteX1591" fmla="*/ 1306268 w 1896822"/>
                <a:gd name="connsiteY1591" fmla="*/ 1057461 h 1946271"/>
                <a:gd name="connsiteX1592" fmla="*/ 1325526 w 1896822"/>
                <a:gd name="connsiteY1592" fmla="*/ 1060048 h 1946271"/>
                <a:gd name="connsiteX1593" fmla="*/ 1322787 w 1896822"/>
                <a:gd name="connsiteY1593" fmla="*/ 1060418 h 1946271"/>
                <a:gd name="connsiteX1594" fmla="*/ 1325172 w 1896822"/>
                <a:gd name="connsiteY1594" fmla="*/ 1063652 h 1946271"/>
                <a:gd name="connsiteX1595" fmla="*/ 1325526 w 1896822"/>
                <a:gd name="connsiteY1595" fmla="*/ 1060048 h 1946271"/>
                <a:gd name="connsiteX1596" fmla="*/ 1332063 w 1896822"/>
                <a:gd name="connsiteY1596" fmla="*/ 1060048 h 1946271"/>
                <a:gd name="connsiteX1597" fmla="*/ 1327734 w 1896822"/>
                <a:gd name="connsiteY1597" fmla="*/ 1073725 h 1946271"/>
                <a:gd name="connsiteX1598" fmla="*/ 1332505 w 1896822"/>
                <a:gd name="connsiteY1598" fmla="*/ 1073540 h 1946271"/>
                <a:gd name="connsiteX1599" fmla="*/ 1332063 w 1896822"/>
                <a:gd name="connsiteY1599" fmla="*/ 1060048 h 1946271"/>
                <a:gd name="connsiteX1600" fmla="*/ 1350172 w 1896822"/>
                <a:gd name="connsiteY1600" fmla="*/ 1071507 h 1946271"/>
                <a:gd name="connsiteX1601" fmla="*/ 1339660 w 1896822"/>
                <a:gd name="connsiteY1601" fmla="*/ 1076682 h 1946271"/>
                <a:gd name="connsiteX1602" fmla="*/ 1353706 w 1896822"/>
                <a:gd name="connsiteY1602" fmla="*/ 1076313 h 1946271"/>
                <a:gd name="connsiteX1603" fmla="*/ 1350172 w 1896822"/>
                <a:gd name="connsiteY1603" fmla="*/ 1071507 h 1946271"/>
                <a:gd name="connsiteX1604" fmla="*/ 1814128 w 1896822"/>
                <a:gd name="connsiteY1604" fmla="*/ 1089990 h 1946271"/>
                <a:gd name="connsiteX1605" fmla="*/ 1809976 w 1896822"/>
                <a:gd name="connsiteY1605" fmla="*/ 1110597 h 1946271"/>
                <a:gd name="connsiteX1606" fmla="*/ 1819076 w 1896822"/>
                <a:gd name="connsiteY1606" fmla="*/ 1103482 h 1946271"/>
                <a:gd name="connsiteX1607" fmla="*/ 1814128 w 1896822"/>
                <a:gd name="connsiteY1607" fmla="*/ 1089990 h 1946271"/>
                <a:gd name="connsiteX1608" fmla="*/ 1330120 w 1896822"/>
                <a:gd name="connsiteY1608" fmla="*/ 1109673 h 1946271"/>
                <a:gd name="connsiteX1609" fmla="*/ 1325968 w 1896822"/>
                <a:gd name="connsiteY1609" fmla="*/ 1111429 h 1946271"/>
                <a:gd name="connsiteX1610" fmla="*/ 1321551 w 1896822"/>
                <a:gd name="connsiteY1610" fmla="*/ 1132037 h 1946271"/>
                <a:gd name="connsiteX1611" fmla="*/ 1335862 w 1896822"/>
                <a:gd name="connsiteY1611" fmla="*/ 1124736 h 1946271"/>
                <a:gd name="connsiteX1612" fmla="*/ 1330120 w 1896822"/>
                <a:gd name="connsiteY1612" fmla="*/ 1109673 h 1946271"/>
                <a:gd name="connsiteX1613" fmla="*/ 1347964 w 1896822"/>
                <a:gd name="connsiteY1613" fmla="*/ 1129726 h 1946271"/>
                <a:gd name="connsiteX1614" fmla="*/ 1350172 w 1896822"/>
                <a:gd name="connsiteY1614" fmla="*/ 1137858 h 1946271"/>
                <a:gd name="connsiteX1615" fmla="*/ 1350172 w 1896822"/>
                <a:gd name="connsiteY1615" fmla="*/ 1137858 h 1946271"/>
                <a:gd name="connsiteX1616" fmla="*/ 1347964 w 1896822"/>
                <a:gd name="connsiteY1616" fmla="*/ 1129726 h 1946271"/>
                <a:gd name="connsiteX1617" fmla="*/ 1362098 w 1896822"/>
                <a:gd name="connsiteY1617" fmla="*/ 1140816 h 1946271"/>
                <a:gd name="connsiteX1618" fmla="*/ 1362275 w 1896822"/>
                <a:gd name="connsiteY1618" fmla="*/ 1161239 h 1946271"/>
                <a:gd name="connsiteX1619" fmla="*/ 1371374 w 1896822"/>
                <a:gd name="connsiteY1619" fmla="*/ 1147377 h 1946271"/>
                <a:gd name="connsiteX1620" fmla="*/ 1362098 w 1896822"/>
                <a:gd name="connsiteY1620" fmla="*/ 1140816 h 1946271"/>
                <a:gd name="connsiteX1621" fmla="*/ 1778616 w 1896822"/>
                <a:gd name="connsiteY1621" fmla="*/ 1149133 h 1946271"/>
                <a:gd name="connsiteX1622" fmla="*/ 1775171 w 1896822"/>
                <a:gd name="connsiteY1622" fmla="*/ 1149502 h 1946271"/>
                <a:gd name="connsiteX1623" fmla="*/ 1782150 w 1896822"/>
                <a:gd name="connsiteY1623" fmla="*/ 1152737 h 1946271"/>
                <a:gd name="connsiteX1624" fmla="*/ 1778616 w 1896822"/>
                <a:gd name="connsiteY1624" fmla="*/ 1149133 h 1946271"/>
                <a:gd name="connsiteX1625" fmla="*/ 1785153 w 1896822"/>
                <a:gd name="connsiteY1625" fmla="*/ 1159021 h 1946271"/>
                <a:gd name="connsiteX1626" fmla="*/ 1782326 w 1896822"/>
                <a:gd name="connsiteY1626" fmla="*/ 1159483 h 1946271"/>
                <a:gd name="connsiteX1627" fmla="*/ 1784712 w 1896822"/>
                <a:gd name="connsiteY1627" fmla="*/ 1162809 h 1946271"/>
                <a:gd name="connsiteX1628" fmla="*/ 1785153 w 1896822"/>
                <a:gd name="connsiteY1628" fmla="*/ 1159021 h 1946271"/>
                <a:gd name="connsiteX1629" fmla="*/ 1286833 w 1896822"/>
                <a:gd name="connsiteY1629" fmla="*/ 1030846 h 1946271"/>
                <a:gd name="connsiteX1630" fmla="*/ 1268636 w 1896822"/>
                <a:gd name="connsiteY1630" fmla="*/ 1065778 h 1946271"/>
                <a:gd name="connsiteX1631" fmla="*/ 1275349 w 1896822"/>
                <a:gd name="connsiteY1631" fmla="*/ 1048312 h 1946271"/>
                <a:gd name="connsiteX1632" fmla="*/ 1286833 w 1896822"/>
                <a:gd name="connsiteY1632" fmla="*/ 1030846 h 1946271"/>
                <a:gd name="connsiteX1633" fmla="*/ 1258830 w 1896822"/>
                <a:gd name="connsiteY1633" fmla="*/ 1052471 h 1946271"/>
                <a:gd name="connsiteX1634" fmla="*/ 1247346 w 1896822"/>
                <a:gd name="connsiteY1634" fmla="*/ 1069936 h 1946271"/>
                <a:gd name="connsiteX1635" fmla="*/ 1242576 w 1896822"/>
                <a:gd name="connsiteY1635" fmla="*/ 1070121 h 1946271"/>
                <a:gd name="connsiteX1636" fmla="*/ 1238247 w 1896822"/>
                <a:gd name="connsiteY1636" fmla="*/ 1090821 h 1946271"/>
                <a:gd name="connsiteX1637" fmla="*/ 1261657 w 1896822"/>
                <a:gd name="connsiteY1637" fmla="*/ 1076313 h 1946271"/>
                <a:gd name="connsiteX1638" fmla="*/ 1258830 w 1896822"/>
                <a:gd name="connsiteY1638" fmla="*/ 1052471 h 1946271"/>
                <a:gd name="connsiteX1639" fmla="*/ 1264395 w 1896822"/>
                <a:gd name="connsiteY1639" fmla="*/ 1088603 h 1946271"/>
                <a:gd name="connsiteX1640" fmla="*/ 1261834 w 1896822"/>
                <a:gd name="connsiteY1640" fmla="*/ 1089990 h 1946271"/>
                <a:gd name="connsiteX1641" fmla="*/ 1259890 w 1896822"/>
                <a:gd name="connsiteY1641" fmla="*/ 1100155 h 1946271"/>
                <a:gd name="connsiteX1642" fmla="*/ 1264395 w 1896822"/>
                <a:gd name="connsiteY1642" fmla="*/ 1088603 h 1946271"/>
                <a:gd name="connsiteX1643" fmla="*/ 1228706 w 1896822"/>
                <a:gd name="connsiteY1643" fmla="*/ 1077514 h 1946271"/>
                <a:gd name="connsiteX1644" fmla="*/ 1219342 w 1896822"/>
                <a:gd name="connsiteY1644" fmla="*/ 1084630 h 1946271"/>
                <a:gd name="connsiteX1645" fmla="*/ 1224113 w 1896822"/>
                <a:gd name="connsiteY1645" fmla="*/ 1091191 h 1946271"/>
                <a:gd name="connsiteX1646" fmla="*/ 1228706 w 1896822"/>
                <a:gd name="connsiteY1646" fmla="*/ 1077514 h 1946271"/>
                <a:gd name="connsiteX1647" fmla="*/ 57156 w 1896822"/>
                <a:gd name="connsiteY1647" fmla="*/ 1079455 h 1946271"/>
                <a:gd name="connsiteX1648" fmla="*/ 53534 w 1896822"/>
                <a:gd name="connsiteY1648" fmla="*/ 1079732 h 1946271"/>
                <a:gd name="connsiteX1649" fmla="*/ 60512 w 1896822"/>
                <a:gd name="connsiteY1649" fmla="*/ 1082874 h 1946271"/>
                <a:gd name="connsiteX1650" fmla="*/ 57156 w 1896822"/>
                <a:gd name="connsiteY1650" fmla="*/ 1079455 h 1946271"/>
                <a:gd name="connsiteX1651" fmla="*/ 1231887 w 1896822"/>
                <a:gd name="connsiteY1651" fmla="*/ 1097567 h 1946271"/>
                <a:gd name="connsiteX1652" fmla="*/ 1229148 w 1896822"/>
                <a:gd name="connsiteY1652" fmla="*/ 1097937 h 1946271"/>
                <a:gd name="connsiteX1653" fmla="*/ 1231533 w 1896822"/>
                <a:gd name="connsiteY1653" fmla="*/ 1101356 h 1946271"/>
                <a:gd name="connsiteX1654" fmla="*/ 1231887 w 1896822"/>
                <a:gd name="connsiteY1654" fmla="*/ 1097567 h 1946271"/>
                <a:gd name="connsiteX1655" fmla="*/ 1207858 w 1896822"/>
                <a:gd name="connsiteY1655" fmla="*/ 1102095 h 1946271"/>
                <a:gd name="connsiteX1656" fmla="*/ 1193989 w 1896822"/>
                <a:gd name="connsiteY1656" fmla="*/ 1116419 h 1946271"/>
                <a:gd name="connsiteX1657" fmla="*/ 1207858 w 1896822"/>
                <a:gd name="connsiteY1657" fmla="*/ 1102095 h 1946271"/>
                <a:gd name="connsiteX1658" fmla="*/ 1238600 w 1896822"/>
                <a:gd name="connsiteY1658" fmla="*/ 1105884 h 1946271"/>
                <a:gd name="connsiteX1659" fmla="*/ 1236215 w 1896822"/>
                <a:gd name="connsiteY1659" fmla="*/ 1107825 h 1946271"/>
                <a:gd name="connsiteX1660" fmla="*/ 1240986 w 1896822"/>
                <a:gd name="connsiteY1660" fmla="*/ 1107640 h 1946271"/>
                <a:gd name="connsiteX1661" fmla="*/ 1238600 w 1896822"/>
                <a:gd name="connsiteY1661" fmla="*/ 1105884 h 1946271"/>
                <a:gd name="connsiteX1662" fmla="*/ 1184272 w 1896822"/>
                <a:gd name="connsiteY1662" fmla="*/ 1102927 h 1946271"/>
                <a:gd name="connsiteX1663" fmla="*/ 1179678 w 1896822"/>
                <a:gd name="connsiteY1663" fmla="*/ 1109858 h 1946271"/>
                <a:gd name="connsiteX1664" fmla="*/ 1184449 w 1896822"/>
                <a:gd name="connsiteY1664" fmla="*/ 1116604 h 1946271"/>
                <a:gd name="connsiteX1665" fmla="*/ 1189042 w 1896822"/>
                <a:gd name="connsiteY1665" fmla="*/ 1109673 h 1946271"/>
                <a:gd name="connsiteX1666" fmla="*/ 1184272 w 1896822"/>
                <a:gd name="connsiteY1666" fmla="*/ 1102927 h 1946271"/>
                <a:gd name="connsiteX1667" fmla="*/ 61131 w 1896822"/>
                <a:gd name="connsiteY1667" fmla="*/ 1103482 h 1946271"/>
                <a:gd name="connsiteX1668" fmla="*/ 54329 w 1896822"/>
                <a:gd name="connsiteY1668" fmla="*/ 1120762 h 1946271"/>
                <a:gd name="connsiteX1669" fmla="*/ 61308 w 1896822"/>
                <a:gd name="connsiteY1669" fmla="*/ 1123904 h 1946271"/>
                <a:gd name="connsiteX1670" fmla="*/ 71643 w 1896822"/>
                <a:gd name="connsiteY1670" fmla="*/ 1164380 h 1946271"/>
                <a:gd name="connsiteX1671" fmla="*/ 76414 w 1896822"/>
                <a:gd name="connsiteY1671" fmla="*/ 1177873 h 1946271"/>
                <a:gd name="connsiteX1672" fmla="*/ 83922 w 1896822"/>
                <a:gd name="connsiteY1672" fmla="*/ 1201530 h 1946271"/>
                <a:gd name="connsiteX1673" fmla="*/ 90459 w 1896822"/>
                <a:gd name="connsiteY1673" fmla="*/ 1170572 h 1946271"/>
                <a:gd name="connsiteX1674" fmla="*/ 87898 w 1896822"/>
                <a:gd name="connsiteY1674" fmla="*/ 1160407 h 1946271"/>
                <a:gd name="connsiteX1675" fmla="*/ 73587 w 1896822"/>
                <a:gd name="connsiteY1675" fmla="*/ 1147377 h 1946271"/>
                <a:gd name="connsiteX1676" fmla="*/ 66078 w 1896822"/>
                <a:gd name="connsiteY1676" fmla="*/ 1123720 h 1946271"/>
                <a:gd name="connsiteX1677" fmla="*/ 61131 w 1896822"/>
                <a:gd name="connsiteY1677" fmla="*/ 1103482 h 1946271"/>
                <a:gd name="connsiteX1678" fmla="*/ 1248936 w 1896822"/>
                <a:gd name="connsiteY1678" fmla="*/ 1127693 h 1946271"/>
                <a:gd name="connsiteX1679" fmla="*/ 1246198 w 1896822"/>
                <a:gd name="connsiteY1679" fmla="*/ 1127878 h 1946271"/>
                <a:gd name="connsiteX1680" fmla="*/ 1248583 w 1896822"/>
                <a:gd name="connsiteY1680" fmla="*/ 1131297 h 1946271"/>
                <a:gd name="connsiteX1681" fmla="*/ 1248936 w 1896822"/>
                <a:gd name="connsiteY1681" fmla="*/ 1127693 h 1946271"/>
                <a:gd name="connsiteX1682" fmla="*/ 1236657 w 1896822"/>
                <a:gd name="connsiteY1682" fmla="*/ 1130466 h 1946271"/>
                <a:gd name="connsiteX1683" fmla="*/ 1234272 w 1896822"/>
                <a:gd name="connsiteY1683" fmla="*/ 1131852 h 1946271"/>
                <a:gd name="connsiteX1684" fmla="*/ 1234448 w 1896822"/>
                <a:gd name="connsiteY1684" fmla="*/ 1138598 h 1946271"/>
                <a:gd name="connsiteX1685" fmla="*/ 1236657 w 1896822"/>
                <a:gd name="connsiteY1685" fmla="*/ 1130466 h 1946271"/>
                <a:gd name="connsiteX1686" fmla="*/ 1279678 w 1896822"/>
                <a:gd name="connsiteY1686" fmla="*/ 1136842 h 1946271"/>
                <a:gd name="connsiteX1687" fmla="*/ 1276940 w 1896822"/>
                <a:gd name="connsiteY1687" fmla="*/ 1137027 h 1946271"/>
                <a:gd name="connsiteX1688" fmla="*/ 1279325 w 1896822"/>
                <a:gd name="connsiteY1688" fmla="*/ 1140446 h 1946271"/>
                <a:gd name="connsiteX1689" fmla="*/ 1279678 w 1896822"/>
                <a:gd name="connsiteY1689" fmla="*/ 1136842 h 1946271"/>
                <a:gd name="connsiteX1690" fmla="*/ 1310862 w 1896822"/>
                <a:gd name="connsiteY1690" fmla="*/ 1139245 h 1946271"/>
                <a:gd name="connsiteX1691" fmla="*/ 1291780 w 1896822"/>
                <a:gd name="connsiteY1691" fmla="*/ 1170572 h 1946271"/>
                <a:gd name="connsiteX1692" fmla="*/ 1307858 w 1896822"/>
                <a:gd name="connsiteY1692" fmla="*/ 1152922 h 1946271"/>
                <a:gd name="connsiteX1693" fmla="*/ 1321992 w 1896822"/>
                <a:gd name="connsiteY1693" fmla="*/ 1145806 h 1946271"/>
                <a:gd name="connsiteX1694" fmla="*/ 1310862 w 1896822"/>
                <a:gd name="connsiteY1694" fmla="*/ 1139245 h 1946271"/>
                <a:gd name="connsiteX1695" fmla="*/ 1327293 w 1896822"/>
                <a:gd name="connsiteY1695" fmla="*/ 1165027 h 1946271"/>
                <a:gd name="connsiteX1696" fmla="*/ 1315455 w 1896822"/>
                <a:gd name="connsiteY1696" fmla="*/ 1176764 h 1946271"/>
                <a:gd name="connsiteX1697" fmla="*/ 1308476 w 1896822"/>
                <a:gd name="connsiteY1697" fmla="*/ 1180275 h 1946271"/>
                <a:gd name="connsiteX1698" fmla="*/ 1308476 w 1896822"/>
                <a:gd name="connsiteY1698" fmla="*/ 1193952 h 1946271"/>
                <a:gd name="connsiteX1699" fmla="*/ 1331886 w 1896822"/>
                <a:gd name="connsiteY1699" fmla="*/ 1172513 h 1946271"/>
                <a:gd name="connsiteX1700" fmla="*/ 1327293 w 1896822"/>
                <a:gd name="connsiteY1700" fmla="*/ 1165027 h 1946271"/>
                <a:gd name="connsiteX1701" fmla="*/ 1754411 w 1896822"/>
                <a:gd name="connsiteY1701" fmla="*/ 1180922 h 1946271"/>
                <a:gd name="connsiteX1702" fmla="*/ 1750171 w 1896822"/>
                <a:gd name="connsiteY1702" fmla="*/ 1201530 h 1946271"/>
                <a:gd name="connsiteX1703" fmla="*/ 1754411 w 1896822"/>
                <a:gd name="connsiteY1703" fmla="*/ 1180922 h 1946271"/>
                <a:gd name="connsiteX1704" fmla="*/ 1339042 w 1896822"/>
                <a:gd name="connsiteY1704" fmla="*/ 1182493 h 1946271"/>
                <a:gd name="connsiteX1705" fmla="*/ 1322964 w 1896822"/>
                <a:gd name="connsiteY1705" fmla="*/ 1213820 h 1946271"/>
                <a:gd name="connsiteX1706" fmla="*/ 1339042 w 1896822"/>
                <a:gd name="connsiteY1706" fmla="*/ 1182493 h 1946271"/>
                <a:gd name="connsiteX1707" fmla="*/ 1760153 w 1896822"/>
                <a:gd name="connsiteY1707" fmla="*/ 1204117 h 1946271"/>
                <a:gd name="connsiteX1708" fmla="*/ 1757150 w 1896822"/>
                <a:gd name="connsiteY1708" fmla="*/ 1204672 h 1946271"/>
                <a:gd name="connsiteX1709" fmla="*/ 1769076 w 1896822"/>
                <a:gd name="connsiteY1709" fmla="*/ 1214467 h 1946271"/>
                <a:gd name="connsiteX1710" fmla="*/ 1760153 w 1896822"/>
                <a:gd name="connsiteY1710" fmla="*/ 1204117 h 1946271"/>
                <a:gd name="connsiteX1711" fmla="*/ 1248759 w 1896822"/>
                <a:gd name="connsiteY1711" fmla="*/ 1138228 h 1946271"/>
                <a:gd name="connsiteX1712" fmla="*/ 1230296 w 1896822"/>
                <a:gd name="connsiteY1712" fmla="*/ 1166229 h 1946271"/>
                <a:gd name="connsiteX1713" fmla="*/ 1248759 w 1896822"/>
                <a:gd name="connsiteY1713" fmla="*/ 1138228 h 1946271"/>
                <a:gd name="connsiteX1714" fmla="*/ 1274908 w 1896822"/>
                <a:gd name="connsiteY1714" fmla="*/ 1149964 h 1946271"/>
                <a:gd name="connsiteX1715" fmla="*/ 1272346 w 1896822"/>
                <a:gd name="connsiteY1715" fmla="*/ 1150888 h 1946271"/>
                <a:gd name="connsiteX1716" fmla="*/ 1277293 w 1896822"/>
                <a:gd name="connsiteY1716" fmla="*/ 1157450 h 1946271"/>
                <a:gd name="connsiteX1717" fmla="*/ 1274908 w 1896822"/>
                <a:gd name="connsiteY1717" fmla="*/ 1149964 h 1946271"/>
                <a:gd name="connsiteX1718" fmla="*/ 1208830 w 1896822"/>
                <a:gd name="connsiteY1718" fmla="*/ 1158097 h 1946271"/>
                <a:gd name="connsiteX1719" fmla="*/ 1206445 w 1896822"/>
                <a:gd name="connsiteY1719" fmla="*/ 1160222 h 1946271"/>
                <a:gd name="connsiteX1720" fmla="*/ 1211215 w 1896822"/>
                <a:gd name="connsiteY1720" fmla="*/ 1160037 h 1946271"/>
                <a:gd name="connsiteX1721" fmla="*/ 1208830 w 1896822"/>
                <a:gd name="connsiteY1721" fmla="*/ 1158097 h 1946271"/>
                <a:gd name="connsiteX1722" fmla="*/ 1287452 w 1896822"/>
                <a:gd name="connsiteY1722" fmla="*/ 1191365 h 1946271"/>
                <a:gd name="connsiteX1723" fmla="*/ 1271198 w 1896822"/>
                <a:gd name="connsiteY1723" fmla="*/ 1208830 h 1946271"/>
                <a:gd name="connsiteX1724" fmla="*/ 1287452 w 1896822"/>
                <a:gd name="connsiteY1724" fmla="*/ 1191365 h 1946271"/>
                <a:gd name="connsiteX1725" fmla="*/ 28180 w 1896822"/>
                <a:gd name="connsiteY1725" fmla="*/ 1111429 h 1946271"/>
                <a:gd name="connsiteX1726" fmla="*/ 28534 w 1896822"/>
                <a:gd name="connsiteY1726" fmla="*/ 1131852 h 1946271"/>
                <a:gd name="connsiteX1727" fmla="*/ 28180 w 1896822"/>
                <a:gd name="connsiteY1727" fmla="*/ 1111429 h 1946271"/>
                <a:gd name="connsiteX1728" fmla="*/ 86307 w 1896822"/>
                <a:gd name="connsiteY1728" fmla="*/ 1204857 h 1946271"/>
                <a:gd name="connsiteX1729" fmla="*/ 100795 w 1896822"/>
                <a:gd name="connsiteY1729" fmla="*/ 1224725 h 1946271"/>
                <a:gd name="connsiteX1730" fmla="*/ 103004 w 1896822"/>
                <a:gd name="connsiteY1730" fmla="*/ 1214467 h 1946271"/>
                <a:gd name="connsiteX1731" fmla="*/ 86307 w 1896822"/>
                <a:gd name="connsiteY1731" fmla="*/ 1204857 h 1946271"/>
                <a:gd name="connsiteX1732" fmla="*/ 438161 w 1896822"/>
                <a:gd name="connsiteY1732" fmla="*/ 1210494 h 1946271"/>
                <a:gd name="connsiteX1733" fmla="*/ 435776 w 1896822"/>
                <a:gd name="connsiteY1733" fmla="*/ 1212434 h 1946271"/>
                <a:gd name="connsiteX1734" fmla="*/ 440547 w 1896822"/>
                <a:gd name="connsiteY1734" fmla="*/ 1212249 h 1946271"/>
                <a:gd name="connsiteX1735" fmla="*/ 438161 w 1896822"/>
                <a:gd name="connsiteY1735" fmla="*/ 1210494 h 1946271"/>
                <a:gd name="connsiteX1736" fmla="*/ 1294961 w 1896822"/>
                <a:gd name="connsiteY1736" fmla="*/ 1210494 h 1946271"/>
                <a:gd name="connsiteX1737" fmla="*/ 1292399 w 1896822"/>
                <a:gd name="connsiteY1737" fmla="*/ 1211603 h 1946271"/>
                <a:gd name="connsiteX1738" fmla="*/ 1290190 w 1896822"/>
                <a:gd name="connsiteY1738" fmla="*/ 1221953 h 1946271"/>
                <a:gd name="connsiteX1739" fmla="*/ 1294961 w 1896822"/>
                <a:gd name="connsiteY1739" fmla="*/ 1210494 h 1946271"/>
                <a:gd name="connsiteX1740" fmla="*/ 1318989 w 1896822"/>
                <a:gd name="connsiteY1740" fmla="*/ 1217240 h 1946271"/>
                <a:gd name="connsiteX1741" fmla="*/ 1316250 w 1896822"/>
                <a:gd name="connsiteY1741" fmla="*/ 1217609 h 1946271"/>
                <a:gd name="connsiteX1742" fmla="*/ 1318370 w 1896822"/>
                <a:gd name="connsiteY1742" fmla="*/ 1220936 h 1946271"/>
                <a:gd name="connsiteX1743" fmla="*/ 1318989 w 1896822"/>
                <a:gd name="connsiteY1743" fmla="*/ 1217240 h 1946271"/>
                <a:gd name="connsiteX1744" fmla="*/ 1245579 w 1896822"/>
                <a:gd name="connsiteY1744" fmla="*/ 1215853 h 1946271"/>
                <a:gd name="connsiteX1745" fmla="*/ 1242841 w 1896822"/>
                <a:gd name="connsiteY1745" fmla="*/ 1216778 h 1946271"/>
                <a:gd name="connsiteX1746" fmla="*/ 1247788 w 1896822"/>
                <a:gd name="connsiteY1746" fmla="*/ 1223339 h 1946271"/>
                <a:gd name="connsiteX1747" fmla="*/ 1245579 w 1896822"/>
                <a:gd name="connsiteY1747" fmla="*/ 1215853 h 1946271"/>
                <a:gd name="connsiteX1748" fmla="*/ 447702 w 1896822"/>
                <a:gd name="connsiteY1748" fmla="*/ 1216778 h 1946271"/>
                <a:gd name="connsiteX1749" fmla="*/ 445317 w 1896822"/>
                <a:gd name="connsiteY1749" fmla="*/ 1218811 h 1946271"/>
                <a:gd name="connsiteX1750" fmla="*/ 449999 w 1896822"/>
                <a:gd name="connsiteY1750" fmla="*/ 1218811 h 1946271"/>
                <a:gd name="connsiteX1751" fmla="*/ 447702 w 1896822"/>
                <a:gd name="connsiteY1751" fmla="*/ 1216778 h 1946271"/>
                <a:gd name="connsiteX1752" fmla="*/ 105742 w 1896822"/>
                <a:gd name="connsiteY1752" fmla="*/ 1224725 h 1946271"/>
                <a:gd name="connsiteX1753" fmla="*/ 100972 w 1896822"/>
                <a:gd name="connsiteY1753" fmla="*/ 1231656 h 1946271"/>
                <a:gd name="connsiteX1754" fmla="*/ 105742 w 1896822"/>
                <a:gd name="connsiteY1754" fmla="*/ 1238217 h 1946271"/>
                <a:gd name="connsiteX1755" fmla="*/ 110336 w 1896822"/>
                <a:gd name="connsiteY1755" fmla="*/ 1231286 h 1946271"/>
                <a:gd name="connsiteX1756" fmla="*/ 105742 w 1896822"/>
                <a:gd name="connsiteY1756" fmla="*/ 1224725 h 1946271"/>
                <a:gd name="connsiteX1757" fmla="*/ 1236038 w 1896822"/>
                <a:gd name="connsiteY1757" fmla="*/ 1227312 h 1946271"/>
                <a:gd name="connsiteX1758" fmla="*/ 1226763 w 1896822"/>
                <a:gd name="connsiteY1758" fmla="*/ 1241451 h 1946271"/>
                <a:gd name="connsiteX1759" fmla="*/ 1219608 w 1896822"/>
                <a:gd name="connsiteY1759" fmla="*/ 1231471 h 1946271"/>
                <a:gd name="connsiteX1760" fmla="*/ 1203353 w 1896822"/>
                <a:gd name="connsiteY1760" fmla="*/ 1242191 h 1946271"/>
                <a:gd name="connsiteX1761" fmla="*/ 1198318 w 1896822"/>
                <a:gd name="connsiteY1761" fmla="*/ 1235445 h 1946271"/>
                <a:gd name="connsiteX1762" fmla="*/ 1193812 w 1896822"/>
                <a:gd name="connsiteY1762" fmla="*/ 1242375 h 1946271"/>
                <a:gd name="connsiteX1763" fmla="*/ 1177293 w 1896822"/>
                <a:gd name="connsiteY1763" fmla="*/ 1239788 h 1946271"/>
                <a:gd name="connsiteX1764" fmla="*/ 1168018 w 1896822"/>
                <a:gd name="connsiteY1764" fmla="*/ 1246811 h 1946271"/>
                <a:gd name="connsiteX1765" fmla="*/ 1148936 w 1896822"/>
                <a:gd name="connsiteY1765" fmla="*/ 1240804 h 1946271"/>
                <a:gd name="connsiteX1766" fmla="*/ 1128265 w 1896822"/>
                <a:gd name="connsiteY1766" fmla="*/ 1265386 h 1946271"/>
                <a:gd name="connsiteX1767" fmla="*/ 1104855 w 1896822"/>
                <a:gd name="connsiteY1767" fmla="*/ 1280079 h 1946271"/>
                <a:gd name="connsiteX1768" fmla="*/ 1119166 w 1896822"/>
                <a:gd name="connsiteY1768" fmla="*/ 1286271 h 1946271"/>
                <a:gd name="connsiteX1769" fmla="*/ 1119166 w 1896822"/>
                <a:gd name="connsiteY1769" fmla="*/ 1286271 h 1946271"/>
                <a:gd name="connsiteX1770" fmla="*/ 1133035 w 1896822"/>
                <a:gd name="connsiteY1770" fmla="*/ 1278878 h 1946271"/>
                <a:gd name="connsiteX1771" fmla="*/ 1123936 w 1896822"/>
                <a:gd name="connsiteY1771" fmla="*/ 1299763 h 1946271"/>
                <a:gd name="connsiteX1772" fmla="*/ 1138247 w 1896822"/>
                <a:gd name="connsiteY1772" fmla="*/ 1299116 h 1946271"/>
                <a:gd name="connsiteX1773" fmla="*/ 1142753 w 1896822"/>
                <a:gd name="connsiteY1773" fmla="*/ 1292185 h 1946271"/>
                <a:gd name="connsiteX1774" fmla="*/ 1149908 w 1896822"/>
                <a:gd name="connsiteY1774" fmla="*/ 1295419 h 1946271"/>
                <a:gd name="connsiteX1775" fmla="*/ 1156887 w 1896822"/>
                <a:gd name="connsiteY1775" fmla="*/ 1284885 h 1946271"/>
                <a:gd name="connsiteX1776" fmla="*/ 1163866 w 1896822"/>
                <a:gd name="connsiteY1776" fmla="*/ 1288027 h 1946271"/>
                <a:gd name="connsiteX1777" fmla="*/ 1166162 w 1896822"/>
                <a:gd name="connsiteY1777" fmla="*/ 1277769 h 1946271"/>
                <a:gd name="connsiteX1778" fmla="*/ 1201145 w 1896822"/>
                <a:gd name="connsiteY1778" fmla="*/ 1259287 h 1946271"/>
                <a:gd name="connsiteX1779" fmla="*/ 1205650 w 1896822"/>
                <a:gd name="connsiteY1779" fmla="*/ 1252356 h 1946271"/>
                <a:gd name="connsiteX1780" fmla="*/ 1208477 w 1896822"/>
                <a:gd name="connsiteY1780" fmla="*/ 1262429 h 1946271"/>
                <a:gd name="connsiteX1781" fmla="*/ 1219961 w 1896822"/>
                <a:gd name="connsiteY1781" fmla="*/ 1258640 h 1946271"/>
                <a:gd name="connsiteX1782" fmla="*/ 1241250 w 1896822"/>
                <a:gd name="connsiteY1782" fmla="*/ 1261227 h 1946271"/>
                <a:gd name="connsiteX1783" fmla="*/ 1241250 w 1896822"/>
                <a:gd name="connsiteY1783" fmla="*/ 1261227 h 1946271"/>
                <a:gd name="connsiteX1784" fmla="*/ 1248759 w 1896822"/>
                <a:gd name="connsiteY1784" fmla="*/ 1271208 h 1946271"/>
                <a:gd name="connsiteX1785" fmla="*/ 1260067 w 1896822"/>
                <a:gd name="connsiteY1785" fmla="*/ 1246996 h 1946271"/>
                <a:gd name="connsiteX1786" fmla="*/ 1266780 w 1896822"/>
                <a:gd name="connsiteY1786" fmla="*/ 1243207 h 1946271"/>
                <a:gd name="connsiteX1787" fmla="*/ 1266780 w 1896822"/>
                <a:gd name="connsiteY1787" fmla="*/ 1236461 h 1946271"/>
                <a:gd name="connsiteX1788" fmla="*/ 1247964 w 1896822"/>
                <a:gd name="connsiteY1788" fmla="*/ 1237016 h 1946271"/>
                <a:gd name="connsiteX1789" fmla="*/ 1243371 w 1896822"/>
                <a:gd name="connsiteY1789" fmla="*/ 1244224 h 1946271"/>
                <a:gd name="connsiteX1790" fmla="*/ 1236038 w 1896822"/>
                <a:gd name="connsiteY1790" fmla="*/ 1227312 h 1946271"/>
                <a:gd name="connsiteX1791" fmla="*/ 1213070 w 1896822"/>
                <a:gd name="connsiteY1791" fmla="*/ 1270561 h 1946271"/>
                <a:gd name="connsiteX1792" fmla="*/ 1210862 w 1896822"/>
                <a:gd name="connsiteY1792" fmla="*/ 1272594 h 1946271"/>
                <a:gd name="connsiteX1793" fmla="*/ 1215632 w 1896822"/>
                <a:gd name="connsiteY1793" fmla="*/ 1272594 h 1946271"/>
                <a:gd name="connsiteX1794" fmla="*/ 1213070 w 1896822"/>
                <a:gd name="connsiteY1794" fmla="*/ 1270561 h 1946271"/>
                <a:gd name="connsiteX1795" fmla="*/ 1761478 w 1896822"/>
                <a:gd name="connsiteY1795" fmla="*/ 1277769 h 1946271"/>
                <a:gd name="connsiteX1796" fmla="*/ 1763334 w 1896822"/>
                <a:gd name="connsiteY1796" fmla="*/ 1286456 h 1946271"/>
                <a:gd name="connsiteX1797" fmla="*/ 1763069 w 1896822"/>
                <a:gd name="connsiteY1797" fmla="*/ 1279525 h 1946271"/>
                <a:gd name="connsiteX1798" fmla="*/ 1761478 w 1896822"/>
                <a:gd name="connsiteY1798" fmla="*/ 1277769 h 1946271"/>
                <a:gd name="connsiteX1799" fmla="*/ 480829 w 1896822"/>
                <a:gd name="connsiteY1799" fmla="*/ 1227959 h 1946271"/>
                <a:gd name="connsiteX1800" fmla="*/ 478621 w 1896822"/>
                <a:gd name="connsiteY1800" fmla="*/ 1238217 h 1946271"/>
                <a:gd name="connsiteX1801" fmla="*/ 488338 w 1896822"/>
                <a:gd name="connsiteY1801" fmla="*/ 1251339 h 1946271"/>
                <a:gd name="connsiteX1802" fmla="*/ 497437 w 1896822"/>
                <a:gd name="connsiteY1802" fmla="*/ 1237478 h 1946271"/>
                <a:gd name="connsiteX1803" fmla="*/ 480829 w 1896822"/>
                <a:gd name="connsiteY1803" fmla="*/ 1227959 h 1946271"/>
                <a:gd name="connsiteX1804" fmla="*/ 91431 w 1896822"/>
                <a:gd name="connsiteY1804" fmla="*/ 1231841 h 1946271"/>
                <a:gd name="connsiteX1805" fmla="*/ 86926 w 1896822"/>
                <a:gd name="connsiteY1805" fmla="*/ 1239049 h 1946271"/>
                <a:gd name="connsiteX1806" fmla="*/ 91873 w 1896822"/>
                <a:gd name="connsiteY1806" fmla="*/ 1245610 h 1946271"/>
                <a:gd name="connsiteX1807" fmla="*/ 96466 w 1896822"/>
                <a:gd name="connsiteY1807" fmla="*/ 1238587 h 1946271"/>
                <a:gd name="connsiteX1808" fmla="*/ 91431 w 1896822"/>
                <a:gd name="connsiteY1808" fmla="*/ 1231841 h 1946271"/>
                <a:gd name="connsiteX1809" fmla="*/ 464486 w 1896822"/>
                <a:gd name="connsiteY1809" fmla="*/ 1238587 h 1946271"/>
                <a:gd name="connsiteX1810" fmla="*/ 459981 w 1896822"/>
                <a:gd name="connsiteY1810" fmla="*/ 1245795 h 1946271"/>
                <a:gd name="connsiteX1811" fmla="*/ 464751 w 1896822"/>
                <a:gd name="connsiteY1811" fmla="*/ 1252356 h 1946271"/>
                <a:gd name="connsiteX1812" fmla="*/ 469257 w 1896822"/>
                <a:gd name="connsiteY1812" fmla="*/ 1245425 h 1946271"/>
                <a:gd name="connsiteX1813" fmla="*/ 464486 w 1896822"/>
                <a:gd name="connsiteY1813" fmla="*/ 1238587 h 1946271"/>
                <a:gd name="connsiteX1814" fmla="*/ 483744 w 1896822"/>
                <a:gd name="connsiteY1814" fmla="*/ 1252910 h 1946271"/>
                <a:gd name="connsiteX1815" fmla="*/ 481359 w 1896822"/>
                <a:gd name="connsiteY1815" fmla="*/ 1255128 h 1946271"/>
                <a:gd name="connsiteX1816" fmla="*/ 485953 w 1896822"/>
                <a:gd name="connsiteY1816" fmla="*/ 1255128 h 1946271"/>
                <a:gd name="connsiteX1817" fmla="*/ 483744 w 1896822"/>
                <a:gd name="connsiteY1817" fmla="*/ 1252910 h 1946271"/>
                <a:gd name="connsiteX1818" fmla="*/ 493285 w 1896822"/>
                <a:gd name="connsiteY1818" fmla="*/ 1259472 h 1946271"/>
                <a:gd name="connsiteX1819" fmla="*/ 490900 w 1896822"/>
                <a:gd name="connsiteY1819" fmla="*/ 1261689 h 1946271"/>
                <a:gd name="connsiteX1820" fmla="*/ 495670 w 1896822"/>
                <a:gd name="connsiteY1820" fmla="*/ 1261412 h 1946271"/>
                <a:gd name="connsiteX1821" fmla="*/ 493285 w 1896822"/>
                <a:gd name="connsiteY1821" fmla="*/ 1259472 h 1946271"/>
                <a:gd name="connsiteX1822" fmla="*/ 500440 w 1896822"/>
                <a:gd name="connsiteY1822" fmla="*/ 1262614 h 1946271"/>
                <a:gd name="connsiteX1823" fmla="*/ 498055 w 1896822"/>
                <a:gd name="connsiteY1823" fmla="*/ 1264831 h 1946271"/>
                <a:gd name="connsiteX1824" fmla="*/ 502649 w 1896822"/>
                <a:gd name="connsiteY1824" fmla="*/ 1264647 h 1946271"/>
                <a:gd name="connsiteX1825" fmla="*/ 500440 w 1896822"/>
                <a:gd name="connsiteY1825" fmla="*/ 1262614 h 1946271"/>
                <a:gd name="connsiteX1826" fmla="*/ 1090368 w 1896822"/>
                <a:gd name="connsiteY1826" fmla="*/ 1266772 h 1946271"/>
                <a:gd name="connsiteX1827" fmla="*/ 1085862 w 1896822"/>
                <a:gd name="connsiteY1827" fmla="*/ 1273980 h 1946271"/>
                <a:gd name="connsiteX1828" fmla="*/ 1078707 w 1896822"/>
                <a:gd name="connsiteY1828" fmla="*/ 1270746 h 1946271"/>
                <a:gd name="connsiteX1829" fmla="*/ 1069343 w 1896822"/>
                <a:gd name="connsiteY1829" fmla="*/ 1277954 h 1946271"/>
                <a:gd name="connsiteX1830" fmla="*/ 1064573 w 1896822"/>
                <a:gd name="connsiteY1830" fmla="*/ 1284885 h 1946271"/>
                <a:gd name="connsiteX1831" fmla="*/ 1081445 w 1896822"/>
                <a:gd name="connsiteY1831" fmla="*/ 1294588 h 1946271"/>
                <a:gd name="connsiteX1832" fmla="*/ 1076675 w 1896822"/>
                <a:gd name="connsiteY1832" fmla="*/ 1287842 h 1946271"/>
                <a:gd name="connsiteX1833" fmla="*/ 1093018 w 1896822"/>
                <a:gd name="connsiteY1833" fmla="*/ 1283868 h 1946271"/>
                <a:gd name="connsiteX1834" fmla="*/ 1097700 w 1896822"/>
                <a:gd name="connsiteY1834" fmla="*/ 1276937 h 1946271"/>
                <a:gd name="connsiteX1835" fmla="*/ 1102293 w 1896822"/>
                <a:gd name="connsiteY1835" fmla="*/ 1269822 h 1946271"/>
                <a:gd name="connsiteX1836" fmla="*/ 1090368 w 1896822"/>
                <a:gd name="connsiteY1836" fmla="*/ 1266772 h 1946271"/>
                <a:gd name="connsiteX1837" fmla="*/ 1763687 w 1896822"/>
                <a:gd name="connsiteY1837" fmla="*/ 1299948 h 1946271"/>
                <a:gd name="connsiteX1838" fmla="*/ 1754765 w 1896822"/>
                <a:gd name="connsiteY1838" fmla="*/ 1327763 h 1946271"/>
                <a:gd name="connsiteX1839" fmla="*/ 1763687 w 1896822"/>
                <a:gd name="connsiteY1839" fmla="*/ 1299948 h 1946271"/>
                <a:gd name="connsiteX1840" fmla="*/ 595140 w 1896822"/>
                <a:gd name="connsiteY1840" fmla="*/ 1268805 h 1946271"/>
                <a:gd name="connsiteX1841" fmla="*/ 590104 w 1896822"/>
                <a:gd name="connsiteY1841" fmla="*/ 1271762 h 1946271"/>
                <a:gd name="connsiteX1842" fmla="*/ 595140 w 1896822"/>
                <a:gd name="connsiteY1842" fmla="*/ 1285069 h 1946271"/>
                <a:gd name="connsiteX1843" fmla="*/ 604592 w 1896822"/>
                <a:gd name="connsiteY1843" fmla="*/ 1284700 h 1946271"/>
                <a:gd name="connsiteX1844" fmla="*/ 595140 w 1896822"/>
                <a:gd name="connsiteY1844" fmla="*/ 1268805 h 1946271"/>
                <a:gd name="connsiteX1845" fmla="*/ 1055297 w 1896822"/>
                <a:gd name="connsiteY1845" fmla="*/ 1278508 h 1946271"/>
                <a:gd name="connsiteX1846" fmla="*/ 1038778 w 1896822"/>
                <a:gd name="connsiteY1846" fmla="*/ 1282482 h 1946271"/>
                <a:gd name="connsiteX1847" fmla="*/ 1017753 w 1896822"/>
                <a:gd name="connsiteY1847" fmla="*/ 1293386 h 1946271"/>
                <a:gd name="connsiteX1848" fmla="*/ 1027294 w 1896822"/>
                <a:gd name="connsiteY1848" fmla="*/ 1299763 h 1946271"/>
                <a:gd name="connsiteX1849" fmla="*/ 1041163 w 1896822"/>
                <a:gd name="connsiteY1849" fmla="*/ 1292370 h 1946271"/>
                <a:gd name="connsiteX1850" fmla="*/ 1053089 w 1896822"/>
                <a:gd name="connsiteY1850" fmla="*/ 1288673 h 1946271"/>
                <a:gd name="connsiteX1851" fmla="*/ 1062629 w 1896822"/>
                <a:gd name="connsiteY1851" fmla="*/ 1295142 h 1946271"/>
                <a:gd name="connsiteX1852" fmla="*/ 1055297 w 1896822"/>
                <a:gd name="connsiteY1852" fmla="*/ 1278508 h 1946271"/>
                <a:gd name="connsiteX1853" fmla="*/ 611747 w 1896822"/>
                <a:gd name="connsiteY1853" fmla="*/ 1282482 h 1946271"/>
                <a:gd name="connsiteX1854" fmla="*/ 609362 w 1896822"/>
                <a:gd name="connsiteY1854" fmla="*/ 1284700 h 1946271"/>
                <a:gd name="connsiteX1855" fmla="*/ 613956 w 1896822"/>
                <a:gd name="connsiteY1855" fmla="*/ 1284515 h 1946271"/>
                <a:gd name="connsiteX1856" fmla="*/ 611747 w 1896822"/>
                <a:gd name="connsiteY1856" fmla="*/ 1282482 h 1946271"/>
                <a:gd name="connsiteX1857" fmla="*/ 701235 w 1896822"/>
                <a:gd name="connsiteY1857" fmla="*/ 1284700 h 1946271"/>
                <a:gd name="connsiteX1858" fmla="*/ 689751 w 1896822"/>
                <a:gd name="connsiteY1858" fmla="*/ 1295142 h 1946271"/>
                <a:gd name="connsiteX1859" fmla="*/ 678090 w 1896822"/>
                <a:gd name="connsiteY1859" fmla="*/ 1299116 h 1946271"/>
                <a:gd name="connsiteX1860" fmla="*/ 708832 w 1896822"/>
                <a:gd name="connsiteY1860" fmla="*/ 1308080 h 1946271"/>
                <a:gd name="connsiteX1861" fmla="*/ 718549 w 1896822"/>
                <a:gd name="connsiteY1861" fmla="*/ 1314641 h 1946271"/>
                <a:gd name="connsiteX1862" fmla="*/ 708567 w 1896822"/>
                <a:gd name="connsiteY1862" fmla="*/ 1301334 h 1946271"/>
                <a:gd name="connsiteX1863" fmla="*/ 713160 w 1896822"/>
                <a:gd name="connsiteY1863" fmla="*/ 1287657 h 1946271"/>
                <a:gd name="connsiteX1864" fmla="*/ 701235 w 1896822"/>
                <a:gd name="connsiteY1864" fmla="*/ 1284700 h 1946271"/>
                <a:gd name="connsiteX1865" fmla="*/ 727648 w 1896822"/>
                <a:gd name="connsiteY1865" fmla="*/ 1295142 h 1946271"/>
                <a:gd name="connsiteX1866" fmla="*/ 725263 w 1896822"/>
                <a:gd name="connsiteY1866" fmla="*/ 1297360 h 1946271"/>
                <a:gd name="connsiteX1867" fmla="*/ 729856 w 1896822"/>
                <a:gd name="connsiteY1867" fmla="*/ 1297175 h 1946271"/>
                <a:gd name="connsiteX1868" fmla="*/ 727648 w 1896822"/>
                <a:gd name="connsiteY1868" fmla="*/ 1295142 h 1946271"/>
                <a:gd name="connsiteX1869" fmla="*/ 1003884 w 1896822"/>
                <a:gd name="connsiteY1869" fmla="*/ 1296344 h 1946271"/>
                <a:gd name="connsiteX1870" fmla="*/ 1001322 w 1896822"/>
                <a:gd name="connsiteY1870" fmla="*/ 1297545 h 1946271"/>
                <a:gd name="connsiteX1871" fmla="*/ 1006092 w 1896822"/>
                <a:gd name="connsiteY1871" fmla="*/ 1304106 h 1946271"/>
                <a:gd name="connsiteX1872" fmla="*/ 1003884 w 1896822"/>
                <a:gd name="connsiteY1872" fmla="*/ 1296344 h 1946271"/>
                <a:gd name="connsiteX1873" fmla="*/ 1048760 w 1896822"/>
                <a:gd name="connsiteY1873" fmla="*/ 1303921 h 1946271"/>
                <a:gd name="connsiteX1874" fmla="*/ 1046375 w 1896822"/>
                <a:gd name="connsiteY1874" fmla="*/ 1305862 h 1946271"/>
                <a:gd name="connsiteX1875" fmla="*/ 1051145 w 1896822"/>
                <a:gd name="connsiteY1875" fmla="*/ 1305862 h 1946271"/>
                <a:gd name="connsiteX1876" fmla="*/ 1048760 w 1896822"/>
                <a:gd name="connsiteY1876" fmla="*/ 1303921 h 1946271"/>
                <a:gd name="connsiteX1877" fmla="*/ 974909 w 1896822"/>
                <a:gd name="connsiteY1877" fmla="*/ 1302720 h 1946271"/>
                <a:gd name="connsiteX1878" fmla="*/ 970757 w 1896822"/>
                <a:gd name="connsiteY1878" fmla="*/ 1308911 h 1946271"/>
                <a:gd name="connsiteX1879" fmla="*/ 974909 w 1896822"/>
                <a:gd name="connsiteY1879" fmla="*/ 1302720 h 1946271"/>
                <a:gd name="connsiteX1880" fmla="*/ 727648 w 1896822"/>
                <a:gd name="connsiteY1880" fmla="*/ 1307525 h 1946271"/>
                <a:gd name="connsiteX1881" fmla="*/ 723054 w 1896822"/>
                <a:gd name="connsiteY1881" fmla="*/ 1314456 h 1946271"/>
                <a:gd name="connsiteX1882" fmla="*/ 730475 w 1896822"/>
                <a:gd name="connsiteY1882" fmla="*/ 1324529 h 1946271"/>
                <a:gd name="connsiteX1883" fmla="*/ 727648 w 1896822"/>
                <a:gd name="connsiteY1883" fmla="*/ 1307525 h 1946271"/>
                <a:gd name="connsiteX1884" fmla="*/ 742931 w 1896822"/>
                <a:gd name="connsiteY1884" fmla="*/ 1307710 h 1946271"/>
                <a:gd name="connsiteX1885" fmla="*/ 737365 w 1896822"/>
                <a:gd name="connsiteY1885" fmla="*/ 1313994 h 1946271"/>
                <a:gd name="connsiteX1886" fmla="*/ 746906 w 1896822"/>
                <a:gd name="connsiteY1886" fmla="*/ 1327116 h 1946271"/>
                <a:gd name="connsiteX1887" fmla="*/ 742931 w 1896822"/>
                <a:gd name="connsiteY1887" fmla="*/ 1307710 h 1946271"/>
                <a:gd name="connsiteX1888" fmla="*/ 766164 w 1896822"/>
                <a:gd name="connsiteY1888" fmla="*/ 1316027 h 1946271"/>
                <a:gd name="connsiteX1889" fmla="*/ 763160 w 1896822"/>
                <a:gd name="connsiteY1889" fmla="*/ 1316397 h 1946271"/>
                <a:gd name="connsiteX1890" fmla="*/ 765545 w 1896822"/>
                <a:gd name="connsiteY1890" fmla="*/ 1319816 h 1946271"/>
                <a:gd name="connsiteX1891" fmla="*/ 766164 w 1896822"/>
                <a:gd name="connsiteY1891" fmla="*/ 1316027 h 1946271"/>
                <a:gd name="connsiteX1892" fmla="*/ 617136 w 1896822"/>
                <a:gd name="connsiteY1892" fmla="*/ 1289043 h 1946271"/>
                <a:gd name="connsiteX1893" fmla="*/ 618903 w 1896822"/>
                <a:gd name="connsiteY1893" fmla="*/ 1297730 h 1946271"/>
                <a:gd name="connsiteX1894" fmla="*/ 618903 w 1896822"/>
                <a:gd name="connsiteY1894" fmla="*/ 1290984 h 1946271"/>
                <a:gd name="connsiteX1895" fmla="*/ 617136 w 1896822"/>
                <a:gd name="connsiteY1895" fmla="*/ 1289043 h 1946271"/>
                <a:gd name="connsiteX1896" fmla="*/ 661571 w 1896822"/>
                <a:gd name="connsiteY1896" fmla="*/ 1297545 h 1946271"/>
                <a:gd name="connsiteX1897" fmla="*/ 659185 w 1896822"/>
                <a:gd name="connsiteY1897" fmla="*/ 1299763 h 1946271"/>
                <a:gd name="connsiteX1898" fmla="*/ 663956 w 1896822"/>
                <a:gd name="connsiteY1898" fmla="*/ 1299763 h 1946271"/>
                <a:gd name="connsiteX1899" fmla="*/ 661571 w 1896822"/>
                <a:gd name="connsiteY1899" fmla="*/ 1297545 h 1946271"/>
                <a:gd name="connsiteX1900" fmla="*/ 74382 w 1896822"/>
                <a:gd name="connsiteY1900" fmla="*/ 1295419 h 1946271"/>
                <a:gd name="connsiteX1901" fmla="*/ 76148 w 1896822"/>
                <a:gd name="connsiteY1901" fmla="*/ 1304291 h 1946271"/>
                <a:gd name="connsiteX1902" fmla="*/ 76148 w 1896822"/>
                <a:gd name="connsiteY1902" fmla="*/ 1297360 h 1946271"/>
                <a:gd name="connsiteX1903" fmla="*/ 74382 w 1896822"/>
                <a:gd name="connsiteY1903" fmla="*/ 1295419 h 1946271"/>
                <a:gd name="connsiteX1904" fmla="*/ 116696 w 1896822"/>
                <a:gd name="connsiteY1904" fmla="*/ 1321202 h 1946271"/>
                <a:gd name="connsiteX1905" fmla="*/ 114488 w 1896822"/>
                <a:gd name="connsiteY1905" fmla="*/ 1323328 h 1946271"/>
                <a:gd name="connsiteX1906" fmla="*/ 119258 w 1896822"/>
                <a:gd name="connsiteY1906" fmla="*/ 1323143 h 1946271"/>
                <a:gd name="connsiteX1907" fmla="*/ 116696 w 1896822"/>
                <a:gd name="connsiteY1907" fmla="*/ 1321202 h 1946271"/>
                <a:gd name="connsiteX1908" fmla="*/ 1582504 w 1896822"/>
                <a:gd name="connsiteY1908" fmla="*/ 1470631 h 1946271"/>
                <a:gd name="connsiteX1909" fmla="*/ 1577734 w 1896822"/>
                <a:gd name="connsiteY1909" fmla="*/ 1470816 h 1946271"/>
                <a:gd name="connsiteX1910" fmla="*/ 1573228 w 1896822"/>
                <a:gd name="connsiteY1910" fmla="*/ 1477747 h 1946271"/>
                <a:gd name="connsiteX1911" fmla="*/ 1582504 w 1896822"/>
                <a:gd name="connsiteY1911" fmla="*/ 1470631 h 1946271"/>
                <a:gd name="connsiteX1912" fmla="*/ 1568988 w 1896822"/>
                <a:gd name="connsiteY1912" fmla="*/ 1474143 h 1946271"/>
                <a:gd name="connsiteX1913" fmla="*/ 1566073 w 1896822"/>
                <a:gd name="connsiteY1913" fmla="*/ 1474605 h 1946271"/>
                <a:gd name="connsiteX1914" fmla="*/ 1568458 w 1896822"/>
                <a:gd name="connsiteY1914" fmla="*/ 1477747 h 1946271"/>
                <a:gd name="connsiteX1915" fmla="*/ 1568988 w 1896822"/>
                <a:gd name="connsiteY1915" fmla="*/ 1474143 h 1946271"/>
                <a:gd name="connsiteX1916" fmla="*/ 166696 w 1896822"/>
                <a:gd name="connsiteY1916" fmla="*/ 1474974 h 1946271"/>
                <a:gd name="connsiteX1917" fmla="*/ 169434 w 1896822"/>
                <a:gd name="connsiteY1917" fmla="*/ 1505562 h 1946271"/>
                <a:gd name="connsiteX1918" fmla="*/ 183304 w 1896822"/>
                <a:gd name="connsiteY1918" fmla="*/ 1484677 h 1946271"/>
                <a:gd name="connsiteX1919" fmla="*/ 166696 w 1896822"/>
                <a:gd name="connsiteY1919" fmla="*/ 1474974 h 1946271"/>
                <a:gd name="connsiteX1920" fmla="*/ 1557327 w 1896822"/>
                <a:gd name="connsiteY1920" fmla="*/ 1484862 h 1946271"/>
                <a:gd name="connsiteX1921" fmla="*/ 1554589 w 1896822"/>
                <a:gd name="connsiteY1921" fmla="*/ 1485324 h 1946271"/>
                <a:gd name="connsiteX1922" fmla="*/ 1556886 w 1896822"/>
                <a:gd name="connsiteY1922" fmla="*/ 1488466 h 1946271"/>
                <a:gd name="connsiteX1923" fmla="*/ 1557327 w 1896822"/>
                <a:gd name="connsiteY1923" fmla="*/ 1484862 h 1946271"/>
                <a:gd name="connsiteX1924" fmla="*/ 188339 w 1896822"/>
                <a:gd name="connsiteY1924" fmla="*/ 1497985 h 1946271"/>
                <a:gd name="connsiteX1925" fmla="*/ 181360 w 1896822"/>
                <a:gd name="connsiteY1925" fmla="*/ 1501773 h 1946271"/>
                <a:gd name="connsiteX1926" fmla="*/ 186130 w 1896822"/>
                <a:gd name="connsiteY1926" fmla="*/ 1515265 h 1946271"/>
                <a:gd name="connsiteX1927" fmla="*/ 188339 w 1896822"/>
                <a:gd name="connsiteY1927" fmla="*/ 1497985 h 1946271"/>
                <a:gd name="connsiteX1928" fmla="*/ 1561921 w 1896822"/>
                <a:gd name="connsiteY1928" fmla="*/ 1501958 h 1946271"/>
                <a:gd name="connsiteX1929" fmla="*/ 1554942 w 1896822"/>
                <a:gd name="connsiteY1929" fmla="*/ 1512678 h 1946271"/>
                <a:gd name="connsiteX1930" fmla="*/ 1561921 w 1896822"/>
                <a:gd name="connsiteY1930" fmla="*/ 1501958 h 1946271"/>
                <a:gd name="connsiteX1931" fmla="*/ 200795 w 1896822"/>
                <a:gd name="connsiteY1931" fmla="*/ 1511107 h 1946271"/>
                <a:gd name="connsiteX1932" fmla="*/ 198056 w 1896822"/>
                <a:gd name="connsiteY1932" fmla="*/ 1511292 h 1946271"/>
                <a:gd name="connsiteX1933" fmla="*/ 200441 w 1896822"/>
                <a:gd name="connsiteY1933" fmla="*/ 1514619 h 1946271"/>
                <a:gd name="connsiteX1934" fmla="*/ 200795 w 1896822"/>
                <a:gd name="connsiteY1934" fmla="*/ 1511107 h 1946271"/>
                <a:gd name="connsiteX1935" fmla="*/ 152827 w 1896822"/>
                <a:gd name="connsiteY1935" fmla="*/ 1482275 h 1946271"/>
                <a:gd name="connsiteX1936" fmla="*/ 148056 w 1896822"/>
                <a:gd name="connsiteY1936" fmla="*/ 1489298 h 1946271"/>
                <a:gd name="connsiteX1937" fmla="*/ 152827 w 1896822"/>
                <a:gd name="connsiteY1937" fmla="*/ 1496044 h 1946271"/>
                <a:gd name="connsiteX1938" fmla="*/ 157332 w 1896822"/>
                <a:gd name="connsiteY1938" fmla="*/ 1488836 h 1946271"/>
                <a:gd name="connsiteX1939" fmla="*/ 152827 w 1896822"/>
                <a:gd name="connsiteY1939" fmla="*/ 1482275 h 1946271"/>
                <a:gd name="connsiteX1940" fmla="*/ 1546638 w 1896822"/>
                <a:gd name="connsiteY1940" fmla="*/ 1528573 h 1946271"/>
                <a:gd name="connsiteX1941" fmla="*/ 1541073 w 1896822"/>
                <a:gd name="connsiteY1941" fmla="*/ 1533470 h 1946271"/>
                <a:gd name="connsiteX1942" fmla="*/ 1541073 w 1896822"/>
                <a:gd name="connsiteY1942" fmla="*/ 1533470 h 1946271"/>
                <a:gd name="connsiteX1943" fmla="*/ 1546638 w 1896822"/>
                <a:gd name="connsiteY1943" fmla="*/ 1528573 h 1946271"/>
                <a:gd name="connsiteX1944" fmla="*/ 1527204 w 1896822"/>
                <a:gd name="connsiteY1944" fmla="*/ 1540863 h 1946271"/>
                <a:gd name="connsiteX1945" fmla="*/ 1517663 w 1896822"/>
                <a:gd name="connsiteY1945" fmla="*/ 1541233 h 1946271"/>
                <a:gd name="connsiteX1946" fmla="*/ 1522610 w 1896822"/>
                <a:gd name="connsiteY1946" fmla="*/ 1554540 h 1946271"/>
                <a:gd name="connsiteX1947" fmla="*/ 1527204 w 1896822"/>
                <a:gd name="connsiteY1947" fmla="*/ 1540863 h 1946271"/>
                <a:gd name="connsiteX1948" fmla="*/ 1563864 w 1896822"/>
                <a:gd name="connsiteY1948" fmla="*/ 1551121 h 1946271"/>
                <a:gd name="connsiteX1949" fmla="*/ 1550967 w 1896822"/>
                <a:gd name="connsiteY1949" fmla="*/ 1560270 h 1946271"/>
                <a:gd name="connsiteX1950" fmla="*/ 1576938 w 1896822"/>
                <a:gd name="connsiteY1950" fmla="*/ 1556111 h 1946271"/>
                <a:gd name="connsiteX1951" fmla="*/ 1563864 w 1896822"/>
                <a:gd name="connsiteY1951" fmla="*/ 1551121 h 1946271"/>
                <a:gd name="connsiteX1952" fmla="*/ 255211 w 1896822"/>
                <a:gd name="connsiteY1952" fmla="*/ 1544652 h 1946271"/>
                <a:gd name="connsiteX1953" fmla="*/ 252826 w 1896822"/>
                <a:gd name="connsiteY1953" fmla="*/ 1546778 h 1946271"/>
                <a:gd name="connsiteX1954" fmla="*/ 257597 w 1896822"/>
                <a:gd name="connsiteY1954" fmla="*/ 1546778 h 1946271"/>
                <a:gd name="connsiteX1955" fmla="*/ 255211 w 1896822"/>
                <a:gd name="connsiteY1955" fmla="*/ 1544652 h 1946271"/>
                <a:gd name="connsiteX1956" fmla="*/ 242491 w 1896822"/>
                <a:gd name="connsiteY1956" fmla="*/ 1560732 h 1946271"/>
                <a:gd name="connsiteX1957" fmla="*/ 239134 w 1896822"/>
                <a:gd name="connsiteY1957" fmla="*/ 1561101 h 1946271"/>
                <a:gd name="connsiteX1958" fmla="*/ 246024 w 1896822"/>
                <a:gd name="connsiteY1958" fmla="*/ 1564059 h 1946271"/>
                <a:gd name="connsiteX1959" fmla="*/ 242491 w 1896822"/>
                <a:gd name="connsiteY1959" fmla="*/ 1560732 h 1946271"/>
                <a:gd name="connsiteX1960" fmla="*/ 187102 w 1896822"/>
                <a:gd name="connsiteY1960" fmla="*/ 1569788 h 1946271"/>
                <a:gd name="connsiteX1961" fmla="*/ 208745 w 1896822"/>
                <a:gd name="connsiteY1961" fmla="*/ 1586052 h 1946271"/>
                <a:gd name="connsiteX1962" fmla="*/ 187102 w 1896822"/>
                <a:gd name="connsiteY1962" fmla="*/ 1569788 h 1946271"/>
                <a:gd name="connsiteX1963" fmla="*/ 226236 w 1896822"/>
                <a:gd name="connsiteY1963" fmla="*/ 1571636 h 1946271"/>
                <a:gd name="connsiteX1964" fmla="*/ 222614 w 1896822"/>
                <a:gd name="connsiteY1964" fmla="*/ 1571821 h 1946271"/>
                <a:gd name="connsiteX1965" fmla="*/ 229770 w 1896822"/>
                <a:gd name="connsiteY1965" fmla="*/ 1574963 h 1946271"/>
                <a:gd name="connsiteX1966" fmla="*/ 226236 w 1896822"/>
                <a:gd name="connsiteY1966" fmla="*/ 1571636 h 1946271"/>
                <a:gd name="connsiteX1967" fmla="*/ 1412451 w 1896822"/>
                <a:gd name="connsiteY1967" fmla="*/ 1596218 h 1946271"/>
                <a:gd name="connsiteX1968" fmla="*/ 1391427 w 1896822"/>
                <a:gd name="connsiteY1968" fmla="*/ 1614053 h 1946271"/>
                <a:gd name="connsiteX1969" fmla="*/ 1412451 w 1896822"/>
                <a:gd name="connsiteY1969" fmla="*/ 1596218 h 1946271"/>
                <a:gd name="connsiteX1970" fmla="*/ 1427116 w 1896822"/>
                <a:gd name="connsiteY1970" fmla="*/ 1596957 h 1946271"/>
                <a:gd name="connsiteX1971" fmla="*/ 1417398 w 1896822"/>
                <a:gd name="connsiteY1971" fmla="*/ 1609710 h 1946271"/>
                <a:gd name="connsiteX1972" fmla="*/ 1431356 w 1896822"/>
                <a:gd name="connsiteY1972" fmla="*/ 1602317 h 1946271"/>
                <a:gd name="connsiteX1973" fmla="*/ 1427116 w 1896822"/>
                <a:gd name="connsiteY1973" fmla="*/ 1596957 h 1946271"/>
                <a:gd name="connsiteX1974" fmla="*/ 1436480 w 1896822"/>
                <a:gd name="connsiteY1974" fmla="*/ 1615809 h 1946271"/>
                <a:gd name="connsiteX1975" fmla="*/ 1419784 w 1896822"/>
                <a:gd name="connsiteY1975" fmla="*/ 1620060 h 1946271"/>
                <a:gd name="connsiteX1976" fmla="*/ 1429766 w 1896822"/>
                <a:gd name="connsiteY1976" fmla="*/ 1633090 h 1946271"/>
                <a:gd name="connsiteX1977" fmla="*/ 1436480 w 1896822"/>
                <a:gd name="connsiteY1977" fmla="*/ 1615809 h 1946271"/>
                <a:gd name="connsiteX1978" fmla="*/ 1410508 w 1896822"/>
                <a:gd name="connsiteY1978" fmla="*/ 1620245 h 1946271"/>
                <a:gd name="connsiteX1979" fmla="*/ 1401321 w 1896822"/>
                <a:gd name="connsiteY1979" fmla="*/ 1634291 h 1946271"/>
                <a:gd name="connsiteX1980" fmla="*/ 1387098 w 1896822"/>
                <a:gd name="connsiteY1980" fmla="*/ 1627730 h 1946271"/>
                <a:gd name="connsiteX1981" fmla="*/ 1380119 w 1896822"/>
                <a:gd name="connsiteY1981" fmla="*/ 1638265 h 1946271"/>
                <a:gd name="connsiteX1982" fmla="*/ 1370579 w 1896822"/>
                <a:gd name="connsiteY1982" fmla="*/ 1631888 h 1946271"/>
                <a:gd name="connsiteX1983" fmla="*/ 1368370 w 1896822"/>
                <a:gd name="connsiteY1983" fmla="*/ 1648984 h 1946271"/>
                <a:gd name="connsiteX1984" fmla="*/ 1380473 w 1896822"/>
                <a:gd name="connsiteY1984" fmla="*/ 1651942 h 1946271"/>
                <a:gd name="connsiteX1985" fmla="*/ 1408300 w 1896822"/>
                <a:gd name="connsiteY1985" fmla="*/ 1630502 h 1946271"/>
                <a:gd name="connsiteX1986" fmla="*/ 1415455 w 1896822"/>
                <a:gd name="connsiteY1986" fmla="*/ 1633737 h 1946271"/>
                <a:gd name="connsiteX1987" fmla="*/ 1422610 w 1896822"/>
                <a:gd name="connsiteY1987" fmla="*/ 1636879 h 1946271"/>
                <a:gd name="connsiteX1988" fmla="*/ 1410508 w 1896822"/>
                <a:gd name="connsiteY1988" fmla="*/ 1620245 h 1946271"/>
                <a:gd name="connsiteX1989" fmla="*/ 1409713 w 1896822"/>
                <a:gd name="connsiteY1989" fmla="*/ 1642608 h 1946271"/>
                <a:gd name="connsiteX1990" fmla="*/ 1403971 w 1896822"/>
                <a:gd name="connsiteY1990" fmla="*/ 1644456 h 1946271"/>
                <a:gd name="connsiteX1991" fmla="*/ 1415632 w 1896822"/>
                <a:gd name="connsiteY1991" fmla="*/ 1647413 h 1946271"/>
                <a:gd name="connsiteX1992" fmla="*/ 1409713 w 1896822"/>
                <a:gd name="connsiteY1992" fmla="*/ 1642608 h 1946271"/>
                <a:gd name="connsiteX1993" fmla="*/ 1359095 w 1896822"/>
                <a:gd name="connsiteY1993" fmla="*/ 1642608 h 1946271"/>
                <a:gd name="connsiteX1994" fmla="*/ 1342575 w 1896822"/>
                <a:gd name="connsiteY1994" fmla="*/ 1646582 h 1946271"/>
                <a:gd name="connsiteX1995" fmla="*/ 1333476 w 1896822"/>
                <a:gd name="connsiteY1995" fmla="*/ 1660721 h 1946271"/>
                <a:gd name="connsiteX1996" fmla="*/ 1317045 w 1896822"/>
                <a:gd name="connsiteY1996" fmla="*/ 1671625 h 1946271"/>
                <a:gd name="connsiteX1997" fmla="*/ 1298141 w 1896822"/>
                <a:gd name="connsiteY1997" fmla="*/ 1672180 h 1946271"/>
                <a:gd name="connsiteX1998" fmla="*/ 1303088 w 1896822"/>
                <a:gd name="connsiteY1998" fmla="*/ 1685672 h 1946271"/>
                <a:gd name="connsiteX1999" fmla="*/ 1295756 w 1896822"/>
                <a:gd name="connsiteY1999" fmla="*/ 1675599 h 1946271"/>
                <a:gd name="connsiteX2000" fmla="*/ 1284272 w 1896822"/>
                <a:gd name="connsiteY2000" fmla="*/ 1686318 h 1946271"/>
                <a:gd name="connsiteX2001" fmla="*/ 1276940 w 1896822"/>
                <a:gd name="connsiteY2001" fmla="*/ 1676338 h 1946271"/>
                <a:gd name="connsiteX2002" fmla="*/ 1267841 w 1896822"/>
                <a:gd name="connsiteY2002" fmla="*/ 1690477 h 1946271"/>
                <a:gd name="connsiteX2003" fmla="*/ 1225350 w 1896822"/>
                <a:gd name="connsiteY2003" fmla="*/ 1698794 h 1946271"/>
                <a:gd name="connsiteX2004" fmla="*/ 1216251 w 1896822"/>
                <a:gd name="connsiteY2004" fmla="*/ 1712656 h 1946271"/>
                <a:gd name="connsiteX2005" fmla="*/ 1209095 w 1896822"/>
                <a:gd name="connsiteY2005" fmla="*/ 1702768 h 1946271"/>
                <a:gd name="connsiteX2006" fmla="*/ 1197346 w 1896822"/>
                <a:gd name="connsiteY2006" fmla="*/ 1713303 h 1946271"/>
                <a:gd name="connsiteX2007" fmla="*/ 1197169 w 1896822"/>
                <a:gd name="connsiteY2007" fmla="*/ 1699810 h 1946271"/>
                <a:gd name="connsiteX2008" fmla="*/ 1166604 w 1896822"/>
                <a:gd name="connsiteY2008" fmla="*/ 1704339 h 1946271"/>
                <a:gd name="connsiteX2009" fmla="*/ 1157240 w 1896822"/>
                <a:gd name="connsiteY2009" fmla="*/ 1718200 h 1946271"/>
                <a:gd name="connsiteX2010" fmla="*/ 1121728 w 1896822"/>
                <a:gd name="connsiteY2010" fmla="*/ 1709514 h 1946271"/>
                <a:gd name="connsiteX2011" fmla="*/ 1108036 w 1896822"/>
                <a:gd name="connsiteY2011" fmla="*/ 1737052 h 1946271"/>
                <a:gd name="connsiteX2012" fmla="*/ 1079855 w 1896822"/>
                <a:gd name="connsiteY2012" fmla="*/ 1745277 h 1946271"/>
                <a:gd name="connsiteX2013" fmla="*/ 1106092 w 1896822"/>
                <a:gd name="connsiteY2013" fmla="*/ 1754148 h 1946271"/>
                <a:gd name="connsiteX2014" fmla="*/ 1119961 w 1896822"/>
                <a:gd name="connsiteY2014" fmla="*/ 1740102 h 1946271"/>
                <a:gd name="connsiteX2015" fmla="*/ 1122346 w 1896822"/>
                <a:gd name="connsiteY2015" fmla="*/ 1740471 h 1946271"/>
                <a:gd name="connsiteX2016" fmla="*/ 1127470 w 1896822"/>
                <a:gd name="connsiteY2016" fmla="*/ 1727811 h 1946271"/>
                <a:gd name="connsiteX2017" fmla="*/ 1132064 w 1896822"/>
                <a:gd name="connsiteY2017" fmla="*/ 1721065 h 1946271"/>
                <a:gd name="connsiteX2018" fmla="*/ 1141781 w 1896822"/>
                <a:gd name="connsiteY2018" fmla="*/ 1727349 h 1946271"/>
                <a:gd name="connsiteX2019" fmla="*/ 1123760 w 1896822"/>
                <a:gd name="connsiteY2019" fmla="*/ 1740656 h 1946271"/>
                <a:gd name="connsiteX2020" fmla="*/ 1146198 w 1896822"/>
                <a:gd name="connsiteY2020" fmla="*/ 1749435 h 1946271"/>
                <a:gd name="connsiteX2021" fmla="*/ 1169343 w 1896822"/>
                <a:gd name="connsiteY2021" fmla="*/ 1728181 h 1946271"/>
                <a:gd name="connsiteX2022" fmla="*/ 1195579 w 1896822"/>
                <a:gd name="connsiteY2022" fmla="*/ 1737514 h 1946271"/>
                <a:gd name="connsiteX2023" fmla="*/ 1211657 w 1896822"/>
                <a:gd name="connsiteY2023" fmla="*/ 1719679 h 1946271"/>
                <a:gd name="connsiteX2024" fmla="*/ 1242222 w 1896822"/>
                <a:gd name="connsiteY2024" fmla="*/ 1715243 h 1946271"/>
                <a:gd name="connsiteX2025" fmla="*/ 1256710 w 1896822"/>
                <a:gd name="connsiteY2025" fmla="*/ 1728366 h 1946271"/>
                <a:gd name="connsiteX2026" fmla="*/ 1272964 w 1896822"/>
                <a:gd name="connsiteY2026" fmla="*/ 1717461 h 1946271"/>
                <a:gd name="connsiteX2027" fmla="*/ 1261480 w 1896822"/>
                <a:gd name="connsiteY2027" fmla="*/ 1728181 h 1946271"/>
                <a:gd name="connsiteX2028" fmla="*/ 1278088 w 1896822"/>
                <a:gd name="connsiteY2028" fmla="*/ 1737699 h 1946271"/>
                <a:gd name="connsiteX2029" fmla="*/ 1280296 w 1896822"/>
                <a:gd name="connsiteY2029" fmla="*/ 1727349 h 1946271"/>
                <a:gd name="connsiteX2030" fmla="*/ 1317575 w 1896822"/>
                <a:gd name="connsiteY2030" fmla="*/ 1712471 h 1946271"/>
                <a:gd name="connsiteX2031" fmla="*/ 1305915 w 1896822"/>
                <a:gd name="connsiteY2031" fmla="*/ 1709514 h 1946271"/>
                <a:gd name="connsiteX2032" fmla="*/ 1310243 w 1896822"/>
                <a:gd name="connsiteY2032" fmla="*/ 1695652 h 1946271"/>
                <a:gd name="connsiteX2033" fmla="*/ 1329324 w 1896822"/>
                <a:gd name="connsiteY2033" fmla="*/ 1701751 h 1946271"/>
                <a:gd name="connsiteX2034" fmla="*/ 1331710 w 1896822"/>
                <a:gd name="connsiteY2034" fmla="*/ 1704986 h 1946271"/>
                <a:gd name="connsiteX2035" fmla="*/ 1329324 w 1896822"/>
                <a:gd name="connsiteY2035" fmla="*/ 1701751 h 1946271"/>
                <a:gd name="connsiteX2036" fmla="*/ 1368812 w 1896822"/>
                <a:gd name="connsiteY2036" fmla="*/ 1662661 h 1946271"/>
                <a:gd name="connsiteX2037" fmla="*/ 1368812 w 1896822"/>
                <a:gd name="connsiteY2037" fmla="*/ 1662661 h 1946271"/>
                <a:gd name="connsiteX2038" fmla="*/ 1359095 w 1896822"/>
                <a:gd name="connsiteY2038" fmla="*/ 1642608 h 1946271"/>
                <a:gd name="connsiteX2039" fmla="*/ 1349377 w 1896822"/>
                <a:gd name="connsiteY2039" fmla="*/ 1697408 h 1946271"/>
                <a:gd name="connsiteX2040" fmla="*/ 1345756 w 1896822"/>
                <a:gd name="connsiteY2040" fmla="*/ 1697777 h 1946271"/>
                <a:gd name="connsiteX2041" fmla="*/ 1352911 w 1896822"/>
                <a:gd name="connsiteY2041" fmla="*/ 1700827 h 1946271"/>
                <a:gd name="connsiteX2042" fmla="*/ 1349377 w 1896822"/>
                <a:gd name="connsiteY2042" fmla="*/ 1697408 h 1946271"/>
                <a:gd name="connsiteX2043" fmla="*/ 1323582 w 1896822"/>
                <a:gd name="connsiteY2043" fmla="*/ 1708497 h 1946271"/>
                <a:gd name="connsiteX2044" fmla="*/ 1319960 w 1896822"/>
                <a:gd name="connsiteY2044" fmla="*/ 1708682 h 1946271"/>
                <a:gd name="connsiteX2045" fmla="*/ 1327116 w 1896822"/>
                <a:gd name="connsiteY2045" fmla="*/ 1712101 h 1946271"/>
                <a:gd name="connsiteX2046" fmla="*/ 1323582 w 1896822"/>
                <a:gd name="connsiteY2046" fmla="*/ 1708497 h 1946271"/>
                <a:gd name="connsiteX2047" fmla="*/ 1231533 w 1896822"/>
                <a:gd name="connsiteY2047" fmla="*/ 1740841 h 1946271"/>
                <a:gd name="connsiteX2048" fmla="*/ 1233477 w 1896822"/>
                <a:gd name="connsiteY2048" fmla="*/ 1749805 h 1946271"/>
                <a:gd name="connsiteX2049" fmla="*/ 1233300 w 1896822"/>
                <a:gd name="connsiteY2049" fmla="*/ 1742874 h 1946271"/>
                <a:gd name="connsiteX2050" fmla="*/ 1231533 w 1896822"/>
                <a:gd name="connsiteY2050" fmla="*/ 1740841 h 1946271"/>
                <a:gd name="connsiteX2051" fmla="*/ 1219166 w 1896822"/>
                <a:gd name="connsiteY2051" fmla="*/ 1743244 h 1946271"/>
                <a:gd name="connsiteX2052" fmla="*/ 1205120 w 1896822"/>
                <a:gd name="connsiteY2052" fmla="*/ 1750544 h 1946271"/>
                <a:gd name="connsiteX2053" fmla="*/ 1190986 w 1896822"/>
                <a:gd name="connsiteY2053" fmla="*/ 1751191 h 1946271"/>
                <a:gd name="connsiteX2054" fmla="*/ 1171993 w 1896822"/>
                <a:gd name="connsiteY2054" fmla="*/ 1745277 h 1946271"/>
                <a:gd name="connsiteX2055" fmla="*/ 1151145 w 1896822"/>
                <a:gd name="connsiteY2055" fmla="*/ 1762927 h 1946271"/>
                <a:gd name="connsiteX2056" fmla="*/ 1134449 w 1896822"/>
                <a:gd name="connsiteY2056" fmla="*/ 1753409 h 1946271"/>
                <a:gd name="connsiteX2057" fmla="*/ 1118018 w 1896822"/>
                <a:gd name="connsiteY2057" fmla="*/ 1757383 h 1946271"/>
                <a:gd name="connsiteX2058" fmla="*/ 1104060 w 1896822"/>
                <a:gd name="connsiteY2058" fmla="*/ 1771614 h 1946271"/>
                <a:gd name="connsiteX2059" fmla="*/ 1085067 w 1896822"/>
                <a:gd name="connsiteY2059" fmla="*/ 1765515 h 1946271"/>
                <a:gd name="connsiteX2060" fmla="*/ 1075527 w 1896822"/>
                <a:gd name="connsiteY2060" fmla="*/ 1758954 h 1946271"/>
                <a:gd name="connsiteX2061" fmla="*/ 1061658 w 1896822"/>
                <a:gd name="connsiteY2061" fmla="*/ 1779931 h 1946271"/>
                <a:gd name="connsiteX2062" fmla="*/ 1097170 w 1896822"/>
                <a:gd name="connsiteY2062" fmla="*/ 1775218 h 1946271"/>
                <a:gd name="connsiteX2063" fmla="*/ 1099555 w 1896822"/>
                <a:gd name="connsiteY2063" fmla="*/ 1785291 h 1946271"/>
                <a:gd name="connsiteX2064" fmla="*/ 1113424 w 1896822"/>
                <a:gd name="connsiteY2064" fmla="*/ 1771059 h 1946271"/>
                <a:gd name="connsiteX2065" fmla="*/ 1134890 w 1896822"/>
                <a:gd name="connsiteY2065" fmla="*/ 1780763 h 1946271"/>
                <a:gd name="connsiteX2066" fmla="*/ 1163071 w 1896822"/>
                <a:gd name="connsiteY2066" fmla="*/ 1765884 h 1946271"/>
                <a:gd name="connsiteX2067" fmla="*/ 1172346 w 1896822"/>
                <a:gd name="connsiteY2067" fmla="*/ 1772446 h 1946271"/>
                <a:gd name="connsiteX2068" fmla="*/ 1186480 w 1896822"/>
                <a:gd name="connsiteY2068" fmla="*/ 1758122 h 1946271"/>
                <a:gd name="connsiteX2069" fmla="*/ 1197964 w 1896822"/>
                <a:gd name="connsiteY2069" fmla="*/ 1754333 h 1946271"/>
                <a:gd name="connsiteX2070" fmla="*/ 1212452 w 1896822"/>
                <a:gd name="connsiteY2070" fmla="*/ 1760709 h 1946271"/>
                <a:gd name="connsiteX2071" fmla="*/ 1219166 w 1896822"/>
                <a:gd name="connsiteY2071" fmla="*/ 1750175 h 1946271"/>
                <a:gd name="connsiteX2072" fmla="*/ 1219166 w 1896822"/>
                <a:gd name="connsiteY2072" fmla="*/ 1743244 h 1946271"/>
                <a:gd name="connsiteX2073" fmla="*/ 1072523 w 1896822"/>
                <a:gd name="connsiteY2073" fmla="*/ 1729567 h 1946271"/>
                <a:gd name="connsiteX2074" fmla="*/ 1070315 w 1896822"/>
                <a:gd name="connsiteY2074" fmla="*/ 1731785 h 1946271"/>
                <a:gd name="connsiteX2075" fmla="*/ 1075085 w 1896822"/>
                <a:gd name="connsiteY2075" fmla="*/ 1731508 h 1946271"/>
                <a:gd name="connsiteX2076" fmla="*/ 1072523 w 1896822"/>
                <a:gd name="connsiteY2076" fmla="*/ 1729567 h 1946271"/>
                <a:gd name="connsiteX2077" fmla="*/ 1051498 w 1896822"/>
                <a:gd name="connsiteY2077" fmla="*/ 1732339 h 1946271"/>
                <a:gd name="connsiteX2078" fmla="*/ 1037453 w 1896822"/>
                <a:gd name="connsiteY2078" fmla="*/ 1746663 h 1946271"/>
                <a:gd name="connsiteX2079" fmla="*/ 1051675 w 1896822"/>
                <a:gd name="connsiteY2079" fmla="*/ 1746016 h 1946271"/>
                <a:gd name="connsiteX2080" fmla="*/ 1042576 w 1896822"/>
                <a:gd name="connsiteY2080" fmla="*/ 1760155 h 1946271"/>
                <a:gd name="connsiteX2081" fmla="*/ 1051675 w 1896822"/>
                <a:gd name="connsiteY2081" fmla="*/ 1746016 h 1946271"/>
                <a:gd name="connsiteX2082" fmla="*/ 1051498 w 1896822"/>
                <a:gd name="connsiteY2082" fmla="*/ 1732339 h 1946271"/>
                <a:gd name="connsiteX2083" fmla="*/ 1061392 w 1896822"/>
                <a:gd name="connsiteY2083" fmla="*/ 1733541 h 1946271"/>
                <a:gd name="connsiteX2084" fmla="*/ 1063424 w 1896822"/>
                <a:gd name="connsiteY2084" fmla="*/ 1742227 h 1946271"/>
                <a:gd name="connsiteX2085" fmla="*/ 1063248 w 1896822"/>
                <a:gd name="connsiteY2085" fmla="*/ 1735296 h 1946271"/>
                <a:gd name="connsiteX2086" fmla="*/ 1061392 w 1896822"/>
                <a:gd name="connsiteY2086" fmla="*/ 1733541 h 1946271"/>
                <a:gd name="connsiteX2087" fmla="*/ 1051940 w 1896822"/>
                <a:gd name="connsiteY2087" fmla="*/ 1766439 h 1946271"/>
                <a:gd name="connsiteX2088" fmla="*/ 1047347 w 1896822"/>
                <a:gd name="connsiteY2088" fmla="*/ 1773647 h 1946271"/>
                <a:gd name="connsiteX2089" fmla="*/ 1052294 w 1896822"/>
                <a:gd name="connsiteY2089" fmla="*/ 1780116 h 1946271"/>
                <a:gd name="connsiteX2090" fmla="*/ 1056887 w 1896822"/>
                <a:gd name="connsiteY2090" fmla="*/ 1773185 h 1946271"/>
                <a:gd name="connsiteX2091" fmla="*/ 1051940 w 1896822"/>
                <a:gd name="connsiteY2091" fmla="*/ 1766439 h 1946271"/>
                <a:gd name="connsiteX2092" fmla="*/ 1039219 w 1896822"/>
                <a:gd name="connsiteY2092" fmla="*/ 1775957 h 1946271"/>
                <a:gd name="connsiteX2093" fmla="*/ 1028707 w 1896822"/>
                <a:gd name="connsiteY2093" fmla="*/ 1781132 h 1946271"/>
                <a:gd name="connsiteX2094" fmla="*/ 1042753 w 1896822"/>
                <a:gd name="connsiteY2094" fmla="*/ 1780578 h 1946271"/>
                <a:gd name="connsiteX2095" fmla="*/ 1039219 w 1896822"/>
                <a:gd name="connsiteY2095" fmla="*/ 1775957 h 1946271"/>
                <a:gd name="connsiteX2096" fmla="*/ 1010244 w 1896822"/>
                <a:gd name="connsiteY2096" fmla="*/ 1776142 h 1946271"/>
                <a:gd name="connsiteX2097" fmla="*/ 1012188 w 1896822"/>
                <a:gd name="connsiteY2097" fmla="*/ 1785106 h 1946271"/>
                <a:gd name="connsiteX2098" fmla="*/ 1012188 w 1896822"/>
                <a:gd name="connsiteY2098" fmla="*/ 1778360 h 1946271"/>
                <a:gd name="connsiteX2099" fmla="*/ 1010244 w 1896822"/>
                <a:gd name="connsiteY2099" fmla="*/ 1776142 h 1946271"/>
                <a:gd name="connsiteX2100" fmla="*/ 967135 w 1896822"/>
                <a:gd name="connsiteY2100" fmla="*/ 1776604 h 1946271"/>
                <a:gd name="connsiteX2101" fmla="*/ 955651 w 1896822"/>
                <a:gd name="connsiteY2101" fmla="*/ 1794070 h 1946271"/>
                <a:gd name="connsiteX2102" fmla="*/ 969785 w 1896822"/>
                <a:gd name="connsiteY2102" fmla="*/ 1786677 h 1946271"/>
                <a:gd name="connsiteX2103" fmla="*/ 974555 w 1896822"/>
                <a:gd name="connsiteY2103" fmla="*/ 1786492 h 1946271"/>
                <a:gd name="connsiteX2104" fmla="*/ 967135 w 1896822"/>
                <a:gd name="connsiteY2104" fmla="*/ 1776604 h 1946271"/>
                <a:gd name="connsiteX2105" fmla="*/ 996905 w 1896822"/>
                <a:gd name="connsiteY2105" fmla="*/ 1784921 h 1946271"/>
                <a:gd name="connsiteX2106" fmla="*/ 993372 w 1896822"/>
                <a:gd name="connsiteY2106" fmla="*/ 1785753 h 1946271"/>
                <a:gd name="connsiteX2107" fmla="*/ 1000527 w 1896822"/>
                <a:gd name="connsiteY2107" fmla="*/ 1789080 h 1946271"/>
                <a:gd name="connsiteX2108" fmla="*/ 996905 w 1896822"/>
                <a:gd name="connsiteY2108" fmla="*/ 1784921 h 1946271"/>
                <a:gd name="connsiteX2109" fmla="*/ 1290809 w 1896822"/>
                <a:gd name="connsiteY2109" fmla="*/ 1804143 h 1946271"/>
                <a:gd name="connsiteX2110" fmla="*/ 1288865 w 1896822"/>
                <a:gd name="connsiteY2110" fmla="*/ 1805714 h 1946271"/>
                <a:gd name="connsiteX2111" fmla="*/ 1288865 w 1896822"/>
                <a:gd name="connsiteY2111" fmla="*/ 1812460 h 1946271"/>
                <a:gd name="connsiteX2112" fmla="*/ 1290809 w 1896822"/>
                <a:gd name="connsiteY2112" fmla="*/ 1804143 h 1946271"/>
                <a:gd name="connsiteX2113" fmla="*/ 1263424 w 1896822"/>
                <a:gd name="connsiteY2113" fmla="*/ 1820037 h 1946271"/>
                <a:gd name="connsiteX2114" fmla="*/ 1260685 w 1896822"/>
                <a:gd name="connsiteY2114" fmla="*/ 1820222 h 1946271"/>
                <a:gd name="connsiteX2115" fmla="*/ 1263070 w 1896822"/>
                <a:gd name="connsiteY2115" fmla="*/ 1823641 h 1946271"/>
                <a:gd name="connsiteX2116" fmla="*/ 1263424 w 1896822"/>
                <a:gd name="connsiteY2116" fmla="*/ 1820037 h 1946271"/>
                <a:gd name="connsiteX2117" fmla="*/ 1303353 w 1896822"/>
                <a:gd name="connsiteY2117" fmla="*/ 1839074 h 1946271"/>
                <a:gd name="connsiteX2118" fmla="*/ 1282505 w 1896822"/>
                <a:gd name="connsiteY2118" fmla="*/ 1857187 h 1946271"/>
                <a:gd name="connsiteX2119" fmla="*/ 1268371 w 1896822"/>
                <a:gd name="connsiteY2119" fmla="*/ 1857556 h 1946271"/>
                <a:gd name="connsiteX2120" fmla="*/ 1258830 w 1896822"/>
                <a:gd name="connsiteY2120" fmla="*/ 1851180 h 1946271"/>
                <a:gd name="connsiteX2121" fmla="*/ 1280296 w 1896822"/>
                <a:gd name="connsiteY2121" fmla="*/ 1867259 h 1946271"/>
                <a:gd name="connsiteX2122" fmla="*/ 1291780 w 1896822"/>
                <a:gd name="connsiteY2122" fmla="*/ 1856725 h 1946271"/>
                <a:gd name="connsiteX2123" fmla="*/ 1303353 w 1896822"/>
                <a:gd name="connsiteY2123" fmla="*/ 1839074 h 1946271"/>
                <a:gd name="connsiteX2124" fmla="*/ 1324731 w 1896822"/>
                <a:gd name="connsiteY2124" fmla="*/ 1841846 h 1946271"/>
                <a:gd name="connsiteX2125" fmla="*/ 1322346 w 1896822"/>
                <a:gd name="connsiteY2125" fmla="*/ 1845266 h 1946271"/>
                <a:gd name="connsiteX2126" fmla="*/ 1319960 w 1896822"/>
                <a:gd name="connsiteY2126" fmla="*/ 1842031 h 1946271"/>
                <a:gd name="connsiteX2127" fmla="*/ 1315455 w 1896822"/>
                <a:gd name="connsiteY2127" fmla="*/ 1849054 h 1946271"/>
                <a:gd name="connsiteX2128" fmla="*/ 1324731 w 1896822"/>
                <a:gd name="connsiteY2128" fmla="*/ 1841846 h 1946271"/>
                <a:gd name="connsiteX2129" fmla="*/ 726500 w 1896822"/>
                <a:gd name="connsiteY2129" fmla="*/ 1906165 h 1946271"/>
                <a:gd name="connsiteX2130" fmla="*/ 724114 w 1896822"/>
                <a:gd name="connsiteY2130" fmla="*/ 1908382 h 1946271"/>
                <a:gd name="connsiteX2131" fmla="*/ 728885 w 1896822"/>
                <a:gd name="connsiteY2131" fmla="*/ 1908105 h 1946271"/>
                <a:gd name="connsiteX2132" fmla="*/ 726500 w 1896822"/>
                <a:gd name="connsiteY2132" fmla="*/ 1906165 h 1946271"/>
                <a:gd name="connsiteX2133" fmla="*/ 1644076 w 1896822"/>
                <a:gd name="connsiteY2133" fmla="*/ 1590858 h 1946271"/>
                <a:gd name="connsiteX2134" fmla="*/ 1641249 w 1896822"/>
                <a:gd name="connsiteY2134" fmla="*/ 1591412 h 1946271"/>
                <a:gd name="connsiteX2135" fmla="*/ 1643634 w 1896822"/>
                <a:gd name="connsiteY2135" fmla="*/ 1594462 h 1946271"/>
                <a:gd name="connsiteX2136" fmla="*/ 1644076 w 1896822"/>
                <a:gd name="connsiteY2136" fmla="*/ 1590858 h 1946271"/>
                <a:gd name="connsiteX2137" fmla="*/ 1601143 w 1896822"/>
                <a:gd name="connsiteY2137" fmla="*/ 1596218 h 1946271"/>
                <a:gd name="connsiteX2138" fmla="*/ 1601143 w 1896822"/>
                <a:gd name="connsiteY2138" fmla="*/ 1596218 h 1946271"/>
                <a:gd name="connsiteX2139" fmla="*/ 1601143 w 1896822"/>
                <a:gd name="connsiteY2139" fmla="*/ 1596218 h 1946271"/>
                <a:gd name="connsiteX2140" fmla="*/ 1812273 w 1896822"/>
                <a:gd name="connsiteY2140" fmla="*/ 1123350 h 1946271"/>
                <a:gd name="connsiteX2141" fmla="*/ 1809976 w 1896822"/>
                <a:gd name="connsiteY2141" fmla="*/ 1124366 h 1946271"/>
                <a:gd name="connsiteX2142" fmla="*/ 1819694 w 1896822"/>
                <a:gd name="connsiteY2142" fmla="*/ 1130650 h 1946271"/>
                <a:gd name="connsiteX2143" fmla="*/ 1812273 w 1896822"/>
                <a:gd name="connsiteY2143" fmla="*/ 1123350 h 1946271"/>
                <a:gd name="connsiteX2144" fmla="*/ 1852026 w 1896822"/>
                <a:gd name="connsiteY2144" fmla="*/ 1064392 h 1946271"/>
                <a:gd name="connsiteX2145" fmla="*/ 1849199 w 1896822"/>
                <a:gd name="connsiteY2145" fmla="*/ 1064761 h 1946271"/>
                <a:gd name="connsiteX2146" fmla="*/ 1851584 w 1896822"/>
                <a:gd name="connsiteY2146" fmla="*/ 1068181 h 1946271"/>
                <a:gd name="connsiteX2147" fmla="*/ 1852026 w 1896822"/>
                <a:gd name="connsiteY2147" fmla="*/ 1064392 h 1946271"/>
                <a:gd name="connsiteX2148" fmla="*/ 1876584 w 1896822"/>
                <a:gd name="connsiteY2148" fmla="*/ 725705 h 1946271"/>
                <a:gd name="connsiteX2149" fmla="*/ 1873846 w 1896822"/>
                <a:gd name="connsiteY2149" fmla="*/ 726075 h 1946271"/>
                <a:gd name="connsiteX2150" fmla="*/ 1876231 w 1896822"/>
                <a:gd name="connsiteY2150" fmla="*/ 729494 h 1946271"/>
                <a:gd name="connsiteX2151" fmla="*/ 1876584 w 1896822"/>
                <a:gd name="connsiteY2151" fmla="*/ 725705 h 1946271"/>
                <a:gd name="connsiteX2152" fmla="*/ 1770666 w 1896822"/>
                <a:gd name="connsiteY2152" fmla="*/ 565926 h 1946271"/>
                <a:gd name="connsiteX2153" fmla="*/ 1767309 w 1896822"/>
                <a:gd name="connsiteY2153" fmla="*/ 566111 h 1946271"/>
                <a:gd name="connsiteX2154" fmla="*/ 1774376 w 1896822"/>
                <a:gd name="connsiteY2154" fmla="*/ 569345 h 1946271"/>
                <a:gd name="connsiteX2155" fmla="*/ 1770666 w 1896822"/>
                <a:gd name="connsiteY2155" fmla="*/ 565926 h 1946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Lst>
              <a:rect l="l" t="t" r="r" b="b"/>
              <a:pathLst>
                <a:path w="1896822" h="1946271">
                  <a:moveTo>
                    <a:pt x="1200350" y="0"/>
                  </a:moveTo>
                  <a:cubicBezTo>
                    <a:pt x="1208477" y="14786"/>
                    <a:pt x="1216162" y="9981"/>
                    <a:pt x="1224378" y="26430"/>
                  </a:cubicBezTo>
                  <a:cubicBezTo>
                    <a:pt x="1228088" y="20608"/>
                    <a:pt x="1218812" y="15063"/>
                    <a:pt x="1221551" y="9334"/>
                  </a:cubicBezTo>
                  <a:cubicBezTo>
                    <a:pt x="1228441" y="-2125"/>
                    <a:pt x="1235774" y="5915"/>
                    <a:pt x="1243017" y="12106"/>
                  </a:cubicBezTo>
                  <a:cubicBezTo>
                    <a:pt x="1244342" y="13954"/>
                    <a:pt x="1247523" y="12938"/>
                    <a:pt x="1245226" y="8502"/>
                  </a:cubicBezTo>
                  <a:cubicBezTo>
                    <a:pt x="1259272" y="4344"/>
                    <a:pt x="1273583" y="3604"/>
                    <a:pt x="1288070" y="20608"/>
                  </a:cubicBezTo>
                  <a:cubicBezTo>
                    <a:pt x="1292045" y="24397"/>
                    <a:pt x="1295667" y="16912"/>
                    <a:pt x="1299554" y="16912"/>
                  </a:cubicBezTo>
                  <a:cubicBezTo>
                    <a:pt x="1303000" y="22456"/>
                    <a:pt x="1305915" y="23935"/>
                    <a:pt x="1309272" y="23196"/>
                  </a:cubicBezTo>
                  <a:cubicBezTo>
                    <a:pt x="1311303" y="22826"/>
                    <a:pt x="1310862" y="30866"/>
                    <a:pt x="1309272" y="29942"/>
                  </a:cubicBezTo>
                  <a:cubicBezTo>
                    <a:pt x="1317575" y="34932"/>
                    <a:pt x="1320932" y="27446"/>
                    <a:pt x="1325968" y="25968"/>
                  </a:cubicBezTo>
                  <a:cubicBezTo>
                    <a:pt x="1327999" y="25413"/>
                    <a:pt x="1330826" y="34377"/>
                    <a:pt x="1332858" y="29202"/>
                  </a:cubicBezTo>
                  <a:cubicBezTo>
                    <a:pt x="1333476" y="47777"/>
                    <a:pt x="1346992" y="42417"/>
                    <a:pt x="1354501" y="52397"/>
                  </a:cubicBezTo>
                  <a:cubicBezTo>
                    <a:pt x="1348847" y="66074"/>
                    <a:pt x="1367045" y="73467"/>
                    <a:pt x="1364660" y="79197"/>
                  </a:cubicBezTo>
                  <a:cubicBezTo>
                    <a:pt x="1367840" y="82523"/>
                    <a:pt x="1370755" y="77348"/>
                    <a:pt x="1373759" y="72081"/>
                  </a:cubicBezTo>
                  <a:cubicBezTo>
                    <a:pt x="1379501" y="70233"/>
                    <a:pt x="1384271" y="77903"/>
                    <a:pt x="1388070" y="78365"/>
                  </a:cubicBezTo>
                  <a:cubicBezTo>
                    <a:pt x="1389483" y="78550"/>
                    <a:pt x="1391162" y="71342"/>
                    <a:pt x="1392664" y="71249"/>
                  </a:cubicBezTo>
                  <a:cubicBezTo>
                    <a:pt x="1394077" y="71249"/>
                    <a:pt x="1396109" y="78457"/>
                    <a:pt x="1397610" y="78180"/>
                  </a:cubicBezTo>
                  <a:cubicBezTo>
                    <a:pt x="1406886" y="76147"/>
                    <a:pt x="1410685" y="60252"/>
                    <a:pt x="1416427" y="77441"/>
                  </a:cubicBezTo>
                  <a:cubicBezTo>
                    <a:pt x="1425084" y="83263"/>
                    <a:pt x="1414130" y="62008"/>
                    <a:pt x="1425349" y="56556"/>
                  </a:cubicBezTo>
                  <a:cubicBezTo>
                    <a:pt x="1436214" y="72081"/>
                    <a:pt x="1451939" y="87421"/>
                    <a:pt x="1449995" y="103408"/>
                  </a:cubicBezTo>
                  <a:cubicBezTo>
                    <a:pt x="1457062" y="107290"/>
                    <a:pt x="1464306" y="112834"/>
                    <a:pt x="1471374" y="112927"/>
                  </a:cubicBezTo>
                  <a:cubicBezTo>
                    <a:pt x="1483476" y="128729"/>
                    <a:pt x="1495578" y="149891"/>
                    <a:pt x="1507504" y="155990"/>
                  </a:cubicBezTo>
                  <a:cubicBezTo>
                    <a:pt x="1506974" y="164030"/>
                    <a:pt x="1501320" y="171977"/>
                    <a:pt x="1500790" y="180017"/>
                  </a:cubicBezTo>
                  <a:cubicBezTo>
                    <a:pt x="1505649" y="181865"/>
                    <a:pt x="1510243" y="185192"/>
                    <a:pt x="1515013" y="186301"/>
                  </a:cubicBezTo>
                  <a:cubicBezTo>
                    <a:pt x="1519518" y="187318"/>
                    <a:pt x="1522522" y="182974"/>
                    <a:pt x="1526939" y="189351"/>
                  </a:cubicBezTo>
                  <a:cubicBezTo>
                    <a:pt x="1523847" y="193602"/>
                    <a:pt x="1520667" y="189905"/>
                    <a:pt x="1517663" y="196466"/>
                  </a:cubicBezTo>
                  <a:cubicBezTo>
                    <a:pt x="1524818" y="212638"/>
                    <a:pt x="1536568" y="196374"/>
                    <a:pt x="1536921" y="216150"/>
                  </a:cubicBezTo>
                  <a:cubicBezTo>
                    <a:pt x="1528529" y="232137"/>
                    <a:pt x="1532592" y="203859"/>
                    <a:pt x="1522787" y="216704"/>
                  </a:cubicBezTo>
                  <a:cubicBezTo>
                    <a:pt x="1522787" y="232784"/>
                    <a:pt x="1528440" y="232692"/>
                    <a:pt x="1537274" y="243504"/>
                  </a:cubicBezTo>
                  <a:cubicBezTo>
                    <a:pt x="1536038" y="246923"/>
                    <a:pt x="1536656" y="250527"/>
                    <a:pt x="1539836" y="253854"/>
                  </a:cubicBezTo>
                  <a:cubicBezTo>
                    <a:pt x="1537716" y="260692"/>
                    <a:pt x="1537628" y="267346"/>
                    <a:pt x="1535508" y="274277"/>
                  </a:cubicBezTo>
                  <a:cubicBezTo>
                    <a:pt x="1539041" y="277603"/>
                    <a:pt x="1544076" y="275570"/>
                    <a:pt x="1538069" y="284349"/>
                  </a:cubicBezTo>
                  <a:cubicBezTo>
                    <a:pt x="1546196" y="284904"/>
                    <a:pt x="1562009" y="296732"/>
                    <a:pt x="1545402" y="301261"/>
                  </a:cubicBezTo>
                  <a:cubicBezTo>
                    <a:pt x="1556444" y="314568"/>
                    <a:pt x="1557416" y="300337"/>
                    <a:pt x="1557150" y="297472"/>
                  </a:cubicBezTo>
                  <a:cubicBezTo>
                    <a:pt x="1556797" y="294145"/>
                    <a:pt x="1568105" y="296270"/>
                    <a:pt x="1568811" y="293498"/>
                  </a:cubicBezTo>
                  <a:cubicBezTo>
                    <a:pt x="1570490" y="301353"/>
                    <a:pt x="1568370" y="309393"/>
                    <a:pt x="1562274" y="317525"/>
                  </a:cubicBezTo>
                  <a:cubicBezTo>
                    <a:pt x="1568635" y="316971"/>
                    <a:pt x="1574907" y="328707"/>
                    <a:pt x="1581355" y="337578"/>
                  </a:cubicBezTo>
                  <a:cubicBezTo>
                    <a:pt x="1576762" y="342846"/>
                    <a:pt x="1571903" y="339796"/>
                    <a:pt x="1567044" y="331202"/>
                  </a:cubicBezTo>
                  <a:cubicBezTo>
                    <a:pt x="1565189" y="340166"/>
                    <a:pt x="1566868" y="353750"/>
                    <a:pt x="1572433" y="358371"/>
                  </a:cubicBezTo>
                  <a:cubicBezTo>
                    <a:pt x="1573228" y="359018"/>
                    <a:pt x="1577998" y="359480"/>
                    <a:pt x="1576938" y="358186"/>
                  </a:cubicBezTo>
                  <a:cubicBezTo>
                    <a:pt x="1580472" y="362622"/>
                    <a:pt x="1577822" y="369552"/>
                    <a:pt x="1584271" y="374820"/>
                  </a:cubicBezTo>
                  <a:cubicBezTo>
                    <a:pt x="1589924" y="379440"/>
                    <a:pt x="1598405" y="377223"/>
                    <a:pt x="1603352" y="381196"/>
                  </a:cubicBezTo>
                  <a:cubicBezTo>
                    <a:pt x="1612539" y="388497"/>
                    <a:pt x="1609624" y="411137"/>
                    <a:pt x="1617839" y="394134"/>
                  </a:cubicBezTo>
                  <a:cubicBezTo>
                    <a:pt x="1623758" y="403005"/>
                    <a:pt x="1622080" y="412246"/>
                    <a:pt x="1622963" y="421303"/>
                  </a:cubicBezTo>
                  <a:cubicBezTo>
                    <a:pt x="1627292" y="428049"/>
                    <a:pt x="1630560" y="425092"/>
                    <a:pt x="1634889" y="431006"/>
                  </a:cubicBezTo>
                  <a:cubicBezTo>
                    <a:pt x="1639129" y="436828"/>
                    <a:pt x="1637804" y="443666"/>
                    <a:pt x="1642486" y="447917"/>
                  </a:cubicBezTo>
                  <a:cubicBezTo>
                    <a:pt x="1647168" y="452076"/>
                    <a:pt x="1654588" y="440709"/>
                    <a:pt x="1656708" y="454201"/>
                  </a:cubicBezTo>
                  <a:cubicBezTo>
                    <a:pt x="1666691" y="466769"/>
                    <a:pt x="1652468" y="458452"/>
                    <a:pt x="1654765" y="471297"/>
                  </a:cubicBezTo>
                  <a:cubicBezTo>
                    <a:pt x="1667044" y="490057"/>
                    <a:pt x="1663687" y="455125"/>
                    <a:pt x="1675966" y="473885"/>
                  </a:cubicBezTo>
                  <a:cubicBezTo>
                    <a:pt x="1672168" y="481277"/>
                    <a:pt x="1668104" y="477858"/>
                    <a:pt x="1664306" y="484604"/>
                  </a:cubicBezTo>
                  <a:cubicBezTo>
                    <a:pt x="1668988" y="483957"/>
                    <a:pt x="1673846" y="495878"/>
                    <a:pt x="1678352" y="484235"/>
                  </a:cubicBezTo>
                  <a:cubicBezTo>
                    <a:pt x="1682415" y="511496"/>
                    <a:pt x="1702821" y="487654"/>
                    <a:pt x="1714129" y="499852"/>
                  </a:cubicBezTo>
                  <a:cubicBezTo>
                    <a:pt x="1717132" y="495232"/>
                    <a:pt x="1720312" y="490426"/>
                    <a:pt x="1723404" y="485806"/>
                  </a:cubicBezTo>
                  <a:cubicBezTo>
                    <a:pt x="1729853" y="498558"/>
                    <a:pt x="1736037" y="499020"/>
                    <a:pt x="1742486" y="505582"/>
                  </a:cubicBezTo>
                  <a:cubicBezTo>
                    <a:pt x="1737892" y="512605"/>
                    <a:pt x="1732857" y="501053"/>
                    <a:pt x="1728351" y="512974"/>
                  </a:cubicBezTo>
                  <a:cubicBezTo>
                    <a:pt x="1734093" y="522770"/>
                    <a:pt x="1739482" y="519074"/>
                    <a:pt x="1744871" y="509001"/>
                  </a:cubicBezTo>
                  <a:cubicBezTo>
                    <a:pt x="1747786" y="513437"/>
                    <a:pt x="1745401" y="518057"/>
                    <a:pt x="1749994" y="522493"/>
                  </a:cubicBezTo>
                  <a:cubicBezTo>
                    <a:pt x="1756355" y="525173"/>
                    <a:pt x="1762362" y="516301"/>
                    <a:pt x="1768634" y="514915"/>
                  </a:cubicBezTo>
                  <a:cubicBezTo>
                    <a:pt x="1772698" y="520829"/>
                    <a:pt x="1776496" y="520737"/>
                    <a:pt x="1780383" y="517965"/>
                  </a:cubicBezTo>
                  <a:cubicBezTo>
                    <a:pt x="1784623" y="523417"/>
                    <a:pt x="1784888" y="529054"/>
                    <a:pt x="1783122" y="534784"/>
                  </a:cubicBezTo>
                  <a:cubicBezTo>
                    <a:pt x="1787980" y="544209"/>
                    <a:pt x="1792662" y="535615"/>
                    <a:pt x="1797609" y="547906"/>
                  </a:cubicBezTo>
                  <a:cubicBezTo>
                    <a:pt x="1789217" y="562784"/>
                    <a:pt x="1808475" y="555484"/>
                    <a:pt x="1797874" y="568329"/>
                  </a:cubicBezTo>
                  <a:cubicBezTo>
                    <a:pt x="1806796" y="582652"/>
                    <a:pt x="1815454" y="577015"/>
                    <a:pt x="1824464" y="591339"/>
                  </a:cubicBezTo>
                  <a:cubicBezTo>
                    <a:pt x="1818192" y="598547"/>
                    <a:pt x="1811390" y="577570"/>
                    <a:pt x="1805383" y="591894"/>
                  </a:cubicBezTo>
                  <a:cubicBezTo>
                    <a:pt x="1793016" y="579326"/>
                    <a:pt x="1794517" y="577200"/>
                    <a:pt x="1781355" y="572487"/>
                  </a:cubicBezTo>
                  <a:cubicBezTo>
                    <a:pt x="1772874" y="579603"/>
                    <a:pt x="1778793" y="586072"/>
                    <a:pt x="1772256" y="593095"/>
                  </a:cubicBezTo>
                  <a:cubicBezTo>
                    <a:pt x="1762097" y="578679"/>
                    <a:pt x="1759270" y="564170"/>
                    <a:pt x="1745666" y="549847"/>
                  </a:cubicBezTo>
                  <a:cubicBezTo>
                    <a:pt x="1735242" y="557055"/>
                    <a:pt x="1751673" y="563246"/>
                    <a:pt x="1741249" y="570547"/>
                  </a:cubicBezTo>
                  <a:cubicBezTo>
                    <a:pt x="1738864" y="568698"/>
                    <a:pt x="1736390" y="564078"/>
                    <a:pt x="1734093" y="567312"/>
                  </a:cubicBezTo>
                  <a:cubicBezTo>
                    <a:pt x="1732150" y="572857"/>
                    <a:pt x="1749994" y="583669"/>
                    <a:pt x="1756002" y="597253"/>
                  </a:cubicBezTo>
                  <a:cubicBezTo>
                    <a:pt x="1765454" y="598824"/>
                    <a:pt x="1774906" y="603815"/>
                    <a:pt x="1784358" y="603075"/>
                  </a:cubicBezTo>
                  <a:cubicBezTo>
                    <a:pt x="1790012" y="607788"/>
                    <a:pt x="1787627" y="628026"/>
                    <a:pt x="1796284" y="612779"/>
                  </a:cubicBezTo>
                  <a:cubicBezTo>
                    <a:pt x="1806531" y="627379"/>
                    <a:pt x="1807503" y="642165"/>
                    <a:pt x="1820224" y="632462"/>
                  </a:cubicBezTo>
                  <a:cubicBezTo>
                    <a:pt x="1822697" y="635789"/>
                    <a:pt x="1819252" y="642720"/>
                    <a:pt x="1815719" y="639393"/>
                  </a:cubicBezTo>
                  <a:cubicBezTo>
                    <a:pt x="1815012" y="647340"/>
                    <a:pt x="1817397" y="655288"/>
                    <a:pt x="1818280" y="663143"/>
                  </a:cubicBezTo>
                  <a:cubicBezTo>
                    <a:pt x="1813687" y="671367"/>
                    <a:pt x="1808740" y="652977"/>
                    <a:pt x="1803970" y="650113"/>
                  </a:cubicBezTo>
                  <a:cubicBezTo>
                    <a:pt x="1801673" y="654456"/>
                    <a:pt x="1799022" y="659631"/>
                    <a:pt x="1799641" y="663789"/>
                  </a:cubicBezTo>
                  <a:cubicBezTo>
                    <a:pt x="1800259" y="668502"/>
                    <a:pt x="1804146" y="663605"/>
                    <a:pt x="1804411" y="663789"/>
                  </a:cubicBezTo>
                  <a:cubicBezTo>
                    <a:pt x="1807061" y="665822"/>
                    <a:pt x="1805295" y="671275"/>
                    <a:pt x="1806973" y="673862"/>
                  </a:cubicBezTo>
                  <a:cubicBezTo>
                    <a:pt x="1810330" y="679222"/>
                    <a:pt x="1813510" y="677744"/>
                    <a:pt x="1816249" y="680239"/>
                  </a:cubicBezTo>
                  <a:cubicBezTo>
                    <a:pt x="1820754" y="684397"/>
                    <a:pt x="1824376" y="691790"/>
                    <a:pt x="1828351" y="696873"/>
                  </a:cubicBezTo>
                  <a:cubicBezTo>
                    <a:pt x="1829941" y="698813"/>
                    <a:pt x="1833651" y="697242"/>
                    <a:pt x="1833386" y="696873"/>
                  </a:cubicBezTo>
                  <a:cubicBezTo>
                    <a:pt x="1835683" y="699830"/>
                    <a:pt x="1833740" y="704912"/>
                    <a:pt x="1835772" y="706853"/>
                  </a:cubicBezTo>
                  <a:cubicBezTo>
                    <a:pt x="1838333" y="709256"/>
                    <a:pt x="1842132" y="702787"/>
                    <a:pt x="1842662" y="703249"/>
                  </a:cubicBezTo>
                  <a:cubicBezTo>
                    <a:pt x="1845754" y="705836"/>
                    <a:pt x="1844252" y="712028"/>
                    <a:pt x="1847874" y="716741"/>
                  </a:cubicBezTo>
                  <a:cubicBezTo>
                    <a:pt x="1855118" y="726352"/>
                    <a:pt x="1863598" y="720160"/>
                    <a:pt x="1869075" y="726259"/>
                  </a:cubicBezTo>
                  <a:cubicBezTo>
                    <a:pt x="1869605" y="711566"/>
                    <a:pt x="1870489" y="710365"/>
                    <a:pt x="1880559" y="708794"/>
                  </a:cubicBezTo>
                  <a:cubicBezTo>
                    <a:pt x="1881796" y="718959"/>
                    <a:pt x="1885330" y="728847"/>
                    <a:pt x="1878792" y="739382"/>
                  </a:cubicBezTo>
                  <a:cubicBezTo>
                    <a:pt x="1885153" y="745943"/>
                    <a:pt x="1887803" y="752874"/>
                    <a:pt x="1888686" y="759620"/>
                  </a:cubicBezTo>
                  <a:cubicBezTo>
                    <a:pt x="1885683" y="764240"/>
                    <a:pt x="1882503" y="768861"/>
                    <a:pt x="1879411" y="773481"/>
                  </a:cubicBezTo>
                  <a:cubicBezTo>
                    <a:pt x="1877026" y="771726"/>
                    <a:pt x="1874552" y="767013"/>
                    <a:pt x="1872256" y="770339"/>
                  </a:cubicBezTo>
                  <a:cubicBezTo>
                    <a:pt x="1865630" y="767197"/>
                    <a:pt x="1870930" y="756016"/>
                    <a:pt x="1869694" y="753428"/>
                  </a:cubicBezTo>
                  <a:cubicBezTo>
                    <a:pt x="1867927" y="750009"/>
                    <a:pt x="1863333" y="750379"/>
                    <a:pt x="1859976" y="746959"/>
                  </a:cubicBezTo>
                  <a:cubicBezTo>
                    <a:pt x="1855559" y="742339"/>
                    <a:pt x="1852468" y="734576"/>
                    <a:pt x="1847874" y="730418"/>
                  </a:cubicBezTo>
                  <a:cubicBezTo>
                    <a:pt x="1843015" y="726075"/>
                    <a:pt x="1835330" y="725150"/>
                    <a:pt x="1831178" y="720715"/>
                  </a:cubicBezTo>
                  <a:cubicBezTo>
                    <a:pt x="1827556" y="716926"/>
                    <a:pt x="1828351" y="709348"/>
                    <a:pt x="1826408" y="707407"/>
                  </a:cubicBezTo>
                  <a:cubicBezTo>
                    <a:pt x="1821107" y="702048"/>
                    <a:pt x="1815630" y="696041"/>
                    <a:pt x="1811920" y="694100"/>
                  </a:cubicBezTo>
                  <a:cubicBezTo>
                    <a:pt x="1810683" y="693453"/>
                    <a:pt x="1806178" y="698906"/>
                    <a:pt x="1804764" y="697704"/>
                  </a:cubicBezTo>
                  <a:cubicBezTo>
                    <a:pt x="1801584" y="694840"/>
                    <a:pt x="1805295" y="692807"/>
                    <a:pt x="1804764" y="690958"/>
                  </a:cubicBezTo>
                  <a:cubicBezTo>
                    <a:pt x="1801231" y="679037"/>
                    <a:pt x="1792220" y="677651"/>
                    <a:pt x="1790277" y="678021"/>
                  </a:cubicBezTo>
                  <a:cubicBezTo>
                    <a:pt x="1788245" y="678483"/>
                    <a:pt x="1788864" y="670166"/>
                    <a:pt x="1790277" y="671090"/>
                  </a:cubicBezTo>
                  <a:cubicBezTo>
                    <a:pt x="1786832" y="668872"/>
                    <a:pt x="1784093" y="669149"/>
                    <a:pt x="1780736" y="671275"/>
                  </a:cubicBezTo>
                  <a:cubicBezTo>
                    <a:pt x="1779941" y="670166"/>
                    <a:pt x="1779146" y="669242"/>
                    <a:pt x="1778351" y="668133"/>
                  </a:cubicBezTo>
                  <a:cubicBezTo>
                    <a:pt x="1781708" y="656027"/>
                    <a:pt x="1765984" y="656119"/>
                    <a:pt x="1761920" y="665176"/>
                  </a:cubicBezTo>
                  <a:cubicBezTo>
                    <a:pt x="1767662" y="678945"/>
                    <a:pt x="1772698" y="658337"/>
                    <a:pt x="1778351" y="668133"/>
                  </a:cubicBezTo>
                  <a:cubicBezTo>
                    <a:pt x="1774376" y="683381"/>
                    <a:pt x="1771196" y="677189"/>
                    <a:pt x="1762274" y="692529"/>
                  </a:cubicBezTo>
                  <a:cubicBezTo>
                    <a:pt x="1766337" y="699645"/>
                    <a:pt x="1770401" y="695856"/>
                    <a:pt x="1774376" y="702232"/>
                  </a:cubicBezTo>
                  <a:cubicBezTo>
                    <a:pt x="1772079" y="706853"/>
                    <a:pt x="1767397" y="711658"/>
                    <a:pt x="1769871" y="716187"/>
                  </a:cubicBezTo>
                  <a:cubicBezTo>
                    <a:pt x="1772344" y="719421"/>
                    <a:pt x="1776850" y="714246"/>
                    <a:pt x="1774376" y="709256"/>
                  </a:cubicBezTo>
                  <a:cubicBezTo>
                    <a:pt x="1777821" y="704635"/>
                    <a:pt x="1783033" y="713969"/>
                    <a:pt x="1777026" y="719329"/>
                  </a:cubicBezTo>
                  <a:cubicBezTo>
                    <a:pt x="1788510" y="726814"/>
                    <a:pt x="1790719" y="716649"/>
                    <a:pt x="1797874" y="701493"/>
                  </a:cubicBezTo>
                  <a:cubicBezTo>
                    <a:pt x="1801673" y="716649"/>
                    <a:pt x="1808298" y="727923"/>
                    <a:pt x="1807945" y="735408"/>
                  </a:cubicBezTo>
                  <a:cubicBezTo>
                    <a:pt x="1807856" y="737441"/>
                    <a:pt x="1812450" y="739844"/>
                    <a:pt x="1812715" y="741969"/>
                  </a:cubicBezTo>
                  <a:cubicBezTo>
                    <a:pt x="1812980" y="744649"/>
                    <a:pt x="1809712" y="749547"/>
                    <a:pt x="1810507" y="752227"/>
                  </a:cubicBezTo>
                  <a:cubicBezTo>
                    <a:pt x="1812008" y="756940"/>
                    <a:pt x="1814658" y="751580"/>
                    <a:pt x="1815277" y="752042"/>
                  </a:cubicBezTo>
                  <a:cubicBezTo>
                    <a:pt x="1817927" y="754168"/>
                    <a:pt x="1816425" y="759620"/>
                    <a:pt x="1817839" y="762207"/>
                  </a:cubicBezTo>
                  <a:cubicBezTo>
                    <a:pt x="1823227" y="771633"/>
                    <a:pt x="1842662" y="771910"/>
                    <a:pt x="1837362" y="795568"/>
                  </a:cubicBezTo>
                  <a:cubicBezTo>
                    <a:pt x="1840542" y="798525"/>
                    <a:pt x="1843545" y="796954"/>
                    <a:pt x="1846637" y="795290"/>
                  </a:cubicBezTo>
                  <a:cubicBezTo>
                    <a:pt x="1851142" y="800465"/>
                    <a:pt x="1843104" y="803515"/>
                    <a:pt x="1842309" y="809060"/>
                  </a:cubicBezTo>
                  <a:cubicBezTo>
                    <a:pt x="1840984" y="817562"/>
                    <a:pt x="1846107" y="814420"/>
                    <a:pt x="1847256" y="822737"/>
                  </a:cubicBezTo>
                  <a:cubicBezTo>
                    <a:pt x="1847697" y="825971"/>
                    <a:pt x="1842309" y="832625"/>
                    <a:pt x="1842662" y="836413"/>
                  </a:cubicBezTo>
                  <a:cubicBezTo>
                    <a:pt x="1843015" y="839925"/>
                    <a:pt x="1848227" y="842882"/>
                    <a:pt x="1845224" y="846486"/>
                  </a:cubicBezTo>
                  <a:cubicBezTo>
                    <a:pt x="1850878" y="854249"/>
                    <a:pt x="1856708" y="861919"/>
                    <a:pt x="1862362" y="869774"/>
                  </a:cubicBezTo>
                  <a:cubicBezTo>
                    <a:pt x="1850878" y="877721"/>
                    <a:pt x="1854146" y="893431"/>
                    <a:pt x="1843457" y="877259"/>
                  </a:cubicBezTo>
                  <a:cubicBezTo>
                    <a:pt x="1834976" y="884467"/>
                    <a:pt x="1840895" y="891028"/>
                    <a:pt x="1834358" y="898144"/>
                  </a:cubicBezTo>
                  <a:cubicBezTo>
                    <a:pt x="1834976" y="885484"/>
                    <a:pt x="1824552" y="848889"/>
                    <a:pt x="1809976" y="858038"/>
                  </a:cubicBezTo>
                  <a:cubicBezTo>
                    <a:pt x="1808475" y="868110"/>
                    <a:pt x="1814217" y="859239"/>
                    <a:pt x="1815100" y="871530"/>
                  </a:cubicBezTo>
                  <a:cubicBezTo>
                    <a:pt x="1815277" y="874672"/>
                    <a:pt x="1808298" y="878830"/>
                    <a:pt x="1808121" y="882064"/>
                  </a:cubicBezTo>
                  <a:cubicBezTo>
                    <a:pt x="1808210" y="880401"/>
                    <a:pt x="1812008" y="894725"/>
                    <a:pt x="1810772" y="892137"/>
                  </a:cubicBezTo>
                  <a:cubicBezTo>
                    <a:pt x="1814040" y="898514"/>
                    <a:pt x="1819517" y="894078"/>
                    <a:pt x="1820489" y="905445"/>
                  </a:cubicBezTo>
                  <a:cubicBezTo>
                    <a:pt x="1817397" y="909695"/>
                    <a:pt x="1813952" y="906184"/>
                    <a:pt x="1810948" y="912837"/>
                  </a:cubicBezTo>
                  <a:cubicBezTo>
                    <a:pt x="1807768" y="921986"/>
                    <a:pt x="1822609" y="930488"/>
                    <a:pt x="1811567" y="940006"/>
                  </a:cubicBezTo>
                  <a:cubicBezTo>
                    <a:pt x="1814747" y="944442"/>
                    <a:pt x="1818015" y="948693"/>
                    <a:pt x="1821284" y="953129"/>
                  </a:cubicBezTo>
                  <a:cubicBezTo>
                    <a:pt x="1816337" y="958951"/>
                    <a:pt x="1818899" y="964680"/>
                    <a:pt x="1814482" y="970594"/>
                  </a:cubicBezTo>
                  <a:cubicBezTo>
                    <a:pt x="1824111" y="980667"/>
                    <a:pt x="1833563" y="982146"/>
                    <a:pt x="1843280" y="996932"/>
                  </a:cubicBezTo>
                  <a:cubicBezTo>
                    <a:pt x="1850966" y="1006912"/>
                    <a:pt x="1842662" y="1017354"/>
                    <a:pt x="1855383" y="1027058"/>
                  </a:cubicBezTo>
                  <a:cubicBezTo>
                    <a:pt x="1847344" y="1034173"/>
                    <a:pt x="1855736" y="1040734"/>
                    <a:pt x="1851231" y="1047758"/>
                  </a:cubicBezTo>
                  <a:cubicBezTo>
                    <a:pt x="1857680" y="1056629"/>
                    <a:pt x="1864217" y="1065223"/>
                    <a:pt x="1870665" y="1074095"/>
                  </a:cubicBezTo>
                  <a:cubicBezTo>
                    <a:pt x="1883033" y="1061342"/>
                    <a:pt x="1864393" y="1049606"/>
                    <a:pt x="1872079" y="1037038"/>
                  </a:cubicBezTo>
                  <a:cubicBezTo>
                    <a:pt x="1868457" y="1032140"/>
                    <a:pt x="1865100" y="1027242"/>
                    <a:pt x="1861566" y="1022345"/>
                  </a:cubicBezTo>
                  <a:cubicBezTo>
                    <a:pt x="1872167" y="1012826"/>
                    <a:pt x="1852468" y="1004509"/>
                    <a:pt x="1860948" y="995176"/>
                  </a:cubicBezTo>
                  <a:cubicBezTo>
                    <a:pt x="1850259" y="987875"/>
                    <a:pt x="1834711" y="976693"/>
                    <a:pt x="1836743" y="961815"/>
                  </a:cubicBezTo>
                  <a:cubicBezTo>
                    <a:pt x="1846460" y="957102"/>
                    <a:pt x="1851408" y="973367"/>
                    <a:pt x="1865542" y="987968"/>
                  </a:cubicBezTo>
                  <a:cubicBezTo>
                    <a:pt x="1865895" y="1004509"/>
                    <a:pt x="1872432" y="1020774"/>
                    <a:pt x="1873227" y="1037223"/>
                  </a:cubicBezTo>
                  <a:cubicBezTo>
                    <a:pt x="1884093" y="1040457"/>
                    <a:pt x="1883651" y="1060880"/>
                    <a:pt x="1896019" y="1049329"/>
                  </a:cubicBezTo>
                  <a:cubicBezTo>
                    <a:pt x="1899287" y="1061897"/>
                    <a:pt x="1891690" y="1066979"/>
                    <a:pt x="1889305" y="1066794"/>
                  </a:cubicBezTo>
                  <a:cubicBezTo>
                    <a:pt x="1885771" y="1066425"/>
                    <a:pt x="1881354" y="1084722"/>
                    <a:pt x="1877644" y="1077514"/>
                  </a:cubicBezTo>
                  <a:cubicBezTo>
                    <a:pt x="1875701" y="1083244"/>
                    <a:pt x="1876142" y="1088881"/>
                    <a:pt x="1880383" y="1094333"/>
                  </a:cubicBezTo>
                  <a:cubicBezTo>
                    <a:pt x="1878262" y="1098214"/>
                    <a:pt x="1875347" y="1095534"/>
                    <a:pt x="1873227" y="1098122"/>
                  </a:cubicBezTo>
                  <a:cubicBezTo>
                    <a:pt x="1871284" y="1100524"/>
                    <a:pt x="1871195" y="1108379"/>
                    <a:pt x="1871284" y="1108287"/>
                  </a:cubicBezTo>
                  <a:cubicBezTo>
                    <a:pt x="1867132" y="1113554"/>
                    <a:pt x="1860153" y="1112168"/>
                    <a:pt x="1854941" y="1126122"/>
                  </a:cubicBezTo>
                  <a:cubicBezTo>
                    <a:pt x="1851319" y="1122518"/>
                    <a:pt x="1856796" y="1119561"/>
                    <a:pt x="1856973" y="1115772"/>
                  </a:cubicBezTo>
                  <a:cubicBezTo>
                    <a:pt x="1857061" y="1113185"/>
                    <a:pt x="1851761" y="1103851"/>
                    <a:pt x="1852202" y="1102095"/>
                  </a:cubicBezTo>
                  <a:cubicBezTo>
                    <a:pt x="1853351" y="1096643"/>
                    <a:pt x="1859800" y="1093594"/>
                    <a:pt x="1861302" y="1088234"/>
                  </a:cubicBezTo>
                  <a:cubicBezTo>
                    <a:pt x="1858121" y="1084630"/>
                    <a:pt x="1854853" y="1081488"/>
                    <a:pt x="1851849" y="1088603"/>
                  </a:cubicBezTo>
                  <a:cubicBezTo>
                    <a:pt x="1846107" y="1079824"/>
                    <a:pt x="1840542" y="1071785"/>
                    <a:pt x="1835153" y="1078900"/>
                  </a:cubicBezTo>
                  <a:cubicBezTo>
                    <a:pt x="1833740" y="1087125"/>
                    <a:pt x="1839305" y="1083059"/>
                    <a:pt x="1842485" y="1095719"/>
                  </a:cubicBezTo>
                  <a:cubicBezTo>
                    <a:pt x="1833033" y="1098122"/>
                    <a:pt x="1823316" y="1071785"/>
                    <a:pt x="1813687" y="1062821"/>
                  </a:cubicBezTo>
                  <a:cubicBezTo>
                    <a:pt x="1800878" y="1080379"/>
                    <a:pt x="1818634" y="1076220"/>
                    <a:pt x="1818634" y="1076313"/>
                  </a:cubicBezTo>
                  <a:cubicBezTo>
                    <a:pt x="1822874" y="1082319"/>
                    <a:pt x="1819870" y="1091745"/>
                    <a:pt x="1828351" y="1096366"/>
                  </a:cubicBezTo>
                  <a:cubicBezTo>
                    <a:pt x="1823757" y="1103297"/>
                    <a:pt x="1819164" y="1110228"/>
                    <a:pt x="1814482" y="1117158"/>
                  </a:cubicBezTo>
                  <a:cubicBezTo>
                    <a:pt x="1819340" y="1125106"/>
                    <a:pt x="1824199" y="1125013"/>
                    <a:pt x="1828793" y="1116789"/>
                  </a:cubicBezTo>
                  <a:cubicBezTo>
                    <a:pt x="1827733" y="1124736"/>
                    <a:pt x="1834093" y="1133423"/>
                    <a:pt x="1833916" y="1137027"/>
                  </a:cubicBezTo>
                  <a:cubicBezTo>
                    <a:pt x="1833828" y="1139060"/>
                    <a:pt x="1828969" y="1142109"/>
                    <a:pt x="1829146" y="1143958"/>
                  </a:cubicBezTo>
                  <a:cubicBezTo>
                    <a:pt x="1829941" y="1150149"/>
                    <a:pt x="1831796" y="1155047"/>
                    <a:pt x="1836566" y="1160869"/>
                  </a:cubicBezTo>
                  <a:cubicBezTo>
                    <a:pt x="1828704" y="1165305"/>
                    <a:pt x="1820931" y="1163456"/>
                    <a:pt x="1812892" y="1154862"/>
                  </a:cubicBezTo>
                  <a:cubicBezTo>
                    <a:pt x="1813157" y="1140076"/>
                    <a:pt x="1808298" y="1125660"/>
                    <a:pt x="1795666" y="1111244"/>
                  </a:cubicBezTo>
                  <a:cubicBezTo>
                    <a:pt x="1791690" y="1125753"/>
                    <a:pt x="1788687" y="1129449"/>
                    <a:pt x="1779411" y="1121964"/>
                  </a:cubicBezTo>
                  <a:cubicBezTo>
                    <a:pt x="1775436" y="1134717"/>
                    <a:pt x="1793457" y="1141463"/>
                    <a:pt x="1793899" y="1142017"/>
                  </a:cubicBezTo>
                  <a:cubicBezTo>
                    <a:pt x="1795577" y="1144142"/>
                    <a:pt x="1798758" y="1142017"/>
                    <a:pt x="1798581" y="1141832"/>
                  </a:cubicBezTo>
                  <a:cubicBezTo>
                    <a:pt x="1807768" y="1152182"/>
                    <a:pt x="1810683" y="1162070"/>
                    <a:pt x="1818104" y="1175100"/>
                  </a:cubicBezTo>
                  <a:cubicBezTo>
                    <a:pt x="1801496" y="1187021"/>
                    <a:pt x="1814482" y="1191827"/>
                    <a:pt x="1825789" y="1212434"/>
                  </a:cubicBezTo>
                  <a:cubicBezTo>
                    <a:pt x="1819694" y="1221213"/>
                    <a:pt x="1812892" y="1201899"/>
                    <a:pt x="1806973" y="1220012"/>
                  </a:cubicBezTo>
                  <a:cubicBezTo>
                    <a:pt x="1802821" y="1213266"/>
                    <a:pt x="1813422" y="1206058"/>
                    <a:pt x="1811567" y="1199312"/>
                  </a:cubicBezTo>
                  <a:cubicBezTo>
                    <a:pt x="1804853" y="1188223"/>
                    <a:pt x="1794694" y="1197556"/>
                    <a:pt x="1794694" y="1182863"/>
                  </a:cubicBezTo>
                  <a:cubicBezTo>
                    <a:pt x="1786832" y="1195615"/>
                    <a:pt x="1782326" y="1208276"/>
                    <a:pt x="1788068" y="1220566"/>
                  </a:cubicBezTo>
                  <a:cubicBezTo>
                    <a:pt x="1785065" y="1227035"/>
                    <a:pt x="1779411" y="1231563"/>
                    <a:pt x="1776584" y="1238217"/>
                  </a:cubicBezTo>
                  <a:cubicBezTo>
                    <a:pt x="1770842" y="1251986"/>
                    <a:pt x="1776938" y="1263907"/>
                    <a:pt x="1765277" y="1269360"/>
                  </a:cubicBezTo>
                  <a:cubicBezTo>
                    <a:pt x="1776761" y="1283314"/>
                    <a:pt x="1791425" y="1260488"/>
                    <a:pt x="1795666" y="1244409"/>
                  </a:cubicBezTo>
                  <a:cubicBezTo>
                    <a:pt x="1799376" y="1238587"/>
                    <a:pt x="1790277" y="1233134"/>
                    <a:pt x="1793104" y="1227312"/>
                  </a:cubicBezTo>
                  <a:cubicBezTo>
                    <a:pt x="1803263" y="1214190"/>
                    <a:pt x="1799376" y="1236369"/>
                    <a:pt x="1809712" y="1237016"/>
                  </a:cubicBezTo>
                  <a:cubicBezTo>
                    <a:pt x="1818987" y="1241267"/>
                    <a:pt x="1822167" y="1239418"/>
                    <a:pt x="1826584" y="1253557"/>
                  </a:cubicBezTo>
                  <a:cubicBezTo>
                    <a:pt x="1818987" y="1266680"/>
                    <a:pt x="1811125" y="1272132"/>
                    <a:pt x="1803174" y="1267973"/>
                  </a:cubicBezTo>
                  <a:cubicBezTo>
                    <a:pt x="1789835" y="1280172"/>
                    <a:pt x="1791160" y="1292740"/>
                    <a:pt x="1777821" y="1299578"/>
                  </a:cubicBezTo>
                  <a:cubicBezTo>
                    <a:pt x="1773846" y="1306139"/>
                    <a:pt x="1781178" y="1303182"/>
                    <a:pt x="1782592" y="1306139"/>
                  </a:cubicBezTo>
                  <a:cubicBezTo>
                    <a:pt x="1785242" y="1311869"/>
                    <a:pt x="1782856" y="1317506"/>
                    <a:pt x="1785153" y="1323143"/>
                  </a:cubicBezTo>
                  <a:cubicBezTo>
                    <a:pt x="1769517" y="1328780"/>
                    <a:pt x="1776143" y="1362048"/>
                    <a:pt x="1757592" y="1358259"/>
                  </a:cubicBezTo>
                  <a:cubicBezTo>
                    <a:pt x="1752998" y="1379698"/>
                    <a:pt x="1736920" y="1392544"/>
                    <a:pt x="1725436" y="1407329"/>
                  </a:cubicBezTo>
                  <a:cubicBezTo>
                    <a:pt x="1722168" y="1403078"/>
                    <a:pt x="1718988" y="1407514"/>
                    <a:pt x="1715896" y="1407514"/>
                  </a:cubicBezTo>
                  <a:cubicBezTo>
                    <a:pt x="1712715" y="1407514"/>
                    <a:pt x="1706797" y="1403078"/>
                    <a:pt x="1703970" y="1404742"/>
                  </a:cubicBezTo>
                  <a:cubicBezTo>
                    <a:pt x="1701320" y="1406220"/>
                    <a:pt x="1699730" y="1414075"/>
                    <a:pt x="1696991" y="1415277"/>
                  </a:cubicBezTo>
                  <a:cubicBezTo>
                    <a:pt x="1695931" y="1415646"/>
                    <a:pt x="1693546" y="1407976"/>
                    <a:pt x="1692486" y="1408531"/>
                  </a:cubicBezTo>
                  <a:cubicBezTo>
                    <a:pt x="1685330" y="1411765"/>
                    <a:pt x="1681178" y="1423871"/>
                    <a:pt x="1673581" y="1422762"/>
                  </a:cubicBezTo>
                  <a:cubicBezTo>
                    <a:pt x="1671108" y="1427475"/>
                    <a:pt x="1669076" y="1432003"/>
                    <a:pt x="1674023" y="1436439"/>
                  </a:cubicBezTo>
                  <a:cubicBezTo>
                    <a:pt x="1662981" y="1437086"/>
                    <a:pt x="1651850" y="1434406"/>
                    <a:pt x="1641249" y="1458063"/>
                  </a:cubicBezTo>
                  <a:cubicBezTo>
                    <a:pt x="1628617" y="1453350"/>
                    <a:pt x="1616338" y="1469522"/>
                    <a:pt x="1603970" y="1480149"/>
                  </a:cubicBezTo>
                  <a:cubicBezTo>
                    <a:pt x="1600525" y="1475714"/>
                    <a:pt x="1599730" y="1471001"/>
                    <a:pt x="1599023" y="1466472"/>
                  </a:cubicBezTo>
                  <a:cubicBezTo>
                    <a:pt x="1594960" y="1462222"/>
                    <a:pt x="1591073" y="1471925"/>
                    <a:pt x="1587274" y="1477192"/>
                  </a:cubicBezTo>
                  <a:cubicBezTo>
                    <a:pt x="1584712" y="1482922"/>
                    <a:pt x="1590101" y="1488559"/>
                    <a:pt x="1590101" y="1494196"/>
                  </a:cubicBezTo>
                  <a:cubicBezTo>
                    <a:pt x="1577292" y="1498447"/>
                    <a:pt x="1566956" y="1513602"/>
                    <a:pt x="1560066" y="1532916"/>
                  </a:cubicBezTo>
                  <a:cubicBezTo>
                    <a:pt x="1563334" y="1536243"/>
                    <a:pt x="1566161" y="1530791"/>
                    <a:pt x="1569253" y="1525523"/>
                  </a:cubicBezTo>
                  <a:cubicBezTo>
                    <a:pt x="1574112" y="1534395"/>
                    <a:pt x="1578970" y="1537721"/>
                    <a:pt x="1583740" y="1538646"/>
                  </a:cubicBezTo>
                  <a:cubicBezTo>
                    <a:pt x="1587804" y="1536335"/>
                    <a:pt x="1580825" y="1530421"/>
                    <a:pt x="1581179" y="1528573"/>
                  </a:cubicBezTo>
                  <a:cubicBezTo>
                    <a:pt x="1582416" y="1521919"/>
                    <a:pt x="1593634" y="1523767"/>
                    <a:pt x="1597433" y="1511107"/>
                  </a:cubicBezTo>
                  <a:cubicBezTo>
                    <a:pt x="1611832" y="1520718"/>
                    <a:pt x="1626850" y="1494288"/>
                    <a:pt x="1634712" y="1489298"/>
                  </a:cubicBezTo>
                  <a:cubicBezTo>
                    <a:pt x="1637186" y="1493734"/>
                    <a:pt x="1633740" y="1498262"/>
                    <a:pt x="1630384" y="1502975"/>
                  </a:cubicBezTo>
                  <a:cubicBezTo>
                    <a:pt x="1628970" y="1504731"/>
                    <a:pt x="1625083" y="1503899"/>
                    <a:pt x="1625613" y="1503160"/>
                  </a:cubicBezTo>
                  <a:cubicBezTo>
                    <a:pt x="1622610" y="1507595"/>
                    <a:pt x="1622963" y="1514803"/>
                    <a:pt x="1621196" y="1517021"/>
                  </a:cubicBezTo>
                  <a:cubicBezTo>
                    <a:pt x="1618104" y="1520995"/>
                    <a:pt x="1613246" y="1521457"/>
                    <a:pt x="1611656" y="1523952"/>
                  </a:cubicBezTo>
                  <a:cubicBezTo>
                    <a:pt x="1606267" y="1532639"/>
                    <a:pt x="1602822" y="1553431"/>
                    <a:pt x="1597786" y="1538276"/>
                  </a:cubicBezTo>
                  <a:cubicBezTo>
                    <a:pt x="1595578" y="1541880"/>
                    <a:pt x="1593193" y="1545114"/>
                    <a:pt x="1591073" y="1548811"/>
                  </a:cubicBezTo>
                  <a:cubicBezTo>
                    <a:pt x="1589836" y="1550844"/>
                    <a:pt x="1590543" y="1556481"/>
                    <a:pt x="1591073" y="1555742"/>
                  </a:cubicBezTo>
                  <a:cubicBezTo>
                    <a:pt x="1588599" y="1559623"/>
                    <a:pt x="1585419" y="1558421"/>
                    <a:pt x="1581709" y="1562672"/>
                  </a:cubicBezTo>
                  <a:cubicBezTo>
                    <a:pt x="1576585" y="1568402"/>
                    <a:pt x="1570136" y="1582818"/>
                    <a:pt x="1565631" y="1587254"/>
                  </a:cubicBezTo>
                  <a:cubicBezTo>
                    <a:pt x="1557857" y="1595016"/>
                    <a:pt x="1552380" y="1589102"/>
                    <a:pt x="1549377" y="1591227"/>
                  </a:cubicBezTo>
                  <a:cubicBezTo>
                    <a:pt x="1544783" y="1594647"/>
                    <a:pt x="1542398" y="1606013"/>
                    <a:pt x="1537716" y="1608878"/>
                  </a:cubicBezTo>
                  <a:cubicBezTo>
                    <a:pt x="1536744" y="1609432"/>
                    <a:pt x="1534006" y="1601855"/>
                    <a:pt x="1532946" y="1601947"/>
                  </a:cubicBezTo>
                  <a:cubicBezTo>
                    <a:pt x="1527469" y="1602317"/>
                    <a:pt x="1521285" y="1619136"/>
                    <a:pt x="1518988" y="1616271"/>
                  </a:cubicBezTo>
                  <a:cubicBezTo>
                    <a:pt x="1516073" y="1611835"/>
                    <a:pt x="1518635" y="1607122"/>
                    <a:pt x="1514041" y="1602779"/>
                  </a:cubicBezTo>
                  <a:cubicBezTo>
                    <a:pt x="1507239" y="1590765"/>
                    <a:pt x="1505119" y="1610449"/>
                    <a:pt x="1497787" y="1613683"/>
                  </a:cubicBezTo>
                  <a:cubicBezTo>
                    <a:pt x="1495137" y="1614885"/>
                    <a:pt x="1488423" y="1608786"/>
                    <a:pt x="1485861" y="1610726"/>
                  </a:cubicBezTo>
                  <a:cubicBezTo>
                    <a:pt x="1481267" y="1614145"/>
                    <a:pt x="1478882" y="1624126"/>
                    <a:pt x="1474377" y="1628192"/>
                  </a:cubicBezTo>
                  <a:cubicBezTo>
                    <a:pt x="1471992" y="1624865"/>
                    <a:pt x="1469430" y="1621353"/>
                    <a:pt x="1467045" y="1618027"/>
                  </a:cubicBezTo>
                  <a:cubicBezTo>
                    <a:pt x="1457946" y="1637341"/>
                    <a:pt x="1448582" y="1636601"/>
                    <a:pt x="1439041" y="1632905"/>
                  </a:cubicBezTo>
                  <a:cubicBezTo>
                    <a:pt x="1438335" y="1636047"/>
                    <a:pt x="1436038" y="1654529"/>
                    <a:pt x="1429766" y="1646767"/>
                  </a:cubicBezTo>
                  <a:cubicBezTo>
                    <a:pt x="1427822" y="1652496"/>
                    <a:pt x="1428264" y="1658318"/>
                    <a:pt x="1432504" y="1663863"/>
                  </a:cubicBezTo>
                  <a:cubicBezTo>
                    <a:pt x="1428971" y="1670147"/>
                    <a:pt x="1426851" y="1658595"/>
                    <a:pt x="1422964" y="1657301"/>
                  </a:cubicBezTo>
                  <a:cubicBezTo>
                    <a:pt x="1414306" y="1654437"/>
                    <a:pt x="1405738" y="1666265"/>
                    <a:pt x="1397169" y="1675414"/>
                  </a:cubicBezTo>
                  <a:cubicBezTo>
                    <a:pt x="1387540" y="1667836"/>
                    <a:pt x="1378618" y="1683916"/>
                    <a:pt x="1368989" y="1676338"/>
                  </a:cubicBezTo>
                  <a:cubicBezTo>
                    <a:pt x="1363600" y="1689553"/>
                    <a:pt x="1366250" y="1685394"/>
                    <a:pt x="1357505" y="1693804"/>
                  </a:cubicBezTo>
                  <a:cubicBezTo>
                    <a:pt x="1363247" y="1706741"/>
                    <a:pt x="1368370" y="1685856"/>
                    <a:pt x="1374201" y="1703599"/>
                  </a:cubicBezTo>
                  <a:cubicBezTo>
                    <a:pt x="1381621" y="1700180"/>
                    <a:pt x="1384801" y="1689830"/>
                    <a:pt x="1390455" y="1685856"/>
                  </a:cubicBezTo>
                  <a:cubicBezTo>
                    <a:pt x="1391162" y="1685394"/>
                    <a:pt x="1394254" y="1692418"/>
                    <a:pt x="1395225" y="1692418"/>
                  </a:cubicBezTo>
                  <a:cubicBezTo>
                    <a:pt x="1398140" y="1692602"/>
                    <a:pt x="1401497" y="1679572"/>
                    <a:pt x="1404501" y="1678556"/>
                  </a:cubicBezTo>
                  <a:cubicBezTo>
                    <a:pt x="1410420" y="1688444"/>
                    <a:pt x="1414660" y="1690015"/>
                    <a:pt x="1418635" y="1684747"/>
                  </a:cubicBezTo>
                  <a:cubicBezTo>
                    <a:pt x="1423847" y="1677539"/>
                    <a:pt x="1436214" y="1685672"/>
                    <a:pt x="1439660" y="1673751"/>
                  </a:cubicBezTo>
                  <a:cubicBezTo>
                    <a:pt x="1448494" y="1683916"/>
                    <a:pt x="1456886" y="1667836"/>
                    <a:pt x="1465631" y="1676153"/>
                  </a:cubicBezTo>
                  <a:cubicBezTo>
                    <a:pt x="1470313" y="1669130"/>
                    <a:pt x="1474995" y="1662107"/>
                    <a:pt x="1479501" y="1655176"/>
                  </a:cubicBezTo>
                  <a:cubicBezTo>
                    <a:pt x="1482769" y="1659150"/>
                    <a:pt x="1485861" y="1655361"/>
                    <a:pt x="1489041" y="1661737"/>
                  </a:cubicBezTo>
                  <a:cubicBezTo>
                    <a:pt x="1498935" y="1643162"/>
                    <a:pt x="1509271" y="1652866"/>
                    <a:pt x="1519253" y="1636879"/>
                  </a:cubicBezTo>
                  <a:cubicBezTo>
                    <a:pt x="1519430" y="1637248"/>
                    <a:pt x="1519606" y="1637341"/>
                    <a:pt x="1519783" y="1637710"/>
                  </a:cubicBezTo>
                  <a:cubicBezTo>
                    <a:pt x="1518812" y="1621723"/>
                    <a:pt x="1535419" y="1621076"/>
                    <a:pt x="1520402" y="1637895"/>
                  </a:cubicBezTo>
                  <a:cubicBezTo>
                    <a:pt x="1530560" y="1651664"/>
                    <a:pt x="1539836" y="1618304"/>
                    <a:pt x="1549995" y="1632166"/>
                  </a:cubicBezTo>
                  <a:cubicBezTo>
                    <a:pt x="1555295" y="1624033"/>
                    <a:pt x="1560684" y="1615901"/>
                    <a:pt x="1566073" y="1607677"/>
                  </a:cubicBezTo>
                  <a:cubicBezTo>
                    <a:pt x="1569253" y="1612482"/>
                    <a:pt x="1572345" y="1613221"/>
                    <a:pt x="1575613" y="1614053"/>
                  </a:cubicBezTo>
                  <a:cubicBezTo>
                    <a:pt x="1584712" y="1596680"/>
                    <a:pt x="1593900" y="1589564"/>
                    <a:pt x="1603175" y="1578937"/>
                  </a:cubicBezTo>
                  <a:cubicBezTo>
                    <a:pt x="1607504" y="1582356"/>
                    <a:pt x="1610242" y="1580508"/>
                    <a:pt x="1610684" y="1589102"/>
                  </a:cubicBezTo>
                  <a:cubicBezTo>
                    <a:pt x="1617133" y="1591505"/>
                    <a:pt x="1621991" y="1580970"/>
                    <a:pt x="1626762" y="1578197"/>
                  </a:cubicBezTo>
                  <a:cubicBezTo>
                    <a:pt x="1627998" y="1577458"/>
                    <a:pt x="1632592" y="1582264"/>
                    <a:pt x="1634094" y="1581339"/>
                  </a:cubicBezTo>
                  <a:cubicBezTo>
                    <a:pt x="1640278" y="1577643"/>
                    <a:pt x="1639659" y="1569973"/>
                    <a:pt x="1645666" y="1570620"/>
                  </a:cubicBezTo>
                  <a:cubicBezTo>
                    <a:pt x="1647080" y="1570805"/>
                    <a:pt x="1648758" y="1563966"/>
                    <a:pt x="1650171" y="1563504"/>
                  </a:cubicBezTo>
                  <a:cubicBezTo>
                    <a:pt x="1653528" y="1562488"/>
                    <a:pt x="1658652" y="1567201"/>
                    <a:pt x="1662097" y="1566646"/>
                  </a:cubicBezTo>
                  <a:cubicBezTo>
                    <a:pt x="1652203" y="1576072"/>
                    <a:pt x="1655118" y="1585221"/>
                    <a:pt x="1653175" y="1594462"/>
                  </a:cubicBezTo>
                  <a:cubicBezTo>
                    <a:pt x="1647433" y="1606753"/>
                    <a:pt x="1642486" y="1606198"/>
                    <a:pt x="1639306" y="1608323"/>
                  </a:cubicBezTo>
                  <a:cubicBezTo>
                    <a:pt x="1638511" y="1608878"/>
                    <a:pt x="1637539" y="1611003"/>
                    <a:pt x="1636921" y="1611928"/>
                  </a:cubicBezTo>
                  <a:cubicBezTo>
                    <a:pt x="1634712" y="1614885"/>
                    <a:pt x="1632769" y="1611465"/>
                    <a:pt x="1632150" y="1612112"/>
                  </a:cubicBezTo>
                  <a:cubicBezTo>
                    <a:pt x="1627557" y="1616271"/>
                    <a:pt x="1625172" y="1625327"/>
                    <a:pt x="1620666" y="1629578"/>
                  </a:cubicBezTo>
                  <a:cubicBezTo>
                    <a:pt x="1620048" y="1630040"/>
                    <a:pt x="1618193" y="1627730"/>
                    <a:pt x="1616073" y="1629763"/>
                  </a:cubicBezTo>
                  <a:cubicBezTo>
                    <a:pt x="1612009" y="1633459"/>
                    <a:pt x="1609977" y="1634661"/>
                    <a:pt x="1606709" y="1636879"/>
                  </a:cubicBezTo>
                  <a:cubicBezTo>
                    <a:pt x="1605914" y="1637433"/>
                    <a:pt x="1605030" y="1639558"/>
                    <a:pt x="1604324" y="1640483"/>
                  </a:cubicBezTo>
                  <a:cubicBezTo>
                    <a:pt x="1602115" y="1643532"/>
                    <a:pt x="1600437" y="1640021"/>
                    <a:pt x="1599553" y="1640667"/>
                  </a:cubicBezTo>
                  <a:cubicBezTo>
                    <a:pt x="1595048" y="1644733"/>
                    <a:pt x="1592398" y="1653605"/>
                    <a:pt x="1588069" y="1658133"/>
                  </a:cubicBezTo>
                  <a:cubicBezTo>
                    <a:pt x="1587804" y="1658318"/>
                    <a:pt x="1586037" y="1654621"/>
                    <a:pt x="1585684" y="1654714"/>
                  </a:cubicBezTo>
                  <a:cubicBezTo>
                    <a:pt x="1582504" y="1655730"/>
                    <a:pt x="1579412" y="1666080"/>
                    <a:pt x="1576585" y="1668668"/>
                  </a:cubicBezTo>
                  <a:cubicBezTo>
                    <a:pt x="1576320" y="1668760"/>
                    <a:pt x="1574377" y="1665249"/>
                    <a:pt x="1574200" y="1665434"/>
                  </a:cubicBezTo>
                  <a:cubicBezTo>
                    <a:pt x="1565984" y="1674213"/>
                    <a:pt x="1560684" y="1680589"/>
                    <a:pt x="1557946" y="1683084"/>
                  </a:cubicBezTo>
                  <a:cubicBezTo>
                    <a:pt x="1554235" y="1686596"/>
                    <a:pt x="1551144" y="1687889"/>
                    <a:pt x="1548582" y="1690292"/>
                  </a:cubicBezTo>
                  <a:cubicBezTo>
                    <a:pt x="1540631" y="1697593"/>
                    <a:pt x="1540808" y="1694913"/>
                    <a:pt x="1534536" y="1697593"/>
                  </a:cubicBezTo>
                  <a:cubicBezTo>
                    <a:pt x="1532681" y="1698424"/>
                    <a:pt x="1531709" y="1703507"/>
                    <a:pt x="1529942" y="1704523"/>
                  </a:cubicBezTo>
                  <a:cubicBezTo>
                    <a:pt x="1528617" y="1705263"/>
                    <a:pt x="1524554" y="1700457"/>
                    <a:pt x="1522963" y="1701381"/>
                  </a:cubicBezTo>
                  <a:cubicBezTo>
                    <a:pt x="1519253" y="1703692"/>
                    <a:pt x="1517221" y="1712563"/>
                    <a:pt x="1513688" y="1715428"/>
                  </a:cubicBezTo>
                  <a:cubicBezTo>
                    <a:pt x="1510508" y="1711454"/>
                    <a:pt x="1507416" y="1715243"/>
                    <a:pt x="1504147" y="1708959"/>
                  </a:cubicBezTo>
                  <a:cubicBezTo>
                    <a:pt x="1494872" y="1720233"/>
                    <a:pt x="1481091" y="1731045"/>
                    <a:pt x="1476144" y="1730583"/>
                  </a:cubicBezTo>
                  <a:cubicBezTo>
                    <a:pt x="1474907" y="1730399"/>
                    <a:pt x="1472875" y="1736775"/>
                    <a:pt x="1471638" y="1737514"/>
                  </a:cubicBezTo>
                  <a:cubicBezTo>
                    <a:pt x="1471108" y="1737699"/>
                    <a:pt x="1469783" y="1734187"/>
                    <a:pt x="1469253" y="1734095"/>
                  </a:cubicBezTo>
                  <a:cubicBezTo>
                    <a:pt x="1466426" y="1733818"/>
                    <a:pt x="1462805" y="1744722"/>
                    <a:pt x="1459713" y="1734557"/>
                  </a:cubicBezTo>
                  <a:cubicBezTo>
                    <a:pt x="1454324" y="1743706"/>
                    <a:pt x="1449024" y="1752023"/>
                    <a:pt x="1443458" y="1745277"/>
                  </a:cubicBezTo>
                  <a:cubicBezTo>
                    <a:pt x="1440013" y="1765515"/>
                    <a:pt x="1431798" y="1749620"/>
                    <a:pt x="1422610" y="1770043"/>
                  </a:cubicBezTo>
                  <a:cubicBezTo>
                    <a:pt x="1409801" y="1759046"/>
                    <a:pt x="1397345" y="1771059"/>
                    <a:pt x="1385066" y="1791852"/>
                  </a:cubicBezTo>
                  <a:cubicBezTo>
                    <a:pt x="1373936" y="1782980"/>
                    <a:pt x="1363247" y="1790651"/>
                    <a:pt x="1352116" y="1786122"/>
                  </a:cubicBezTo>
                  <a:cubicBezTo>
                    <a:pt x="1345402" y="1803311"/>
                    <a:pt x="1338070" y="1786954"/>
                    <a:pt x="1331268" y="1804143"/>
                  </a:cubicBezTo>
                  <a:cubicBezTo>
                    <a:pt x="1324112" y="1796935"/>
                    <a:pt x="1316957" y="1804512"/>
                    <a:pt x="1309713" y="1794624"/>
                  </a:cubicBezTo>
                  <a:cubicBezTo>
                    <a:pt x="1306445" y="1799337"/>
                    <a:pt x="1305915" y="1803958"/>
                    <a:pt x="1305296" y="1808578"/>
                  </a:cubicBezTo>
                  <a:cubicBezTo>
                    <a:pt x="1309360" y="1815602"/>
                    <a:pt x="1313158" y="1811813"/>
                    <a:pt x="1317222" y="1818282"/>
                  </a:cubicBezTo>
                  <a:cubicBezTo>
                    <a:pt x="1326144" y="1817819"/>
                    <a:pt x="1323671" y="1811073"/>
                    <a:pt x="1331268" y="1817819"/>
                  </a:cubicBezTo>
                  <a:cubicBezTo>
                    <a:pt x="1337187" y="1822995"/>
                    <a:pt x="1344254" y="1820777"/>
                    <a:pt x="1347964" y="1813661"/>
                  </a:cubicBezTo>
                  <a:cubicBezTo>
                    <a:pt x="1357770" y="1833622"/>
                    <a:pt x="1366957" y="1826136"/>
                    <a:pt x="1376586" y="1832975"/>
                  </a:cubicBezTo>
                  <a:cubicBezTo>
                    <a:pt x="1378794" y="1832328"/>
                    <a:pt x="1381356" y="1822532"/>
                    <a:pt x="1383476" y="1822625"/>
                  </a:cubicBezTo>
                  <a:cubicBezTo>
                    <a:pt x="1384536" y="1822717"/>
                    <a:pt x="1387363" y="1829741"/>
                    <a:pt x="1388246" y="1829186"/>
                  </a:cubicBezTo>
                  <a:cubicBezTo>
                    <a:pt x="1393812" y="1825859"/>
                    <a:pt x="1397080" y="1814678"/>
                    <a:pt x="1404501" y="1811720"/>
                  </a:cubicBezTo>
                  <a:cubicBezTo>
                    <a:pt x="1407946" y="1816156"/>
                    <a:pt x="1408564" y="1820499"/>
                    <a:pt x="1409271" y="1825028"/>
                  </a:cubicBezTo>
                  <a:cubicBezTo>
                    <a:pt x="1416427" y="1804697"/>
                    <a:pt x="1424819" y="1816433"/>
                    <a:pt x="1430561" y="1814123"/>
                  </a:cubicBezTo>
                  <a:cubicBezTo>
                    <a:pt x="1439130" y="1810611"/>
                    <a:pt x="1440013" y="1796380"/>
                    <a:pt x="1449200" y="1799615"/>
                  </a:cubicBezTo>
                  <a:cubicBezTo>
                    <a:pt x="1450172" y="1784274"/>
                    <a:pt x="1456091" y="1772723"/>
                    <a:pt x="1467663" y="1778545"/>
                  </a:cubicBezTo>
                  <a:cubicBezTo>
                    <a:pt x="1464571" y="1783258"/>
                    <a:pt x="1461568" y="1787971"/>
                    <a:pt x="1458476" y="1792684"/>
                  </a:cubicBezTo>
                  <a:cubicBezTo>
                    <a:pt x="1463511" y="1807747"/>
                    <a:pt x="1467575" y="1783997"/>
                    <a:pt x="1472610" y="1798968"/>
                  </a:cubicBezTo>
                  <a:cubicBezTo>
                    <a:pt x="1475614" y="1794347"/>
                    <a:pt x="1478794" y="1789542"/>
                    <a:pt x="1481886" y="1784921"/>
                  </a:cubicBezTo>
                  <a:cubicBezTo>
                    <a:pt x="1484978" y="1783997"/>
                    <a:pt x="1488423" y="1791390"/>
                    <a:pt x="1491426" y="1791297"/>
                  </a:cubicBezTo>
                  <a:cubicBezTo>
                    <a:pt x="1495490" y="1791020"/>
                    <a:pt x="1502645" y="1778175"/>
                    <a:pt x="1505296" y="1777159"/>
                  </a:cubicBezTo>
                  <a:cubicBezTo>
                    <a:pt x="1511303" y="1775126"/>
                    <a:pt x="1519872" y="1789449"/>
                    <a:pt x="1521815" y="1773185"/>
                  </a:cubicBezTo>
                  <a:cubicBezTo>
                    <a:pt x="1523317" y="1780208"/>
                    <a:pt x="1525348" y="1790281"/>
                    <a:pt x="1522168" y="1793608"/>
                  </a:cubicBezTo>
                  <a:cubicBezTo>
                    <a:pt x="1519518" y="1796473"/>
                    <a:pt x="1509359" y="1786585"/>
                    <a:pt x="1507681" y="1787324"/>
                  </a:cubicBezTo>
                  <a:cubicBezTo>
                    <a:pt x="1503617" y="1788987"/>
                    <a:pt x="1498317" y="1799707"/>
                    <a:pt x="1493988" y="1801370"/>
                  </a:cubicBezTo>
                  <a:cubicBezTo>
                    <a:pt x="1492398" y="1802017"/>
                    <a:pt x="1488511" y="1797027"/>
                    <a:pt x="1486656" y="1798228"/>
                  </a:cubicBezTo>
                  <a:cubicBezTo>
                    <a:pt x="1481974" y="1801185"/>
                    <a:pt x="1479501" y="1811998"/>
                    <a:pt x="1475172" y="1815879"/>
                  </a:cubicBezTo>
                  <a:cubicBezTo>
                    <a:pt x="1474554" y="1816341"/>
                    <a:pt x="1469253" y="1811905"/>
                    <a:pt x="1468193" y="1812460"/>
                  </a:cubicBezTo>
                  <a:cubicBezTo>
                    <a:pt x="1464483" y="1814493"/>
                    <a:pt x="1462540" y="1824196"/>
                    <a:pt x="1458918" y="1826783"/>
                  </a:cubicBezTo>
                  <a:cubicBezTo>
                    <a:pt x="1450879" y="1817265"/>
                    <a:pt x="1443282" y="1828724"/>
                    <a:pt x="1435508" y="1834361"/>
                  </a:cubicBezTo>
                  <a:cubicBezTo>
                    <a:pt x="1433034" y="1831034"/>
                    <a:pt x="1434448" y="1827615"/>
                    <a:pt x="1432946" y="1824196"/>
                  </a:cubicBezTo>
                  <a:cubicBezTo>
                    <a:pt x="1430384" y="1828816"/>
                    <a:pt x="1428352" y="1833345"/>
                    <a:pt x="1433299" y="1837688"/>
                  </a:cubicBezTo>
                  <a:cubicBezTo>
                    <a:pt x="1421639" y="1845635"/>
                    <a:pt x="1409890" y="1855985"/>
                    <a:pt x="1397964" y="1849424"/>
                  </a:cubicBezTo>
                  <a:cubicBezTo>
                    <a:pt x="1393458" y="1862084"/>
                    <a:pt x="1388600" y="1853675"/>
                    <a:pt x="1384095" y="1863471"/>
                  </a:cubicBezTo>
                  <a:cubicBezTo>
                    <a:pt x="1380384" y="1863655"/>
                    <a:pt x="1378441" y="1858111"/>
                    <a:pt x="1374554" y="1857187"/>
                  </a:cubicBezTo>
                  <a:cubicBezTo>
                    <a:pt x="1367575" y="1855523"/>
                    <a:pt x="1360155" y="1866058"/>
                    <a:pt x="1353353" y="1854414"/>
                  </a:cubicBezTo>
                  <a:cubicBezTo>
                    <a:pt x="1340985" y="1867352"/>
                    <a:pt x="1328176" y="1856540"/>
                    <a:pt x="1315809" y="1869477"/>
                  </a:cubicBezTo>
                  <a:cubicBezTo>
                    <a:pt x="1309448" y="1864580"/>
                    <a:pt x="1303088" y="1866058"/>
                    <a:pt x="1296816" y="1863286"/>
                  </a:cubicBezTo>
                  <a:cubicBezTo>
                    <a:pt x="1293724" y="1867999"/>
                    <a:pt x="1290720" y="1872712"/>
                    <a:pt x="1287628" y="1877425"/>
                  </a:cubicBezTo>
                  <a:cubicBezTo>
                    <a:pt x="1280120" y="1870956"/>
                    <a:pt x="1278883" y="1874652"/>
                    <a:pt x="1273583" y="1877794"/>
                  </a:cubicBezTo>
                  <a:cubicBezTo>
                    <a:pt x="1271021" y="1879273"/>
                    <a:pt x="1267134" y="1873913"/>
                    <a:pt x="1264042" y="1878164"/>
                  </a:cubicBezTo>
                  <a:cubicBezTo>
                    <a:pt x="1260155" y="1883524"/>
                    <a:pt x="1251674" y="1880751"/>
                    <a:pt x="1247523" y="1882138"/>
                  </a:cubicBezTo>
                  <a:cubicBezTo>
                    <a:pt x="1244784" y="1883154"/>
                    <a:pt x="1243017" y="1885095"/>
                    <a:pt x="1240456" y="1885926"/>
                  </a:cubicBezTo>
                  <a:cubicBezTo>
                    <a:pt x="1235862" y="1887313"/>
                    <a:pt x="1227293" y="1885834"/>
                    <a:pt x="1226321" y="1886296"/>
                  </a:cubicBezTo>
                  <a:cubicBezTo>
                    <a:pt x="1222699" y="1888329"/>
                    <a:pt x="1220668" y="1898125"/>
                    <a:pt x="1217046" y="1893689"/>
                  </a:cubicBezTo>
                  <a:cubicBezTo>
                    <a:pt x="1214130" y="1890085"/>
                    <a:pt x="1215102" y="1893319"/>
                    <a:pt x="1212452" y="1893689"/>
                  </a:cubicBezTo>
                  <a:cubicBezTo>
                    <a:pt x="1204060" y="1894890"/>
                    <a:pt x="1196374" y="1893504"/>
                    <a:pt x="1188866" y="1894613"/>
                  </a:cubicBezTo>
                  <a:cubicBezTo>
                    <a:pt x="1187099" y="1894983"/>
                    <a:pt x="1185950" y="1901267"/>
                    <a:pt x="1184272" y="1901636"/>
                  </a:cubicBezTo>
                  <a:cubicBezTo>
                    <a:pt x="1175703" y="1903207"/>
                    <a:pt x="1164926" y="1894151"/>
                    <a:pt x="1158300" y="1905980"/>
                  </a:cubicBezTo>
                  <a:cubicBezTo>
                    <a:pt x="1155032" y="1902283"/>
                    <a:pt x="1151763" y="1899141"/>
                    <a:pt x="1148760" y="1906349"/>
                  </a:cubicBezTo>
                  <a:cubicBezTo>
                    <a:pt x="1142399" y="1896923"/>
                    <a:pt x="1140191" y="1905425"/>
                    <a:pt x="1139219" y="1893042"/>
                  </a:cubicBezTo>
                  <a:cubicBezTo>
                    <a:pt x="1128530" y="1889253"/>
                    <a:pt x="1124820" y="1900897"/>
                    <a:pt x="1120580" y="1900435"/>
                  </a:cubicBezTo>
                  <a:cubicBezTo>
                    <a:pt x="1119254" y="1900343"/>
                    <a:pt x="1117046" y="1906811"/>
                    <a:pt x="1115809" y="1907551"/>
                  </a:cubicBezTo>
                  <a:cubicBezTo>
                    <a:pt x="1115368" y="1907736"/>
                    <a:pt x="1113954" y="1904224"/>
                    <a:pt x="1113424" y="1904131"/>
                  </a:cubicBezTo>
                  <a:cubicBezTo>
                    <a:pt x="1112011" y="1904039"/>
                    <a:pt x="1110244" y="1910600"/>
                    <a:pt x="1108830" y="1911155"/>
                  </a:cubicBezTo>
                  <a:cubicBezTo>
                    <a:pt x="1103000" y="1913095"/>
                    <a:pt x="1098318" y="1906811"/>
                    <a:pt x="1094785" y="1911709"/>
                  </a:cubicBezTo>
                  <a:cubicBezTo>
                    <a:pt x="1088424" y="1920396"/>
                    <a:pt x="1077558" y="1910323"/>
                    <a:pt x="1073318" y="1909122"/>
                  </a:cubicBezTo>
                  <a:cubicBezTo>
                    <a:pt x="1066693" y="1907366"/>
                    <a:pt x="1055297" y="1910508"/>
                    <a:pt x="1052117" y="1906534"/>
                  </a:cubicBezTo>
                  <a:cubicBezTo>
                    <a:pt x="1049113" y="1902930"/>
                    <a:pt x="1049555" y="1907089"/>
                    <a:pt x="1047347" y="1906534"/>
                  </a:cubicBezTo>
                  <a:cubicBezTo>
                    <a:pt x="1041075" y="1904871"/>
                    <a:pt x="1037188" y="1900805"/>
                    <a:pt x="1033036" y="1900435"/>
                  </a:cubicBezTo>
                  <a:cubicBezTo>
                    <a:pt x="1031622" y="1900250"/>
                    <a:pt x="1029944" y="1907366"/>
                    <a:pt x="1028530" y="1907366"/>
                  </a:cubicBezTo>
                  <a:cubicBezTo>
                    <a:pt x="1023672" y="1907181"/>
                    <a:pt x="1021640" y="1897755"/>
                    <a:pt x="1016781" y="1904409"/>
                  </a:cubicBezTo>
                  <a:cubicBezTo>
                    <a:pt x="1014043" y="1908105"/>
                    <a:pt x="1013954" y="1903669"/>
                    <a:pt x="1012011" y="1904594"/>
                  </a:cubicBezTo>
                  <a:cubicBezTo>
                    <a:pt x="1009891" y="1905518"/>
                    <a:pt x="1005032" y="1911709"/>
                    <a:pt x="1002735" y="1911709"/>
                  </a:cubicBezTo>
                  <a:cubicBezTo>
                    <a:pt x="1001145" y="1911709"/>
                    <a:pt x="999379" y="1905702"/>
                    <a:pt x="997965" y="1904963"/>
                  </a:cubicBezTo>
                  <a:cubicBezTo>
                    <a:pt x="993548" y="1902653"/>
                    <a:pt x="984803" y="1909676"/>
                    <a:pt x="981446" y="1909122"/>
                  </a:cubicBezTo>
                  <a:cubicBezTo>
                    <a:pt x="979944" y="1908937"/>
                    <a:pt x="977824" y="1903577"/>
                    <a:pt x="976499" y="1902376"/>
                  </a:cubicBezTo>
                  <a:cubicBezTo>
                    <a:pt x="971905" y="1898402"/>
                    <a:pt x="963513" y="1898864"/>
                    <a:pt x="960244" y="1906534"/>
                  </a:cubicBezTo>
                  <a:cubicBezTo>
                    <a:pt x="957683" y="1900343"/>
                    <a:pt x="958831" y="1896831"/>
                    <a:pt x="952912" y="1896646"/>
                  </a:cubicBezTo>
                  <a:cubicBezTo>
                    <a:pt x="949909" y="1902376"/>
                    <a:pt x="956623" y="1907736"/>
                    <a:pt x="960244" y="1913280"/>
                  </a:cubicBezTo>
                  <a:cubicBezTo>
                    <a:pt x="956092" y="1918086"/>
                    <a:pt x="951852" y="1915313"/>
                    <a:pt x="947524" y="1908752"/>
                  </a:cubicBezTo>
                  <a:cubicBezTo>
                    <a:pt x="946375" y="1909306"/>
                    <a:pt x="945845" y="1908105"/>
                    <a:pt x="946375" y="1907366"/>
                  </a:cubicBezTo>
                  <a:cubicBezTo>
                    <a:pt x="946199" y="1907181"/>
                    <a:pt x="946022" y="1907181"/>
                    <a:pt x="945934" y="1906996"/>
                  </a:cubicBezTo>
                  <a:cubicBezTo>
                    <a:pt x="948849" y="1901174"/>
                    <a:pt x="942223" y="1895814"/>
                    <a:pt x="938601" y="1890270"/>
                  </a:cubicBezTo>
                  <a:cubicBezTo>
                    <a:pt x="936128" y="1886943"/>
                    <a:pt x="931623" y="1892210"/>
                    <a:pt x="934008" y="1897201"/>
                  </a:cubicBezTo>
                  <a:cubicBezTo>
                    <a:pt x="924556" y="1896646"/>
                    <a:pt x="914838" y="1884448"/>
                    <a:pt x="905651" y="1898217"/>
                  </a:cubicBezTo>
                  <a:cubicBezTo>
                    <a:pt x="903796" y="1896554"/>
                    <a:pt x="902736" y="1892950"/>
                    <a:pt x="900881" y="1891471"/>
                  </a:cubicBezTo>
                  <a:cubicBezTo>
                    <a:pt x="896464" y="1887960"/>
                    <a:pt x="897524" y="1895537"/>
                    <a:pt x="893725" y="1895260"/>
                  </a:cubicBezTo>
                  <a:cubicBezTo>
                    <a:pt x="892047" y="1895168"/>
                    <a:pt x="890722" y="1889068"/>
                    <a:pt x="888955" y="1888699"/>
                  </a:cubicBezTo>
                  <a:cubicBezTo>
                    <a:pt x="881446" y="1887035"/>
                    <a:pt x="874997" y="1886573"/>
                    <a:pt x="867754" y="1892857"/>
                  </a:cubicBezTo>
                  <a:cubicBezTo>
                    <a:pt x="861570" y="1878349"/>
                    <a:pt x="852736" y="1892950"/>
                    <a:pt x="848937" y="1893689"/>
                  </a:cubicBezTo>
                  <a:cubicBezTo>
                    <a:pt x="847436" y="1893874"/>
                    <a:pt x="845580" y="1886481"/>
                    <a:pt x="844167" y="1886758"/>
                  </a:cubicBezTo>
                  <a:cubicBezTo>
                    <a:pt x="838425" y="1887590"/>
                    <a:pt x="835245" y="1892026"/>
                    <a:pt x="830033" y="1894243"/>
                  </a:cubicBezTo>
                  <a:cubicBezTo>
                    <a:pt x="827559" y="1890177"/>
                    <a:pt x="823054" y="1894059"/>
                    <a:pt x="825263" y="1887497"/>
                  </a:cubicBezTo>
                  <a:cubicBezTo>
                    <a:pt x="817930" y="1886666"/>
                    <a:pt x="811217" y="1892026"/>
                    <a:pt x="804061" y="1891656"/>
                  </a:cubicBezTo>
                  <a:cubicBezTo>
                    <a:pt x="798054" y="1891471"/>
                    <a:pt x="791340" y="1885002"/>
                    <a:pt x="785245" y="1885557"/>
                  </a:cubicBezTo>
                  <a:cubicBezTo>
                    <a:pt x="781358" y="1891379"/>
                    <a:pt x="777560" y="1897201"/>
                    <a:pt x="773673" y="1903023"/>
                  </a:cubicBezTo>
                  <a:cubicBezTo>
                    <a:pt x="769697" y="1896554"/>
                    <a:pt x="765634" y="1898864"/>
                    <a:pt x="761747" y="1906996"/>
                  </a:cubicBezTo>
                  <a:cubicBezTo>
                    <a:pt x="755033" y="1901914"/>
                    <a:pt x="760687" y="1886389"/>
                    <a:pt x="752295" y="1900435"/>
                  </a:cubicBezTo>
                  <a:cubicBezTo>
                    <a:pt x="749026" y="1896739"/>
                    <a:pt x="745758" y="1893597"/>
                    <a:pt x="742754" y="1900805"/>
                  </a:cubicBezTo>
                  <a:cubicBezTo>
                    <a:pt x="741252" y="1897385"/>
                    <a:pt x="742754" y="1893966"/>
                    <a:pt x="740369" y="1890639"/>
                  </a:cubicBezTo>
                  <a:cubicBezTo>
                    <a:pt x="734273" y="1895999"/>
                    <a:pt x="739309" y="1905333"/>
                    <a:pt x="742754" y="1900805"/>
                  </a:cubicBezTo>
                  <a:cubicBezTo>
                    <a:pt x="745758" y="1911802"/>
                    <a:pt x="729150" y="1912541"/>
                    <a:pt x="724468" y="1928805"/>
                  </a:cubicBezTo>
                  <a:cubicBezTo>
                    <a:pt x="721023" y="1924370"/>
                    <a:pt x="720228" y="1919841"/>
                    <a:pt x="719521" y="1915313"/>
                  </a:cubicBezTo>
                  <a:cubicBezTo>
                    <a:pt x="706182" y="1925940"/>
                    <a:pt x="723938" y="1935644"/>
                    <a:pt x="712984" y="1946271"/>
                  </a:cubicBezTo>
                  <a:cubicBezTo>
                    <a:pt x="706447" y="1934073"/>
                    <a:pt x="700528" y="1949505"/>
                    <a:pt x="693903" y="1933333"/>
                  </a:cubicBezTo>
                  <a:cubicBezTo>
                    <a:pt x="700086" y="1930099"/>
                    <a:pt x="708302" y="1933795"/>
                    <a:pt x="707772" y="1919287"/>
                  </a:cubicBezTo>
                  <a:cubicBezTo>
                    <a:pt x="703002" y="1913650"/>
                    <a:pt x="698496" y="1928990"/>
                    <a:pt x="693726" y="1926587"/>
                  </a:cubicBezTo>
                  <a:cubicBezTo>
                    <a:pt x="690457" y="1922891"/>
                    <a:pt x="687454" y="1919841"/>
                    <a:pt x="684362" y="1926957"/>
                  </a:cubicBezTo>
                  <a:cubicBezTo>
                    <a:pt x="676323" y="1912911"/>
                    <a:pt x="668461" y="1919102"/>
                    <a:pt x="660599" y="1920858"/>
                  </a:cubicBezTo>
                  <a:cubicBezTo>
                    <a:pt x="650086" y="1902006"/>
                    <a:pt x="639044" y="1918640"/>
                    <a:pt x="634627" y="1898587"/>
                  </a:cubicBezTo>
                  <a:cubicBezTo>
                    <a:pt x="633744" y="1897940"/>
                    <a:pt x="633920" y="1896831"/>
                    <a:pt x="635952" y="1897385"/>
                  </a:cubicBezTo>
                  <a:cubicBezTo>
                    <a:pt x="639486" y="1895075"/>
                    <a:pt x="643284" y="1896923"/>
                    <a:pt x="648496" y="1897385"/>
                  </a:cubicBezTo>
                  <a:cubicBezTo>
                    <a:pt x="652913" y="1897940"/>
                    <a:pt x="658744" y="1895630"/>
                    <a:pt x="662542" y="1896831"/>
                  </a:cubicBezTo>
                  <a:cubicBezTo>
                    <a:pt x="664309" y="1897385"/>
                    <a:pt x="665546" y="1903207"/>
                    <a:pt x="667313" y="1903577"/>
                  </a:cubicBezTo>
                  <a:cubicBezTo>
                    <a:pt x="679327" y="1905610"/>
                    <a:pt x="696111" y="1898310"/>
                    <a:pt x="707772" y="1912356"/>
                  </a:cubicBezTo>
                  <a:cubicBezTo>
                    <a:pt x="710864" y="1907366"/>
                    <a:pt x="713779" y="1906165"/>
                    <a:pt x="716959" y="1905148"/>
                  </a:cubicBezTo>
                  <a:cubicBezTo>
                    <a:pt x="718902" y="1901174"/>
                    <a:pt x="715987" y="1895260"/>
                    <a:pt x="712012" y="1891656"/>
                  </a:cubicBezTo>
                  <a:cubicBezTo>
                    <a:pt x="706093" y="1886573"/>
                    <a:pt x="705828" y="1894613"/>
                    <a:pt x="700263" y="1895630"/>
                  </a:cubicBezTo>
                  <a:cubicBezTo>
                    <a:pt x="698054" y="1895999"/>
                    <a:pt x="695316" y="1887405"/>
                    <a:pt x="693108" y="1892488"/>
                  </a:cubicBezTo>
                  <a:cubicBezTo>
                    <a:pt x="689044" y="1877425"/>
                    <a:pt x="679238" y="1876131"/>
                    <a:pt x="669079" y="1865873"/>
                  </a:cubicBezTo>
                  <a:cubicBezTo>
                    <a:pt x="672171" y="1861622"/>
                    <a:pt x="675440" y="1865319"/>
                    <a:pt x="678443" y="1858758"/>
                  </a:cubicBezTo>
                  <a:cubicBezTo>
                    <a:pt x="673585" y="1849886"/>
                    <a:pt x="668726" y="1846744"/>
                    <a:pt x="663956" y="1845820"/>
                  </a:cubicBezTo>
                  <a:cubicBezTo>
                    <a:pt x="658567" y="1852012"/>
                    <a:pt x="653002" y="1848223"/>
                    <a:pt x="647525" y="1849609"/>
                  </a:cubicBezTo>
                  <a:cubicBezTo>
                    <a:pt x="644609" y="1856909"/>
                    <a:pt x="651235" y="1853121"/>
                    <a:pt x="654857" y="1859497"/>
                  </a:cubicBezTo>
                  <a:cubicBezTo>
                    <a:pt x="647878" y="1867629"/>
                    <a:pt x="640811" y="1862916"/>
                    <a:pt x="633567" y="1857187"/>
                  </a:cubicBezTo>
                  <a:cubicBezTo>
                    <a:pt x="620493" y="1872897"/>
                    <a:pt x="606624" y="1847206"/>
                    <a:pt x="593550" y="1861900"/>
                  </a:cubicBezTo>
                  <a:cubicBezTo>
                    <a:pt x="583479" y="1851642"/>
                    <a:pt x="580740" y="1847299"/>
                    <a:pt x="567313" y="1845820"/>
                  </a:cubicBezTo>
                  <a:cubicBezTo>
                    <a:pt x="556889" y="1836487"/>
                    <a:pt x="546995" y="1858850"/>
                    <a:pt x="536394" y="1836671"/>
                  </a:cubicBezTo>
                  <a:cubicBezTo>
                    <a:pt x="544875" y="1822717"/>
                    <a:pt x="546730" y="1839813"/>
                    <a:pt x="545670" y="1822810"/>
                  </a:cubicBezTo>
                  <a:cubicBezTo>
                    <a:pt x="545493" y="1819945"/>
                    <a:pt x="524204" y="1823919"/>
                    <a:pt x="540546" y="1809318"/>
                  </a:cubicBezTo>
                  <a:cubicBezTo>
                    <a:pt x="538691" y="1803496"/>
                    <a:pt x="535423" y="1813384"/>
                    <a:pt x="533744" y="1812922"/>
                  </a:cubicBezTo>
                  <a:cubicBezTo>
                    <a:pt x="531094" y="1812182"/>
                    <a:pt x="529150" y="1803496"/>
                    <a:pt x="526412" y="1802941"/>
                  </a:cubicBezTo>
                  <a:cubicBezTo>
                    <a:pt x="522172" y="1802110"/>
                    <a:pt x="518903" y="1804605"/>
                    <a:pt x="514751" y="1806730"/>
                  </a:cubicBezTo>
                  <a:cubicBezTo>
                    <a:pt x="509981" y="1802941"/>
                    <a:pt x="507596" y="1799152"/>
                    <a:pt x="502649" y="1797027"/>
                  </a:cubicBezTo>
                  <a:cubicBezTo>
                    <a:pt x="499822" y="1795918"/>
                    <a:pt x="490546" y="1798413"/>
                    <a:pt x="488515" y="1797397"/>
                  </a:cubicBezTo>
                  <a:cubicBezTo>
                    <a:pt x="483214" y="1794624"/>
                    <a:pt x="477384" y="1784736"/>
                    <a:pt x="471642" y="1781132"/>
                  </a:cubicBezTo>
                  <a:cubicBezTo>
                    <a:pt x="467667" y="1778637"/>
                    <a:pt x="465458" y="1782796"/>
                    <a:pt x="462366" y="1781502"/>
                  </a:cubicBezTo>
                  <a:cubicBezTo>
                    <a:pt x="454239" y="1778360"/>
                    <a:pt x="454062" y="1771429"/>
                    <a:pt x="448055" y="1768472"/>
                  </a:cubicBezTo>
                  <a:cubicBezTo>
                    <a:pt x="446819" y="1767825"/>
                    <a:pt x="442490" y="1772723"/>
                    <a:pt x="440900" y="1771984"/>
                  </a:cubicBezTo>
                  <a:cubicBezTo>
                    <a:pt x="436041" y="1769951"/>
                    <a:pt x="433568" y="1759508"/>
                    <a:pt x="428974" y="1762280"/>
                  </a:cubicBezTo>
                  <a:cubicBezTo>
                    <a:pt x="424381" y="1765607"/>
                    <a:pt x="419787" y="1783997"/>
                    <a:pt x="414928" y="1776142"/>
                  </a:cubicBezTo>
                  <a:cubicBezTo>
                    <a:pt x="404416" y="1767733"/>
                    <a:pt x="418285" y="1759138"/>
                    <a:pt x="421642" y="1758954"/>
                  </a:cubicBezTo>
                  <a:cubicBezTo>
                    <a:pt x="417578" y="1751838"/>
                    <a:pt x="413780" y="1755627"/>
                    <a:pt x="409716" y="1749158"/>
                  </a:cubicBezTo>
                  <a:cubicBezTo>
                    <a:pt x="406536" y="1752023"/>
                    <a:pt x="403798" y="1749158"/>
                    <a:pt x="400441" y="1749805"/>
                  </a:cubicBezTo>
                  <a:cubicBezTo>
                    <a:pt x="398586" y="1750175"/>
                    <a:pt x="398762" y="1741950"/>
                    <a:pt x="400441" y="1742874"/>
                  </a:cubicBezTo>
                  <a:cubicBezTo>
                    <a:pt x="396289" y="1740656"/>
                    <a:pt x="396465" y="1747033"/>
                    <a:pt x="393285" y="1746386"/>
                  </a:cubicBezTo>
                  <a:cubicBezTo>
                    <a:pt x="387455" y="1745277"/>
                    <a:pt x="385070" y="1730583"/>
                    <a:pt x="376589" y="1736867"/>
                  </a:cubicBezTo>
                  <a:cubicBezTo>
                    <a:pt x="366607" y="1726148"/>
                    <a:pt x="355476" y="1703969"/>
                    <a:pt x="345052" y="1693619"/>
                  </a:cubicBezTo>
                  <a:cubicBezTo>
                    <a:pt x="342579" y="1691124"/>
                    <a:pt x="340017" y="1692787"/>
                    <a:pt x="338162" y="1690477"/>
                  </a:cubicBezTo>
                  <a:cubicBezTo>
                    <a:pt x="336130" y="1687982"/>
                    <a:pt x="333568" y="1690847"/>
                    <a:pt x="333391" y="1690662"/>
                  </a:cubicBezTo>
                  <a:cubicBezTo>
                    <a:pt x="332243" y="1689553"/>
                    <a:pt x="328974" y="1679665"/>
                    <a:pt x="330741" y="1680589"/>
                  </a:cubicBezTo>
                  <a:cubicBezTo>
                    <a:pt x="326943" y="1678741"/>
                    <a:pt x="324911" y="1681606"/>
                    <a:pt x="321289" y="1680774"/>
                  </a:cubicBezTo>
                  <a:cubicBezTo>
                    <a:pt x="312278" y="1675784"/>
                    <a:pt x="327649" y="1647875"/>
                    <a:pt x="314134" y="1664047"/>
                  </a:cubicBezTo>
                  <a:cubicBezTo>
                    <a:pt x="311130" y="1659612"/>
                    <a:pt x="313515" y="1654991"/>
                    <a:pt x="308922" y="1650555"/>
                  </a:cubicBezTo>
                  <a:cubicBezTo>
                    <a:pt x="304946" y="1645658"/>
                    <a:pt x="301324" y="1656932"/>
                    <a:pt x="297261" y="1647598"/>
                  </a:cubicBezTo>
                  <a:cubicBezTo>
                    <a:pt x="293374" y="1651849"/>
                    <a:pt x="289222" y="1647968"/>
                    <a:pt x="285335" y="1651387"/>
                  </a:cubicBezTo>
                  <a:cubicBezTo>
                    <a:pt x="282862" y="1646951"/>
                    <a:pt x="286483" y="1642331"/>
                    <a:pt x="289929" y="1637710"/>
                  </a:cubicBezTo>
                  <a:cubicBezTo>
                    <a:pt x="284187" y="1624957"/>
                    <a:pt x="278710" y="1629116"/>
                    <a:pt x="273056" y="1621169"/>
                  </a:cubicBezTo>
                  <a:cubicBezTo>
                    <a:pt x="268462" y="1628192"/>
                    <a:pt x="276678" y="1634753"/>
                    <a:pt x="268639" y="1641869"/>
                  </a:cubicBezTo>
                  <a:cubicBezTo>
                    <a:pt x="260070" y="1641129"/>
                    <a:pt x="265724" y="1637248"/>
                    <a:pt x="258922" y="1628562"/>
                  </a:cubicBezTo>
                  <a:cubicBezTo>
                    <a:pt x="255388" y="1621816"/>
                    <a:pt x="253180" y="1635030"/>
                    <a:pt x="249646" y="1635677"/>
                  </a:cubicBezTo>
                  <a:cubicBezTo>
                    <a:pt x="247438" y="1636139"/>
                    <a:pt x="244788" y="1627453"/>
                    <a:pt x="242667" y="1632535"/>
                  </a:cubicBezTo>
                  <a:cubicBezTo>
                    <a:pt x="230565" y="1614515"/>
                    <a:pt x="218462" y="1602686"/>
                    <a:pt x="206802" y="1609894"/>
                  </a:cubicBezTo>
                  <a:cubicBezTo>
                    <a:pt x="201148" y="1601115"/>
                    <a:pt x="195494" y="1593260"/>
                    <a:pt x="190106" y="1600376"/>
                  </a:cubicBezTo>
                  <a:cubicBezTo>
                    <a:pt x="184982" y="1594924"/>
                    <a:pt x="187367" y="1589010"/>
                    <a:pt x="182774" y="1583465"/>
                  </a:cubicBezTo>
                  <a:cubicBezTo>
                    <a:pt x="174293" y="1580600"/>
                    <a:pt x="164046" y="1567478"/>
                    <a:pt x="158922" y="1577551"/>
                  </a:cubicBezTo>
                  <a:cubicBezTo>
                    <a:pt x="152120" y="1570989"/>
                    <a:pt x="157950" y="1563966"/>
                    <a:pt x="149205" y="1557497"/>
                  </a:cubicBezTo>
                  <a:cubicBezTo>
                    <a:pt x="159364" y="1558699"/>
                    <a:pt x="163957" y="1556111"/>
                    <a:pt x="163516" y="1563689"/>
                  </a:cubicBezTo>
                  <a:cubicBezTo>
                    <a:pt x="163074" y="1571544"/>
                    <a:pt x="178092" y="1557497"/>
                    <a:pt x="177827" y="1563227"/>
                  </a:cubicBezTo>
                  <a:cubicBezTo>
                    <a:pt x="182332" y="1552969"/>
                    <a:pt x="168463" y="1551029"/>
                    <a:pt x="165724" y="1546778"/>
                  </a:cubicBezTo>
                  <a:cubicBezTo>
                    <a:pt x="165106" y="1545946"/>
                    <a:pt x="168374" y="1542896"/>
                    <a:pt x="165459" y="1539847"/>
                  </a:cubicBezTo>
                  <a:cubicBezTo>
                    <a:pt x="159275" y="1533286"/>
                    <a:pt x="150530" y="1531622"/>
                    <a:pt x="143816" y="1523582"/>
                  </a:cubicBezTo>
                  <a:cubicBezTo>
                    <a:pt x="144346" y="1511015"/>
                    <a:pt x="133657" y="1498909"/>
                    <a:pt x="136131" y="1486248"/>
                  </a:cubicBezTo>
                  <a:cubicBezTo>
                    <a:pt x="132950" y="1482182"/>
                    <a:pt x="129859" y="1486248"/>
                    <a:pt x="126590" y="1479964"/>
                  </a:cubicBezTo>
                  <a:cubicBezTo>
                    <a:pt x="119435" y="1475344"/>
                    <a:pt x="112632" y="1483661"/>
                    <a:pt x="105565" y="1483938"/>
                  </a:cubicBezTo>
                  <a:cubicBezTo>
                    <a:pt x="103004" y="1479502"/>
                    <a:pt x="104064" y="1470169"/>
                    <a:pt x="98233" y="1473958"/>
                  </a:cubicBezTo>
                  <a:cubicBezTo>
                    <a:pt x="95053" y="1468413"/>
                    <a:pt x="101502" y="1462499"/>
                    <a:pt x="104947" y="1456677"/>
                  </a:cubicBezTo>
                  <a:cubicBezTo>
                    <a:pt x="113958" y="1479133"/>
                    <a:pt x="122173" y="1457324"/>
                    <a:pt x="130742" y="1452334"/>
                  </a:cubicBezTo>
                  <a:cubicBezTo>
                    <a:pt x="136396" y="1462961"/>
                    <a:pt x="141431" y="1460743"/>
                    <a:pt x="147438" y="1461852"/>
                  </a:cubicBezTo>
                  <a:cubicBezTo>
                    <a:pt x="150088" y="1462314"/>
                    <a:pt x="152120" y="1465271"/>
                    <a:pt x="154770" y="1465086"/>
                  </a:cubicBezTo>
                  <a:cubicBezTo>
                    <a:pt x="156537" y="1464901"/>
                    <a:pt x="162721" y="1457601"/>
                    <a:pt x="164134" y="1458063"/>
                  </a:cubicBezTo>
                  <a:cubicBezTo>
                    <a:pt x="170318" y="1460096"/>
                    <a:pt x="165901" y="1474605"/>
                    <a:pt x="173586" y="1471185"/>
                  </a:cubicBezTo>
                  <a:cubicBezTo>
                    <a:pt x="175000" y="1463146"/>
                    <a:pt x="172615" y="1455291"/>
                    <a:pt x="166254" y="1447621"/>
                  </a:cubicBezTo>
                  <a:cubicBezTo>
                    <a:pt x="161484" y="1441983"/>
                    <a:pt x="156714" y="1457416"/>
                    <a:pt x="152032" y="1454921"/>
                  </a:cubicBezTo>
                  <a:cubicBezTo>
                    <a:pt x="148851" y="1448914"/>
                    <a:pt x="155388" y="1444941"/>
                    <a:pt x="158922" y="1444386"/>
                  </a:cubicBezTo>
                  <a:cubicBezTo>
                    <a:pt x="161572" y="1438657"/>
                    <a:pt x="156360" y="1433204"/>
                    <a:pt x="156360" y="1427567"/>
                  </a:cubicBezTo>
                  <a:cubicBezTo>
                    <a:pt x="153180" y="1423871"/>
                    <a:pt x="149823" y="1420544"/>
                    <a:pt x="146820" y="1427752"/>
                  </a:cubicBezTo>
                  <a:cubicBezTo>
                    <a:pt x="137809" y="1420082"/>
                    <a:pt x="143816" y="1411950"/>
                    <a:pt x="134717" y="1404280"/>
                  </a:cubicBezTo>
                  <a:cubicBezTo>
                    <a:pt x="130035" y="1404280"/>
                    <a:pt x="125353" y="1404649"/>
                    <a:pt x="120671" y="1404927"/>
                  </a:cubicBezTo>
                  <a:cubicBezTo>
                    <a:pt x="115459" y="1391342"/>
                    <a:pt x="129682" y="1399567"/>
                    <a:pt x="132332" y="1394392"/>
                  </a:cubicBezTo>
                  <a:cubicBezTo>
                    <a:pt x="130300" y="1375447"/>
                    <a:pt x="112986" y="1393468"/>
                    <a:pt x="103534" y="1374801"/>
                  </a:cubicBezTo>
                  <a:cubicBezTo>
                    <a:pt x="99470" y="1380530"/>
                    <a:pt x="99382" y="1386444"/>
                    <a:pt x="101413" y="1391989"/>
                  </a:cubicBezTo>
                  <a:cubicBezTo>
                    <a:pt x="90371" y="1392266"/>
                    <a:pt x="79329" y="1389494"/>
                    <a:pt x="68021" y="1372768"/>
                  </a:cubicBezTo>
                  <a:cubicBezTo>
                    <a:pt x="64046" y="1368979"/>
                    <a:pt x="60247" y="1376556"/>
                    <a:pt x="56361" y="1376556"/>
                  </a:cubicBezTo>
                  <a:cubicBezTo>
                    <a:pt x="47262" y="1368886"/>
                    <a:pt x="53269" y="1360754"/>
                    <a:pt x="44258" y="1353084"/>
                  </a:cubicBezTo>
                  <a:cubicBezTo>
                    <a:pt x="58746" y="1325730"/>
                    <a:pt x="74293" y="1367315"/>
                    <a:pt x="88869" y="1348186"/>
                  </a:cubicBezTo>
                  <a:cubicBezTo>
                    <a:pt x="96290" y="1334971"/>
                    <a:pt x="74117" y="1344490"/>
                    <a:pt x="81537" y="1331275"/>
                  </a:cubicBezTo>
                  <a:cubicBezTo>
                    <a:pt x="75177" y="1326747"/>
                    <a:pt x="69258" y="1348094"/>
                    <a:pt x="62721" y="1332107"/>
                  </a:cubicBezTo>
                  <a:cubicBezTo>
                    <a:pt x="69435" y="1323882"/>
                    <a:pt x="71732" y="1315750"/>
                    <a:pt x="64664" y="1308080"/>
                  </a:cubicBezTo>
                  <a:cubicBezTo>
                    <a:pt x="62544" y="1305030"/>
                    <a:pt x="62103" y="1306047"/>
                    <a:pt x="59894" y="1308080"/>
                  </a:cubicBezTo>
                  <a:cubicBezTo>
                    <a:pt x="57421" y="1310390"/>
                    <a:pt x="57774" y="1318522"/>
                    <a:pt x="57774" y="1318615"/>
                  </a:cubicBezTo>
                  <a:cubicBezTo>
                    <a:pt x="52120" y="1325361"/>
                    <a:pt x="45053" y="1319631"/>
                    <a:pt x="39046" y="1332846"/>
                  </a:cubicBezTo>
                  <a:cubicBezTo>
                    <a:pt x="37368" y="1316212"/>
                    <a:pt x="52032" y="1320186"/>
                    <a:pt x="52739" y="1305123"/>
                  </a:cubicBezTo>
                  <a:cubicBezTo>
                    <a:pt x="56007" y="1308357"/>
                    <a:pt x="59011" y="1303182"/>
                    <a:pt x="62103" y="1298007"/>
                  </a:cubicBezTo>
                  <a:cubicBezTo>
                    <a:pt x="56449" y="1290060"/>
                    <a:pt x="50972" y="1294218"/>
                    <a:pt x="45230" y="1281465"/>
                  </a:cubicBezTo>
                  <a:cubicBezTo>
                    <a:pt x="36749" y="1288673"/>
                    <a:pt x="42668" y="1295050"/>
                    <a:pt x="36131" y="1302165"/>
                  </a:cubicBezTo>
                  <a:cubicBezTo>
                    <a:pt x="31007" y="1296621"/>
                    <a:pt x="33392" y="1290984"/>
                    <a:pt x="28799" y="1285439"/>
                  </a:cubicBezTo>
                  <a:cubicBezTo>
                    <a:pt x="30477" y="1283591"/>
                    <a:pt x="31449" y="1280172"/>
                    <a:pt x="33304" y="1278508"/>
                  </a:cubicBezTo>
                  <a:cubicBezTo>
                    <a:pt x="34629" y="1277307"/>
                    <a:pt x="41431" y="1280818"/>
                    <a:pt x="40636" y="1281650"/>
                  </a:cubicBezTo>
                  <a:cubicBezTo>
                    <a:pt x="47350" y="1273703"/>
                    <a:pt x="37279" y="1270653"/>
                    <a:pt x="33127" y="1258085"/>
                  </a:cubicBezTo>
                  <a:cubicBezTo>
                    <a:pt x="29947" y="1254851"/>
                    <a:pt x="26855" y="1259934"/>
                    <a:pt x="23764" y="1265201"/>
                  </a:cubicBezTo>
                  <a:cubicBezTo>
                    <a:pt x="20142" y="1250600"/>
                    <a:pt x="14135" y="1235907"/>
                    <a:pt x="20583" y="1220936"/>
                  </a:cubicBezTo>
                  <a:cubicBezTo>
                    <a:pt x="24647" y="1227035"/>
                    <a:pt x="28622" y="1230454"/>
                    <a:pt x="32509" y="1230732"/>
                  </a:cubicBezTo>
                  <a:cubicBezTo>
                    <a:pt x="38604" y="1222507"/>
                    <a:pt x="41431" y="1240897"/>
                    <a:pt x="42226" y="1243946"/>
                  </a:cubicBezTo>
                  <a:cubicBezTo>
                    <a:pt x="43816" y="1241636"/>
                    <a:pt x="45318" y="1239326"/>
                    <a:pt x="46820" y="1237016"/>
                  </a:cubicBezTo>
                  <a:cubicBezTo>
                    <a:pt x="51060" y="1228883"/>
                    <a:pt x="41520" y="1229808"/>
                    <a:pt x="39665" y="1227128"/>
                  </a:cubicBezTo>
                  <a:cubicBezTo>
                    <a:pt x="36219" y="1222230"/>
                    <a:pt x="36484" y="1216778"/>
                    <a:pt x="34541" y="1213451"/>
                  </a:cubicBezTo>
                  <a:cubicBezTo>
                    <a:pt x="28180" y="1202639"/>
                    <a:pt x="16608" y="1198203"/>
                    <a:pt x="17668" y="1190256"/>
                  </a:cubicBezTo>
                  <a:cubicBezTo>
                    <a:pt x="23675" y="1174453"/>
                    <a:pt x="30477" y="1198573"/>
                    <a:pt x="36926" y="1203286"/>
                  </a:cubicBezTo>
                  <a:cubicBezTo>
                    <a:pt x="40813" y="1194507"/>
                    <a:pt x="31802" y="1189794"/>
                    <a:pt x="31714" y="1183048"/>
                  </a:cubicBezTo>
                  <a:cubicBezTo>
                    <a:pt x="31714" y="1181477"/>
                    <a:pt x="36661" y="1177318"/>
                    <a:pt x="36308" y="1175932"/>
                  </a:cubicBezTo>
                  <a:cubicBezTo>
                    <a:pt x="34983" y="1170849"/>
                    <a:pt x="28887" y="1176486"/>
                    <a:pt x="26767" y="1169556"/>
                  </a:cubicBezTo>
                  <a:cubicBezTo>
                    <a:pt x="26325" y="1168262"/>
                    <a:pt x="29947" y="1160499"/>
                    <a:pt x="28976" y="1159021"/>
                  </a:cubicBezTo>
                  <a:cubicBezTo>
                    <a:pt x="26325" y="1155232"/>
                    <a:pt x="22173" y="1158651"/>
                    <a:pt x="19435" y="1159668"/>
                  </a:cubicBezTo>
                  <a:cubicBezTo>
                    <a:pt x="11573" y="1148578"/>
                    <a:pt x="11308" y="1137119"/>
                    <a:pt x="0" y="1126122"/>
                  </a:cubicBezTo>
                  <a:cubicBezTo>
                    <a:pt x="3711" y="1115772"/>
                    <a:pt x="-1766" y="1105699"/>
                    <a:pt x="1944" y="1095349"/>
                  </a:cubicBezTo>
                  <a:cubicBezTo>
                    <a:pt x="6891" y="1104221"/>
                    <a:pt x="9188" y="1113370"/>
                    <a:pt x="11926" y="1122333"/>
                  </a:cubicBezTo>
                  <a:cubicBezTo>
                    <a:pt x="18198" y="1117620"/>
                    <a:pt x="11573" y="1113185"/>
                    <a:pt x="11484" y="1108657"/>
                  </a:cubicBezTo>
                  <a:cubicBezTo>
                    <a:pt x="11484" y="1106346"/>
                    <a:pt x="16078" y="1103759"/>
                    <a:pt x="16078" y="1101541"/>
                  </a:cubicBezTo>
                  <a:cubicBezTo>
                    <a:pt x="15990" y="1099323"/>
                    <a:pt x="11308" y="1097105"/>
                    <a:pt x="11308" y="1094980"/>
                  </a:cubicBezTo>
                  <a:cubicBezTo>
                    <a:pt x="11308" y="1092577"/>
                    <a:pt x="15813" y="1090452"/>
                    <a:pt x="15901" y="1088049"/>
                  </a:cubicBezTo>
                  <a:cubicBezTo>
                    <a:pt x="16078" y="1081673"/>
                    <a:pt x="13605" y="1077422"/>
                    <a:pt x="13251" y="1071138"/>
                  </a:cubicBezTo>
                  <a:cubicBezTo>
                    <a:pt x="13074" y="1066887"/>
                    <a:pt x="20142" y="1061619"/>
                    <a:pt x="13074" y="1057461"/>
                  </a:cubicBezTo>
                  <a:cubicBezTo>
                    <a:pt x="20407" y="1048127"/>
                    <a:pt x="14488" y="1039071"/>
                    <a:pt x="21820" y="1029645"/>
                  </a:cubicBezTo>
                  <a:cubicBezTo>
                    <a:pt x="24117" y="1025025"/>
                    <a:pt x="20672" y="1020774"/>
                    <a:pt x="17050" y="1016430"/>
                  </a:cubicBezTo>
                  <a:cubicBezTo>
                    <a:pt x="23057" y="1004786"/>
                    <a:pt x="24735" y="993050"/>
                    <a:pt x="25795" y="981684"/>
                  </a:cubicBezTo>
                  <a:cubicBezTo>
                    <a:pt x="20848" y="969393"/>
                    <a:pt x="16343" y="978172"/>
                    <a:pt x="11484" y="968746"/>
                  </a:cubicBezTo>
                  <a:cubicBezTo>
                    <a:pt x="20230" y="952205"/>
                    <a:pt x="20848" y="973182"/>
                    <a:pt x="25619" y="968192"/>
                  </a:cubicBezTo>
                  <a:cubicBezTo>
                    <a:pt x="30212" y="963017"/>
                    <a:pt x="21113" y="959782"/>
                    <a:pt x="20583" y="954700"/>
                  </a:cubicBezTo>
                  <a:cubicBezTo>
                    <a:pt x="20407" y="952297"/>
                    <a:pt x="25000" y="943241"/>
                    <a:pt x="25177" y="940746"/>
                  </a:cubicBezTo>
                  <a:cubicBezTo>
                    <a:pt x="25530" y="935571"/>
                    <a:pt x="22350" y="929194"/>
                    <a:pt x="22438" y="923927"/>
                  </a:cubicBezTo>
                  <a:cubicBezTo>
                    <a:pt x="31361" y="916626"/>
                    <a:pt x="31537" y="916164"/>
                    <a:pt x="36131" y="902857"/>
                  </a:cubicBezTo>
                  <a:cubicBezTo>
                    <a:pt x="34276" y="897035"/>
                    <a:pt x="31007" y="907108"/>
                    <a:pt x="29329" y="906646"/>
                  </a:cubicBezTo>
                  <a:cubicBezTo>
                    <a:pt x="24382" y="905352"/>
                    <a:pt x="22615" y="892507"/>
                    <a:pt x="21820" y="890012"/>
                  </a:cubicBezTo>
                  <a:cubicBezTo>
                    <a:pt x="12721" y="884005"/>
                    <a:pt x="19258" y="903966"/>
                    <a:pt x="10336" y="900547"/>
                  </a:cubicBezTo>
                  <a:cubicBezTo>
                    <a:pt x="7156" y="894910"/>
                    <a:pt x="13605" y="889088"/>
                    <a:pt x="17050" y="883266"/>
                  </a:cubicBezTo>
                  <a:cubicBezTo>
                    <a:pt x="20760" y="879939"/>
                    <a:pt x="15636" y="872361"/>
                    <a:pt x="16696" y="869589"/>
                  </a:cubicBezTo>
                  <a:cubicBezTo>
                    <a:pt x="17491" y="867371"/>
                    <a:pt x="24294" y="863860"/>
                    <a:pt x="23764" y="865800"/>
                  </a:cubicBezTo>
                  <a:cubicBezTo>
                    <a:pt x="25619" y="859054"/>
                    <a:pt x="20583" y="855358"/>
                    <a:pt x="25795" y="848704"/>
                  </a:cubicBezTo>
                  <a:cubicBezTo>
                    <a:pt x="28710" y="852031"/>
                    <a:pt x="26325" y="858869"/>
                    <a:pt x="30742" y="855265"/>
                  </a:cubicBezTo>
                  <a:cubicBezTo>
                    <a:pt x="33922" y="860810"/>
                    <a:pt x="27474" y="866909"/>
                    <a:pt x="24029" y="872731"/>
                  </a:cubicBezTo>
                  <a:cubicBezTo>
                    <a:pt x="30301" y="873655"/>
                    <a:pt x="32597" y="877074"/>
                    <a:pt x="33481" y="886038"/>
                  </a:cubicBezTo>
                  <a:cubicBezTo>
                    <a:pt x="36749" y="877906"/>
                    <a:pt x="50707" y="869404"/>
                    <a:pt x="40283" y="861826"/>
                  </a:cubicBezTo>
                  <a:cubicBezTo>
                    <a:pt x="44081" y="852216"/>
                    <a:pt x="50000" y="858962"/>
                    <a:pt x="54329" y="854434"/>
                  </a:cubicBezTo>
                  <a:cubicBezTo>
                    <a:pt x="60954" y="847595"/>
                    <a:pt x="61131" y="836598"/>
                    <a:pt x="67845" y="826710"/>
                  </a:cubicBezTo>
                  <a:cubicBezTo>
                    <a:pt x="70406" y="820888"/>
                    <a:pt x="65283" y="815528"/>
                    <a:pt x="65283" y="809799"/>
                  </a:cubicBezTo>
                  <a:cubicBezTo>
                    <a:pt x="66520" y="806380"/>
                    <a:pt x="69788" y="802683"/>
                    <a:pt x="67491" y="799264"/>
                  </a:cubicBezTo>
                  <a:cubicBezTo>
                    <a:pt x="70495" y="794644"/>
                    <a:pt x="73498" y="790115"/>
                    <a:pt x="76590" y="785402"/>
                  </a:cubicBezTo>
                  <a:cubicBezTo>
                    <a:pt x="76590" y="778564"/>
                    <a:pt x="76414" y="771818"/>
                    <a:pt x="76148" y="764980"/>
                  </a:cubicBezTo>
                  <a:cubicBezTo>
                    <a:pt x="89311" y="758788"/>
                    <a:pt x="82156" y="742062"/>
                    <a:pt x="92226" y="726906"/>
                  </a:cubicBezTo>
                  <a:cubicBezTo>
                    <a:pt x="93110" y="716556"/>
                    <a:pt x="96025" y="706114"/>
                    <a:pt x="89046" y="696133"/>
                  </a:cubicBezTo>
                  <a:cubicBezTo>
                    <a:pt x="110247" y="666839"/>
                    <a:pt x="95495" y="639116"/>
                    <a:pt x="118463" y="609821"/>
                  </a:cubicBezTo>
                  <a:cubicBezTo>
                    <a:pt x="130389" y="621927"/>
                    <a:pt x="116431" y="634772"/>
                    <a:pt x="126237" y="646878"/>
                  </a:cubicBezTo>
                  <a:cubicBezTo>
                    <a:pt x="119700" y="653994"/>
                    <a:pt x="125530" y="660740"/>
                    <a:pt x="117049" y="667948"/>
                  </a:cubicBezTo>
                  <a:cubicBezTo>
                    <a:pt x="114664" y="664529"/>
                    <a:pt x="112102" y="661202"/>
                    <a:pt x="109717" y="657783"/>
                  </a:cubicBezTo>
                  <a:cubicBezTo>
                    <a:pt x="101855" y="674417"/>
                    <a:pt x="117226" y="664159"/>
                    <a:pt x="114841" y="678298"/>
                  </a:cubicBezTo>
                  <a:cubicBezTo>
                    <a:pt x="114046" y="683565"/>
                    <a:pt x="106449" y="677651"/>
                    <a:pt x="105389" y="678668"/>
                  </a:cubicBezTo>
                  <a:cubicBezTo>
                    <a:pt x="104770" y="679222"/>
                    <a:pt x="101237" y="690219"/>
                    <a:pt x="100972" y="692344"/>
                  </a:cubicBezTo>
                  <a:cubicBezTo>
                    <a:pt x="100442" y="697150"/>
                    <a:pt x="103799" y="704173"/>
                    <a:pt x="103534" y="709256"/>
                  </a:cubicBezTo>
                  <a:cubicBezTo>
                    <a:pt x="107155" y="714061"/>
                    <a:pt x="118198" y="689757"/>
                    <a:pt x="119611" y="684767"/>
                  </a:cubicBezTo>
                  <a:cubicBezTo>
                    <a:pt x="123586" y="670998"/>
                    <a:pt x="118109" y="670258"/>
                    <a:pt x="128798" y="663974"/>
                  </a:cubicBezTo>
                  <a:cubicBezTo>
                    <a:pt x="133480" y="654733"/>
                    <a:pt x="124735" y="645954"/>
                    <a:pt x="133127" y="636621"/>
                  </a:cubicBezTo>
                  <a:cubicBezTo>
                    <a:pt x="136396" y="640317"/>
                    <a:pt x="139222" y="636805"/>
                    <a:pt x="142491" y="636159"/>
                  </a:cubicBezTo>
                  <a:cubicBezTo>
                    <a:pt x="143993" y="635881"/>
                    <a:pt x="144788" y="643736"/>
                    <a:pt x="142668" y="643089"/>
                  </a:cubicBezTo>
                  <a:cubicBezTo>
                    <a:pt x="150265" y="645215"/>
                    <a:pt x="151767" y="634218"/>
                    <a:pt x="159099" y="645954"/>
                  </a:cubicBezTo>
                  <a:cubicBezTo>
                    <a:pt x="165989" y="635419"/>
                    <a:pt x="160689" y="625346"/>
                    <a:pt x="165724" y="614996"/>
                  </a:cubicBezTo>
                  <a:cubicBezTo>
                    <a:pt x="180123" y="606772"/>
                    <a:pt x="180035" y="600857"/>
                    <a:pt x="193463" y="579603"/>
                  </a:cubicBezTo>
                  <a:cubicBezTo>
                    <a:pt x="202296" y="598917"/>
                    <a:pt x="201590" y="559642"/>
                    <a:pt x="193463" y="579603"/>
                  </a:cubicBezTo>
                  <a:cubicBezTo>
                    <a:pt x="182950" y="571009"/>
                    <a:pt x="196908" y="567220"/>
                    <a:pt x="200441" y="569345"/>
                  </a:cubicBezTo>
                  <a:cubicBezTo>
                    <a:pt x="205212" y="562230"/>
                    <a:pt x="202561" y="554744"/>
                    <a:pt x="206978" y="545134"/>
                  </a:cubicBezTo>
                  <a:cubicBezTo>
                    <a:pt x="206713" y="545688"/>
                    <a:pt x="210159" y="547721"/>
                    <a:pt x="211749" y="544949"/>
                  </a:cubicBezTo>
                  <a:cubicBezTo>
                    <a:pt x="218462" y="532658"/>
                    <a:pt x="224381" y="511496"/>
                    <a:pt x="234364" y="496340"/>
                  </a:cubicBezTo>
                  <a:cubicBezTo>
                    <a:pt x="241961" y="502809"/>
                    <a:pt x="242137" y="509648"/>
                    <a:pt x="234717" y="516763"/>
                  </a:cubicBezTo>
                  <a:cubicBezTo>
                    <a:pt x="241166" y="524896"/>
                    <a:pt x="247261" y="511496"/>
                    <a:pt x="253356" y="502255"/>
                  </a:cubicBezTo>
                  <a:cubicBezTo>
                    <a:pt x="242491" y="490981"/>
                    <a:pt x="244699" y="494215"/>
                    <a:pt x="236307" y="479060"/>
                  </a:cubicBezTo>
                  <a:cubicBezTo>
                    <a:pt x="239399" y="474439"/>
                    <a:pt x="242579" y="469818"/>
                    <a:pt x="245671" y="465106"/>
                  </a:cubicBezTo>
                  <a:cubicBezTo>
                    <a:pt x="242049" y="452168"/>
                    <a:pt x="228268" y="473423"/>
                    <a:pt x="238339" y="455218"/>
                  </a:cubicBezTo>
                  <a:cubicBezTo>
                    <a:pt x="231890" y="448656"/>
                    <a:pt x="226060" y="467231"/>
                    <a:pt x="219699" y="462795"/>
                  </a:cubicBezTo>
                  <a:cubicBezTo>
                    <a:pt x="215547" y="468617"/>
                    <a:pt x="215547" y="474162"/>
                    <a:pt x="217491" y="479799"/>
                  </a:cubicBezTo>
                  <a:cubicBezTo>
                    <a:pt x="209540" y="475825"/>
                    <a:pt x="202385" y="506506"/>
                    <a:pt x="194434" y="501238"/>
                  </a:cubicBezTo>
                  <a:cubicBezTo>
                    <a:pt x="189929" y="508262"/>
                    <a:pt x="197968" y="514730"/>
                    <a:pt x="189929" y="521938"/>
                  </a:cubicBezTo>
                  <a:cubicBezTo>
                    <a:pt x="183480" y="513714"/>
                    <a:pt x="177562" y="526929"/>
                    <a:pt x="171466" y="536170"/>
                  </a:cubicBezTo>
                  <a:cubicBezTo>
                    <a:pt x="169523" y="541899"/>
                    <a:pt x="169788" y="547536"/>
                    <a:pt x="174028" y="553081"/>
                  </a:cubicBezTo>
                  <a:cubicBezTo>
                    <a:pt x="163074" y="564817"/>
                    <a:pt x="163251" y="576276"/>
                    <a:pt x="155742" y="588012"/>
                  </a:cubicBezTo>
                  <a:cubicBezTo>
                    <a:pt x="149558" y="582745"/>
                    <a:pt x="151502" y="559550"/>
                    <a:pt x="152827" y="557424"/>
                  </a:cubicBezTo>
                  <a:cubicBezTo>
                    <a:pt x="154947" y="553728"/>
                    <a:pt x="152208" y="552064"/>
                    <a:pt x="152827" y="550493"/>
                  </a:cubicBezTo>
                  <a:cubicBezTo>
                    <a:pt x="156007" y="540513"/>
                    <a:pt x="168904" y="535985"/>
                    <a:pt x="166519" y="522678"/>
                  </a:cubicBezTo>
                  <a:cubicBezTo>
                    <a:pt x="159010" y="515654"/>
                    <a:pt x="157155" y="554190"/>
                    <a:pt x="145671" y="547259"/>
                  </a:cubicBezTo>
                  <a:cubicBezTo>
                    <a:pt x="148321" y="564540"/>
                    <a:pt x="130830" y="585517"/>
                    <a:pt x="132332" y="595498"/>
                  </a:cubicBezTo>
                  <a:cubicBezTo>
                    <a:pt x="128887" y="601320"/>
                    <a:pt x="136572" y="606864"/>
                    <a:pt x="130124" y="612779"/>
                  </a:cubicBezTo>
                  <a:cubicBezTo>
                    <a:pt x="130124" y="596329"/>
                    <a:pt x="122350" y="611947"/>
                    <a:pt x="115901" y="599656"/>
                  </a:cubicBezTo>
                  <a:cubicBezTo>
                    <a:pt x="117844" y="597438"/>
                    <a:pt x="117668" y="595313"/>
                    <a:pt x="118640" y="593095"/>
                  </a:cubicBezTo>
                  <a:cubicBezTo>
                    <a:pt x="121996" y="585979"/>
                    <a:pt x="122085" y="579048"/>
                    <a:pt x="115459" y="572302"/>
                  </a:cubicBezTo>
                  <a:cubicBezTo>
                    <a:pt x="122261" y="555391"/>
                    <a:pt x="126678" y="549384"/>
                    <a:pt x="138339" y="544117"/>
                  </a:cubicBezTo>
                  <a:cubicBezTo>
                    <a:pt x="136131" y="536262"/>
                    <a:pt x="150353" y="527945"/>
                    <a:pt x="140459" y="520275"/>
                  </a:cubicBezTo>
                  <a:cubicBezTo>
                    <a:pt x="159275" y="496895"/>
                    <a:pt x="157067" y="474162"/>
                    <a:pt x="172261" y="450874"/>
                  </a:cubicBezTo>
                  <a:cubicBezTo>
                    <a:pt x="182774" y="466030"/>
                    <a:pt x="164929" y="485990"/>
                    <a:pt x="158745" y="492367"/>
                  </a:cubicBezTo>
                  <a:cubicBezTo>
                    <a:pt x="156714" y="496987"/>
                    <a:pt x="157774" y="501423"/>
                    <a:pt x="158922" y="506044"/>
                  </a:cubicBezTo>
                  <a:cubicBezTo>
                    <a:pt x="165724" y="513714"/>
                    <a:pt x="159717" y="495324"/>
                    <a:pt x="168286" y="491905"/>
                  </a:cubicBezTo>
                  <a:cubicBezTo>
                    <a:pt x="173940" y="490888"/>
                    <a:pt x="181360" y="499298"/>
                    <a:pt x="184717" y="494677"/>
                  </a:cubicBezTo>
                  <a:cubicBezTo>
                    <a:pt x="187279" y="491258"/>
                    <a:pt x="188251" y="495601"/>
                    <a:pt x="189487" y="494677"/>
                  </a:cubicBezTo>
                  <a:cubicBezTo>
                    <a:pt x="199735" y="487469"/>
                    <a:pt x="203798" y="465845"/>
                    <a:pt x="205565" y="463350"/>
                  </a:cubicBezTo>
                  <a:cubicBezTo>
                    <a:pt x="207155" y="461039"/>
                    <a:pt x="210512" y="462795"/>
                    <a:pt x="210335" y="462980"/>
                  </a:cubicBezTo>
                  <a:cubicBezTo>
                    <a:pt x="214929" y="457158"/>
                    <a:pt x="209452" y="452722"/>
                    <a:pt x="217049" y="452445"/>
                  </a:cubicBezTo>
                  <a:cubicBezTo>
                    <a:pt x="217932" y="452445"/>
                    <a:pt x="232155" y="436828"/>
                    <a:pt x="231007" y="438306"/>
                  </a:cubicBezTo>
                  <a:cubicBezTo>
                    <a:pt x="234187" y="434148"/>
                    <a:pt x="237279" y="429158"/>
                    <a:pt x="240106" y="424445"/>
                  </a:cubicBezTo>
                  <a:cubicBezTo>
                    <a:pt x="241342" y="422412"/>
                    <a:pt x="240547" y="416775"/>
                    <a:pt x="240106" y="417514"/>
                  </a:cubicBezTo>
                  <a:cubicBezTo>
                    <a:pt x="242579" y="413540"/>
                    <a:pt x="245671" y="414834"/>
                    <a:pt x="249381" y="410583"/>
                  </a:cubicBezTo>
                  <a:cubicBezTo>
                    <a:pt x="253798" y="405593"/>
                    <a:pt x="256713" y="398015"/>
                    <a:pt x="260954" y="392932"/>
                  </a:cubicBezTo>
                  <a:cubicBezTo>
                    <a:pt x="263250" y="389328"/>
                    <a:pt x="259452" y="382767"/>
                    <a:pt x="256007" y="386371"/>
                  </a:cubicBezTo>
                  <a:cubicBezTo>
                    <a:pt x="250353" y="379718"/>
                    <a:pt x="263074" y="372417"/>
                    <a:pt x="265105" y="365486"/>
                  </a:cubicBezTo>
                  <a:cubicBezTo>
                    <a:pt x="279151" y="377685"/>
                    <a:pt x="278445" y="335268"/>
                    <a:pt x="265105" y="365486"/>
                  </a:cubicBezTo>
                  <a:cubicBezTo>
                    <a:pt x="264310" y="362437"/>
                    <a:pt x="261484" y="344047"/>
                    <a:pt x="255388" y="352272"/>
                  </a:cubicBezTo>
                  <a:cubicBezTo>
                    <a:pt x="250176" y="338502"/>
                    <a:pt x="264310" y="346357"/>
                    <a:pt x="267049" y="348298"/>
                  </a:cubicBezTo>
                  <a:cubicBezTo>
                    <a:pt x="276324" y="337393"/>
                    <a:pt x="285865" y="335360"/>
                    <a:pt x="295052" y="319928"/>
                  </a:cubicBezTo>
                  <a:cubicBezTo>
                    <a:pt x="297526" y="324363"/>
                    <a:pt x="293992" y="329076"/>
                    <a:pt x="290459" y="333789"/>
                  </a:cubicBezTo>
                  <a:cubicBezTo>
                    <a:pt x="295317" y="339426"/>
                    <a:pt x="299823" y="324179"/>
                    <a:pt x="304593" y="326674"/>
                  </a:cubicBezTo>
                  <a:cubicBezTo>
                    <a:pt x="305830" y="353473"/>
                    <a:pt x="320141" y="306990"/>
                    <a:pt x="304593" y="326674"/>
                  </a:cubicBezTo>
                  <a:cubicBezTo>
                    <a:pt x="297614" y="310409"/>
                    <a:pt x="319699" y="292759"/>
                    <a:pt x="327826" y="312165"/>
                  </a:cubicBezTo>
                  <a:cubicBezTo>
                    <a:pt x="332155" y="294053"/>
                    <a:pt x="339398" y="295531"/>
                    <a:pt x="343904" y="280561"/>
                  </a:cubicBezTo>
                  <a:cubicBezTo>
                    <a:pt x="350529" y="284072"/>
                    <a:pt x="352561" y="276402"/>
                    <a:pt x="357950" y="273260"/>
                  </a:cubicBezTo>
                  <a:cubicBezTo>
                    <a:pt x="359275" y="272521"/>
                    <a:pt x="363338" y="277696"/>
                    <a:pt x="364928" y="276587"/>
                  </a:cubicBezTo>
                  <a:cubicBezTo>
                    <a:pt x="371466" y="272336"/>
                    <a:pt x="378709" y="261893"/>
                    <a:pt x="385953" y="251821"/>
                  </a:cubicBezTo>
                  <a:cubicBezTo>
                    <a:pt x="390723" y="257735"/>
                    <a:pt x="395140" y="242672"/>
                    <a:pt x="399999" y="251451"/>
                  </a:cubicBezTo>
                  <a:cubicBezTo>
                    <a:pt x="415105" y="229180"/>
                    <a:pt x="416342" y="228903"/>
                    <a:pt x="430034" y="212731"/>
                  </a:cubicBezTo>
                  <a:cubicBezTo>
                    <a:pt x="435688" y="221602"/>
                    <a:pt x="441165" y="217721"/>
                    <a:pt x="446642" y="215503"/>
                  </a:cubicBezTo>
                  <a:cubicBezTo>
                    <a:pt x="452472" y="207279"/>
                    <a:pt x="449204" y="198407"/>
                    <a:pt x="455564" y="194711"/>
                  </a:cubicBezTo>
                  <a:cubicBezTo>
                    <a:pt x="456889" y="193879"/>
                    <a:pt x="461218" y="199054"/>
                    <a:pt x="462720" y="197853"/>
                  </a:cubicBezTo>
                  <a:cubicBezTo>
                    <a:pt x="466253" y="195173"/>
                    <a:pt x="468108" y="185747"/>
                    <a:pt x="471907" y="183806"/>
                  </a:cubicBezTo>
                  <a:cubicBezTo>
                    <a:pt x="472879" y="183252"/>
                    <a:pt x="475705" y="190552"/>
                    <a:pt x="476854" y="190275"/>
                  </a:cubicBezTo>
                  <a:cubicBezTo>
                    <a:pt x="479681" y="189536"/>
                    <a:pt x="477296" y="174750"/>
                    <a:pt x="483744" y="186763"/>
                  </a:cubicBezTo>
                  <a:cubicBezTo>
                    <a:pt x="487631" y="180941"/>
                    <a:pt x="491430" y="175119"/>
                    <a:pt x="495317" y="169298"/>
                  </a:cubicBezTo>
                  <a:cubicBezTo>
                    <a:pt x="501942" y="178723"/>
                    <a:pt x="511924" y="163014"/>
                    <a:pt x="511924" y="178816"/>
                  </a:cubicBezTo>
                  <a:cubicBezTo>
                    <a:pt x="522172" y="178446"/>
                    <a:pt x="532331" y="175027"/>
                    <a:pt x="542313" y="160703"/>
                  </a:cubicBezTo>
                  <a:cubicBezTo>
                    <a:pt x="545493" y="164769"/>
                    <a:pt x="548585" y="160888"/>
                    <a:pt x="551854" y="167264"/>
                  </a:cubicBezTo>
                  <a:cubicBezTo>
                    <a:pt x="556447" y="160334"/>
                    <a:pt x="560952" y="153310"/>
                    <a:pt x="565546" y="146287"/>
                  </a:cubicBezTo>
                  <a:cubicBezTo>
                    <a:pt x="568108" y="151277"/>
                    <a:pt x="567136" y="158485"/>
                    <a:pt x="572878" y="149429"/>
                  </a:cubicBezTo>
                  <a:cubicBezTo>
                    <a:pt x="579150" y="156083"/>
                    <a:pt x="568815" y="163198"/>
                    <a:pt x="573055" y="169852"/>
                  </a:cubicBezTo>
                  <a:cubicBezTo>
                    <a:pt x="570228" y="177522"/>
                    <a:pt x="566430" y="162921"/>
                    <a:pt x="563514" y="163291"/>
                  </a:cubicBezTo>
                  <a:cubicBezTo>
                    <a:pt x="558921" y="163938"/>
                    <a:pt x="556712" y="180110"/>
                    <a:pt x="551854" y="174010"/>
                  </a:cubicBezTo>
                  <a:cubicBezTo>
                    <a:pt x="547348" y="168558"/>
                    <a:pt x="541076" y="173271"/>
                    <a:pt x="537719" y="174473"/>
                  </a:cubicBezTo>
                  <a:cubicBezTo>
                    <a:pt x="530917" y="187040"/>
                    <a:pt x="534716" y="188796"/>
                    <a:pt x="538161" y="188149"/>
                  </a:cubicBezTo>
                  <a:cubicBezTo>
                    <a:pt x="541253" y="187503"/>
                    <a:pt x="538426" y="195173"/>
                    <a:pt x="538338" y="194895"/>
                  </a:cubicBezTo>
                  <a:cubicBezTo>
                    <a:pt x="542048" y="212823"/>
                    <a:pt x="548497" y="206724"/>
                    <a:pt x="557419" y="214764"/>
                  </a:cubicBezTo>
                  <a:cubicBezTo>
                    <a:pt x="558921" y="207833"/>
                    <a:pt x="556624" y="201179"/>
                    <a:pt x="552472" y="194433"/>
                  </a:cubicBezTo>
                  <a:cubicBezTo>
                    <a:pt x="556271" y="189905"/>
                    <a:pt x="560334" y="199424"/>
                    <a:pt x="564309" y="204414"/>
                  </a:cubicBezTo>
                  <a:cubicBezTo>
                    <a:pt x="570758" y="205061"/>
                    <a:pt x="572790" y="200070"/>
                    <a:pt x="578444" y="197021"/>
                  </a:cubicBezTo>
                  <a:cubicBezTo>
                    <a:pt x="578885" y="196836"/>
                    <a:pt x="580122" y="200163"/>
                    <a:pt x="580652" y="200255"/>
                  </a:cubicBezTo>
                  <a:cubicBezTo>
                    <a:pt x="581889" y="200348"/>
                    <a:pt x="584097" y="193971"/>
                    <a:pt x="585334" y="193324"/>
                  </a:cubicBezTo>
                  <a:cubicBezTo>
                    <a:pt x="587366" y="192215"/>
                    <a:pt x="592578" y="194803"/>
                    <a:pt x="594698" y="186116"/>
                  </a:cubicBezTo>
                  <a:cubicBezTo>
                    <a:pt x="595581" y="195173"/>
                    <a:pt x="597966" y="198407"/>
                    <a:pt x="604239" y="199239"/>
                  </a:cubicBezTo>
                  <a:cubicBezTo>
                    <a:pt x="611836" y="203305"/>
                    <a:pt x="616341" y="189905"/>
                    <a:pt x="620935" y="195450"/>
                  </a:cubicBezTo>
                  <a:cubicBezTo>
                    <a:pt x="624556" y="199978"/>
                    <a:pt x="628885" y="194895"/>
                    <a:pt x="632595" y="198407"/>
                  </a:cubicBezTo>
                  <a:cubicBezTo>
                    <a:pt x="636394" y="192123"/>
                    <a:pt x="640369" y="188242"/>
                    <a:pt x="644344" y="187687"/>
                  </a:cubicBezTo>
                  <a:cubicBezTo>
                    <a:pt x="649645" y="179463"/>
                    <a:pt x="636747" y="179740"/>
                    <a:pt x="634804" y="187965"/>
                  </a:cubicBezTo>
                  <a:cubicBezTo>
                    <a:pt x="633214" y="184083"/>
                    <a:pt x="632772" y="178261"/>
                    <a:pt x="634627" y="174473"/>
                  </a:cubicBezTo>
                  <a:cubicBezTo>
                    <a:pt x="636747" y="169944"/>
                    <a:pt x="637984" y="175119"/>
                    <a:pt x="639309" y="174195"/>
                  </a:cubicBezTo>
                  <a:cubicBezTo>
                    <a:pt x="642224" y="172532"/>
                    <a:pt x="643461" y="165509"/>
                    <a:pt x="646288" y="163753"/>
                  </a:cubicBezTo>
                  <a:cubicBezTo>
                    <a:pt x="647083" y="163198"/>
                    <a:pt x="649998" y="170406"/>
                    <a:pt x="651058" y="170499"/>
                  </a:cubicBezTo>
                  <a:cubicBezTo>
                    <a:pt x="653267" y="170591"/>
                    <a:pt x="655828" y="160611"/>
                    <a:pt x="658037" y="159964"/>
                  </a:cubicBezTo>
                  <a:cubicBezTo>
                    <a:pt x="660599" y="159225"/>
                    <a:pt x="664751" y="170129"/>
                    <a:pt x="667313" y="159594"/>
                  </a:cubicBezTo>
                  <a:cubicBezTo>
                    <a:pt x="673673" y="166156"/>
                    <a:pt x="676146" y="172809"/>
                    <a:pt x="677030" y="179555"/>
                  </a:cubicBezTo>
                  <a:cubicBezTo>
                    <a:pt x="674733" y="181588"/>
                    <a:pt x="672525" y="181034"/>
                    <a:pt x="670139" y="176598"/>
                  </a:cubicBezTo>
                  <a:cubicBezTo>
                    <a:pt x="667843" y="181311"/>
                    <a:pt x="671464" y="185469"/>
                    <a:pt x="675086" y="189905"/>
                  </a:cubicBezTo>
                  <a:cubicBezTo>
                    <a:pt x="680652" y="196836"/>
                    <a:pt x="685952" y="176506"/>
                    <a:pt x="691341" y="172255"/>
                  </a:cubicBezTo>
                  <a:cubicBezTo>
                    <a:pt x="685687" y="164400"/>
                    <a:pt x="680210" y="168466"/>
                    <a:pt x="674468" y="155806"/>
                  </a:cubicBezTo>
                  <a:cubicBezTo>
                    <a:pt x="683390" y="144624"/>
                    <a:pt x="686747" y="155621"/>
                    <a:pt x="691164" y="165509"/>
                  </a:cubicBezTo>
                  <a:cubicBezTo>
                    <a:pt x="709185" y="163198"/>
                    <a:pt x="727206" y="162644"/>
                    <a:pt x="744962" y="139541"/>
                  </a:cubicBezTo>
                  <a:cubicBezTo>
                    <a:pt x="752118" y="147489"/>
                    <a:pt x="759008" y="130947"/>
                    <a:pt x="766164" y="135567"/>
                  </a:cubicBezTo>
                  <a:cubicBezTo>
                    <a:pt x="770757" y="122260"/>
                    <a:pt x="770934" y="121706"/>
                    <a:pt x="779856" y="114498"/>
                  </a:cubicBezTo>
                  <a:cubicBezTo>
                    <a:pt x="774821" y="99435"/>
                    <a:pt x="770581" y="123184"/>
                    <a:pt x="765545" y="108121"/>
                  </a:cubicBezTo>
                  <a:cubicBezTo>
                    <a:pt x="772436" y="96662"/>
                    <a:pt x="779591" y="104610"/>
                    <a:pt x="786835" y="110709"/>
                  </a:cubicBezTo>
                  <a:cubicBezTo>
                    <a:pt x="791605" y="116623"/>
                    <a:pt x="796199" y="101375"/>
                    <a:pt x="801058" y="110154"/>
                  </a:cubicBezTo>
                  <a:cubicBezTo>
                    <a:pt x="809538" y="102946"/>
                    <a:pt x="803708" y="96570"/>
                    <a:pt x="810245" y="89547"/>
                  </a:cubicBezTo>
                  <a:cubicBezTo>
                    <a:pt x="813602" y="93890"/>
                    <a:pt x="814220" y="98511"/>
                    <a:pt x="814927" y="103039"/>
                  </a:cubicBezTo>
                  <a:cubicBezTo>
                    <a:pt x="831446" y="99342"/>
                    <a:pt x="847877" y="97217"/>
                    <a:pt x="864220" y="84187"/>
                  </a:cubicBezTo>
                  <a:cubicBezTo>
                    <a:pt x="869167" y="99250"/>
                    <a:pt x="873496" y="75223"/>
                    <a:pt x="878443" y="90286"/>
                  </a:cubicBezTo>
                  <a:cubicBezTo>
                    <a:pt x="880386" y="85758"/>
                    <a:pt x="875262" y="81322"/>
                    <a:pt x="878266" y="76609"/>
                  </a:cubicBezTo>
                  <a:cubicBezTo>
                    <a:pt x="873496" y="74484"/>
                    <a:pt x="868814" y="78088"/>
                    <a:pt x="864220" y="84187"/>
                  </a:cubicBezTo>
                  <a:cubicBezTo>
                    <a:pt x="859803" y="80768"/>
                    <a:pt x="857418" y="82616"/>
                    <a:pt x="857065" y="74022"/>
                  </a:cubicBezTo>
                  <a:cubicBezTo>
                    <a:pt x="861747" y="72728"/>
                    <a:pt x="866340" y="69124"/>
                    <a:pt x="870934" y="59975"/>
                  </a:cubicBezTo>
                  <a:cubicBezTo>
                    <a:pt x="876411" y="56833"/>
                    <a:pt x="882153" y="76979"/>
                    <a:pt x="887365" y="62748"/>
                  </a:cubicBezTo>
                  <a:cubicBezTo>
                    <a:pt x="896994" y="71434"/>
                    <a:pt x="886658" y="75408"/>
                    <a:pt x="883036" y="76609"/>
                  </a:cubicBezTo>
                  <a:cubicBezTo>
                    <a:pt x="889573" y="88715"/>
                    <a:pt x="895492" y="75962"/>
                    <a:pt x="901852" y="82801"/>
                  </a:cubicBezTo>
                  <a:cubicBezTo>
                    <a:pt x="904414" y="75870"/>
                    <a:pt x="896464" y="69124"/>
                    <a:pt x="906446" y="61916"/>
                  </a:cubicBezTo>
                  <a:cubicBezTo>
                    <a:pt x="908920" y="65982"/>
                    <a:pt x="913513" y="62101"/>
                    <a:pt x="911216" y="68662"/>
                  </a:cubicBezTo>
                  <a:cubicBezTo>
                    <a:pt x="915192" y="72636"/>
                    <a:pt x="919167" y="64411"/>
                    <a:pt x="923142" y="64688"/>
                  </a:cubicBezTo>
                  <a:cubicBezTo>
                    <a:pt x="924820" y="64781"/>
                    <a:pt x="926057" y="70880"/>
                    <a:pt x="927647" y="71434"/>
                  </a:cubicBezTo>
                  <a:cubicBezTo>
                    <a:pt x="931976" y="72913"/>
                    <a:pt x="931004" y="67738"/>
                    <a:pt x="934803" y="67645"/>
                  </a:cubicBezTo>
                  <a:cubicBezTo>
                    <a:pt x="938866" y="67645"/>
                    <a:pt x="942753" y="76609"/>
                    <a:pt x="946729" y="77626"/>
                  </a:cubicBezTo>
                  <a:cubicBezTo>
                    <a:pt x="949909" y="71711"/>
                    <a:pt x="952736" y="70048"/>
                    <a:pt x="956092" y="70418"/>
                  </a:cubicBezTo>
                  <a:cubicBezTo>
                    <a:pt x="958036" y="70695"/>
                    <a:pt x="957506" y="62563"/>
                    <a:pt x="955828" y="63487"/>
                  </a:cubicBezTo>
                  <a:cubicBezTo>
                    <a:pt x="959184" y="61454"/>
                    <a:pt x="962100" y="63210"/>
                    <a:pt x="965368" y="63117"/>
                  </a:cubicBezTo>
                  <a:cubicBezTo>
                    <a:pt x="969343" y="62932"/>
                    <a:pt x="973230" y="62285"/>
                    <a:pt x="977117" y="59328"/>
                  </a:cubicBezTo>
                  <a:cubicBezTo>
                    <a:pt x="987276" y="65889"/>
                    <a:pt x="982948" y="69124"/>
                    <a:pt x="991605" y="72451"/>
                  </a:cubicBezTo>
                  <a:cubicBezTo>
                    <a:pt x="996375" y="77441"/>
                    <a:pt x="1001145" y="74206"/>
                    <a:pt x="1005651" y="65335"/>
                  </a:cubicBezTo>
                  <a:cubicBezTo>
                    <a:pt x="1009714" y="72358"/>
                    <a:pt x="1013513" y="68569"/>
                    <a:pt x="1017576" y="75038"/>
                  </a:cubicBezTo>
                  <a:cubicBezTo>
                    <a:pt x="1022082" y="67923"/>
                    <a:pt x="1013866" y="61546"/>
                    <a:pt x="1021905" y="54338"/>
                  </a:cubicBezTo>
                  <a:cubicBezTo>
                    <a:pt x="1030386" y="45836"/>
                    <a:pt x="1039043" y="43803"/>
                    <a:pt x="1047965" y="56741"/>
                  </a:cubicBezTo>
                  <a:cubicBezTo>
                    <a:pt x="1053442" y="57850"/>
                    <a:pt x="1058919" y="54061"/>
                    <a:pt x="1064396" y="52767"/>
                  </a:cubicBezTo>
                  <a:cubicBezTo>
                    <a:pt x="1074202" y="72543"/>
                    <a:pt x="1083036" y="47684"/>
                    <a:pt x="1092753" y="65335"/>
                  </a:cubicBezTo>
                  <a:cubicBezTo>
                    <a:pt x="1101233" y="52213"/>
                    <a:pt x="1109802" y="50087"/>
                    <a:pt x="1118371" y="47222"/>
                  </a:cubicBezTo>
                  <a:cubicBezTo>
                    <a:pt x="1122788" y="52767"/>
                    <a:pt x="1125615" y="58404"/>
                    <a:pt x="1125880" y="64134"/>
                  </a:cubicBezTo>
                  <a:cubicBezTo>
                    <a:pt x="1129502" y="61361"/>
                    <a:pt x="1131269" y="52305"/>
                    <a:pt x="1135067" y="50180"/>
                  </a:cubicBezTo>
                  <a:cubicBezTo>
                    <a:pt x="1137717" y="48701"/>
                    <a:pt x="1141958" y="57018"/>
                    <a:pt x="1144608" y="56556"/>
                  </a:cubicBezTo>
                  <a:cubicBezTo>
                    <a:pt x="1148848" y="55909"/>
                    <a:pt x="1152028" y="42232"/>
                    <a:pt x="1156268" y="46021"/>
                  </a:cubicBezTo>
                  <a:cubicBezTo>
                    <a:pt x="1157859" y="48239"/>
                    <a:pt x="1159449" y="50457"/>
                    <a:pt x="1161039" y="52582"/>
                  </a:cubicBezTo>
                  <a:cubicBezTo>
                    <a:pt x="1158919" y="57203"/>
                    <a:pt x="1162187" y="57942"/>
                    <a:pt x="1163424" y="56002"/>
                  </a:cubicBezTo>
                  <a:cubicBezTo>
                    <a:pt x="1163071" y="55447"/>
                    <a:pt x="1162806" y="54893"/>
                    <a:pt x="1162452" y="54338"/>
                  </a:cubicBezTo>
                  <a:cubicBezTo>
                    <a:pt x="1165632" y="47962"/>
                    <a:pt x="1169873" y="49625"/>
                    <a:pt x="1165014" y="56926"/>
                  </a:cubicBezTo>
                  <a:cubicBezTo>
                    <a:pt x="1174025" y="64781"/>
                    <a:pt x="1183212" y="69216"/>
                    <a:pt x="1191957" y="61731"/>
                  </a:cubicBezTo>
                  <a:cubicBezTo>
                    <a:pt x="1200791" y="70233"/>
                    <a:pt x="1209272" y="69771"/>
                    <a:pt x="1217841" y="64134"/>
                  </a:cubicBezTo>
                  <a:cubicBezTo>
                    <a:pt x="1218106" y="77903"/>
                    <a:pt x="1223671" y="69216"/>
                    <a:pt x="1229943" y="74022"/>
                  </a:cubicBezTo>
                  <a:cubicBezTo>
                    <a:pt x="1238600" y="75038"/>
                    <a:pt x="1247081" y="75685"/>
                    <a:pt x="1255473" y="62932"/>
                  </a:cubicBezTo>
                  <a:cubicBezTo>
                    <a:pt x="1257152" y="66352"/>
                    <a:pt x="1258742" y="64503"/>
                    <a:pt x="1260243" y="62563"/>
                  </a:cubicBezTo>
                  <a:cubicBezTo>
                    <a:pt x="1264837" y="66906"/>
                    <a:pt x="1262452" y="71619"/>
                    <a:pt x="1265455" y="76055"/>
                  </a:cubicBezTo>
                  <a:cubicBezTo>
                    <a:pt x="1270137" y="76055"/>
                    <a:pt x="1274819" y="75962"/>
                    <a:pt x="1279501" y="75593"/>
                  </a:cubicBezTo>
                  <a:cubicBezTo>
                    <a:pt x="1282063" y="60068"/>
                    <a:pt x="1265190" y="63302"/>
                    <a:pt x="1260243" y="62563"/>
                  </a:cubicBezTo>
                  <a:cubicBezTo>
                    <a:pt x="1258653" y="59051"/>
                    <a:pt x="1257063" y="60992"/>
                    <a:pt x="1255473" y="62932"/>
                  </a:cubicBezTo>
                  <a:cubicBezTo>
                    <a:pt x="1254148" y="59513"/>
                    <a:pt x="1250968" y="56094"/>
                    <a:pt x="1253088" y="52582"/>
                  </a:cubicBezTo>
                  <a:cubicBezTo>
                    <a:pt x="1249113" y="48793"/>
                    <a:pt x="1245314" y="56464"/>
                    <a:pt x="1241427" y="56371"/>
                  </a:cubicBezTo>
                  <a:cubicBezTo>
                    <a:pt x="1237364" y="50364"/>
                    <a:pt x="1233388" y="46853"/>
                    <a:pt x="1229502" y="46668"/>
                  </a:cubicBezTo>
                  <a:cubicBezTo>
                    <a:pt x="1224643" y="52582"/>
                    <a:pt x="1226940" y="58035"/>
                    <a:pt x="1222523" y="63949"/>
                  </a:cubicBezTo>
                  <a:cubicBezTo>
                    <a:pt x="1221198" y="60530"/>
                    <a:pt x="1217752" y="57480"/>
                    <a:pt x="1219961" y="53968"/>
                  </a:cubicBezTo>
                  <a:cubicBezTo>
                    <a:pt x="1215191" y="51104"/>
                    <a:pt x="1210597" y="51289"/>
                    <a:pt x="1205915" y="54338"/>
                  </a:cubicBezTo>
                  <a:cubicBezTo>
                    <a:pt x="1200173" y="41585"/>
                    <a:pt x="1195049" y="62470"/>
                    <a:pt x="1189219" y="44820"/>
                  </a:cubicBezTo>
                  <a:cubicBezTo>
                    <a:pt x="1195138" y="26153"/>
                    <a:pt x="1201763" y="40846"/>
                    <a:pt x="1207858" y="30404"/>
                  </a:cubicBezTo>
                  <a:cubicBezTo>
                    <a:pt x="1209802" y="19129"/>
                    <a:pt x="1191957" y="3512"/>
                    <a:pt x="1186480" y="14139"/>
                  </a:cubicBezTo>
                  <a:cubicBezTo>
                    <a:pt x="1184184" y="-9333"/>
                    <a:pt x="1192929" y="6007"/>
                    <a:pt x="1200350" y="0"/>
                  </a:cubicBezTo>
                  <a:close/>
                  <a:moveTo>
                    <a:pt x="1214837" y="28186"/>
                  </a:moveTo>
                  <a:cubicBezTo>
                    <a:pt x="1213600" y="28001"/>
                    <a:pt x="1212629" y="28648"/>
                    <a:pt x="1212629" y="30404"/>
                  </a:cubicBezTo>
                  <a:cubicBezTo>
                    <a:pt x="1212629" y="32252"/>
                    <a:pt x="1217487" y="33546"/>
                    <a:pt x="1217399" y="29942"/>
                  </a:cubicBezTo>
                  <a:cubicBezTo>
                    <a:pt x="1217399" y="29017"/>
                    <a:pt x="1215986" y="28371"/>
                    <a:pt x="1214837" y="28186"/>
                  </a:cubicBezTo>
                  <a:close/>
                  <a:moveTo>
                    <a:pt x="920757" y="76609"/>
                  </a:moveTo>
                  <a:cubicBezTo>
                    <a:pt x="919520" y="76424"/>
                    <a:pt x="918548" y="76794"/>
                    <a:pt x="918548" y="78550"/>
                  </a:cubicBezTo>
                  <a:cubicBezTo>
                    <a:pt x="918637" y="80490"/>
                    <a:pt x="923230" y="81969"/>
                    <a:pt x="923142" y="78365"/>
                  </a:cubicBezTo>
                  <a:cubicBezTo>
                    <a:pt x="923142" y="77441"/>
                    <a:pt x="921905" y="76794"/>
                    <a:pt x="920757" y="76609"/>
                  </a:cubicBezTo>
                  <a:close/>
                  <a:moveTo>
                    <a:pt x="1393812" y="98233"/>
                  </a:moveTo>
                  <a:cubicBezTo>
                    <a:pt x="1392840" y="98603"/>
                    <a:pt x="1391780" y="99804"/>
                    <a:pt x="1390808" y="102207"/>
                  </a:cubicBezTo>
                  <a:cubicBezTo>
                    <a:pt x="1393812" y="112095"/>
                    <a:pt x="1407593" y="108121"/>
                    <a:pt x="1402557" y="98418"/>
                  </a:cubicBezTo>
                  <a:cubicBezTo>
                    <a:pt x="1399642" y="102299"/>
                    <a:pt x="1396727" y="97032"/>
                    <a:pt x="1393812" y="98233"/>
                  </a:cubicBezTo>
                  <a:close/>
                  <a:moveTo>
                    <a:pt x="859980" y="111541"/>
                  </a:moveTo>
                  <a:cubicBezTo>
                    <a:pt x="859803" y="111356"/>
                    <a:pt x="858125" y="115052"/>
                    <a:pt x="857860" y="115145"/>
                  </a:cubicBezTo>
                  <a:cubicBezTo>
                    <a:pt x="857330" y="115145"/>
                    <a:pt x="850704" y="119118"/>
                    <a:pt x="850704" y="118656"/>
                  </a:cubicBezTo>
                  <a:cubicBezTo>
                    <a:pt x="849997" y="127435"/>
                    <a:pt x="870050" y="121151"/>
                    <a:pt x="859980" y="111541"/>
                  </a:cubicBezTo>
                  <a:close/>
                  <a:moveTo>
                    <a:pt x="791782" y="118841"/>
                  </a:moveTo>
                  <a:cubicBezTo>
                    <a:pt x="790545" y="118749"/>
                    <a:pt x="789309" y="119118"/>
                    <a:pt x="789397" y="120874"/>
                  </a:cubicBezTo>
                  <a:cubicBezTo>
                    <a:pt x="789397" y="122722"/>
                    <a:pt x="794167" y="124201"/>
                    <a:pt x="794167" y="120689"/>
                  </a:cubicBezTo>
                  <a:cubicBezTo>
                    <a:pt x="794079" y="119765"/>
                    <a:pt x="792930" y="119026"/>
                    <a:pt x="791782" y="118841"/>
                  </a:cubicBezTo>
                  <a:close/>
                  <a:moveTo>
                    <a:pt x="838425" y="124386"/>
                  </a:moveTo>
                  <a:cubicBezTo>
                    <a:pt x="837895" y="124478"/>
                    <a:pt x="837453" y="124663"/>
                    <a:pt x="836835" y="125864"/>
                  </a:cubicBezTo>
                  <a:cubicBezTo>
                    <a:pt x="840457" y="127805"/>
                    <a:pt x="839927" y="124386"/>
                    <a:pt x="838425" y="124386"/>
                  </a:cubicBezTo>
                  <a:close/>
                  <a:moveTo>
                    <a:pt x="879679" y="127620"/>
                  </a:moveTo>
                  <a:cubicBezTo>
                    <a:pt x="879238" y="126604"/>
                    <a:pt x="878443" y="126326"/>
                    <a:pt x="876852" y="127990"/>
                  </a:cubicBezTo>
                  <a:cubicBezTo>
                    <a:pt x="875616" y="129930"/>
                    <a:pt x="876234" y="134551"/>
                    <a:pt x="879238" y="131132"/>
                  </a:cubicBezTo>
                  <a:cubicBezTo>
                    <a:pt x="879944" y="130208"/>
                    <a:pt x="880033" y="128637"/>
                    <a:pt x="879679" y="127620"/>
                  </a:cubicBezTo>
                  <a:close/>
                  <a:moveTo>
                    <a:pt x="824909" y="129746"/>
                  </a:moveTo>
                  <a:cubicBezTo>
                    <a:pt x="822612" y="133257"/>
                    <a:pt x="820316" y="131132"/>
                    <a:pt x="817930" y="133350"/>
                  </a:cubicBezTo>
                  <a:cubicBezTo>
                    <a:pt x="821994" y="138247"/>
                    <a:pt x="826058" y="145548"/>
                    <a:pt x="829856" y="136492"/>
                  </a:cubicBezTo>
                  <a:cubicBezTo>
                    <a:pt x="828178" y="134274"/>
                    <a:pt x="826499" y="132056"/>
                    <a:pt x="824909" y="129746"/>
                  </a:cubicBezTo>
                  <a:close/>
                  <a:moveTo>
                    <a:pt x="845757" y="132610"/>
                  </a:moveTo>
                  <a:cubicBezTo>
                    <a:pt x="844344" y="132056"/>
                    <a:pt x="842930" y="132148"/>
                    <a:pt x="841517" y="132795"/>
                  </a:cubicBezTo>
                  <a:cubicBezTo>
                    <a:pt x="841517" y="142868"/>
                    <a:pt x="851853" y="153403"/>
                    <a:pt x="858213" y="142313"/>
                  </a:cubicBezTo>
                  <a:cubicBezTo>
                    <a:pt x="854061" y="139264"/>
                    <a:pt x="849909" y="133996"/>
                    <a:pt x="845757" y="132610"/>
                  </a:cubicBezTo>
                  <a:close/>
                  <a:moveTo>
                    <a:pt x="806800" y="140465"/>
                  </a:moveTo>
                  <a:cubicBezTo>
                    <a:pt x="806446" y="139449"/>
                    <a:pt x="805563" y="139264"/>
                    <a:pt x="804061" y="140927"/>
                  </a:cubicBezTo>
                  <a:cubicBezTo>
                    <a:pt x="802736" y="142868"/>
                    <a:pt x="803354" y="147396"/>
                    <a:pt x="806446" y="144069"/>
                  </a:cubicBezTo>
                  <a:cubicBezTo>
                    <a:pt x="807065" y="143145"/>
                    <a:pt x="807241" y="141482"/>
                    <a:pt x="806800" y="140465"/>
                  </a:cubicBezTo>
                  <a:close/>
                  <a:moveTo>
                    <a:pt x="792754" y="141112"/>
                  </a:moveTo>
                  <a:cubicBezTo>
                    <a:pt x="792400" y="140096"/>
                    <a:pt x="791340" y="139818"/>
                    <a:pt x="789750" y="141482"/>
                  </a:cubicBezTo>
                  <a:cubicBezTo>
                    <a:pt x="788514" y="143422"/>
                    <a:pt x="789132" y="148043"/>
                    <a:pt x="792135" y="144716"/>
                  </a:cubicBezTo>
                  <a:cubicBezTo>
                    <a:pt x="792842" y="143700"/>
                    <a:pt x="793107" y="142129"/>
                    <a:pt x="792754" y="141112"/>
                  </a:cubicBezTo>
                  <a:close/>
                  <a:moveTo>
                    <a:pt x="782860" y="145086"/>
                  </a:moveTo>
                  <a:cubicBezTo>
                    <a:pt x="778885" y="145548"/>
                    <a:pt x="774909" y="149429"/>
                    <a:pt x="771111" y="155806"/>
                  </a:cubicBezTo>
                  <a:cubicBezTo>
                    <a:pt x="769521" y="153588"/>
                    <a:pt x="767931" y="151185"/>
                    <a:pt x="766340" y="149059"/>
                  </a:cubicBezTo>
                  <a:cubicBezTo>
                    <a:pt x="764839" y="151370"/>
                    <a:pt x="763337" y="153865"/>
                    <a:pt x="761747" y="156175"/>
                  </a:cubicBezTo>
                  <a:cubicBezTo>
                    <a:pt x="765015" y="163106"/>
                    <a:pt x="768019" y="159687"/>
                    <a:pt x="771111" y="155806"/>
                  </a:cubicBezTo>
                  <a:cubicBezTo>
                    <a:pt x="773938" y="157839"/>
                    <a:pt x="787895" y="153865"/>
                    <a:pt x="782860" y="145086"/>
                  </a:cubicBezTo>
                  <a:close/>
                  <a:moveTo>
                    <a:pt x="1488688" y="147026"/>
                  </a:moveTo>
                  <a:cubicBezTo>
                    <a:pt x="1487186" y="146934"/>
                    <a:pt x="1485508" y="147858"/>
                    <a:pt x="1483741" y="149984"/>
                  </a:cubicBezTo>
                  <a:cubicBezTo>
                    <a:pt x="1487098" y="154419"/>
                    <a:pt x="1488158" y="158763"/>
                    <a:pt x="1488864" y="163291"/>
                  </a:cubicBezTo>
                  <a:cubicBezTo>
                    <a:pt x="1495048" y="156360"/>
                    <a:pt x="1493016" y="147489"/>
                    <a:pt x="1488688" y="147026"/>
                  </a:cubicBezTo>
                  <a:close/>
                  <a:moveTo>
                    <a:pt x="1495578" y="159779"/>
                  </a:moveTo>
                  <a:cubicBezTo>
                    <a:pt x="1494076" y="162089"/>
                    <a:pt x="1492575" y="164307"/>
                    <a:pt x="1491073" y="166710"/>
                  </a:cubicBezTo>
                  <a:cubicBezTo>
                    <a:pt x="1492663" y="168928"/>
                    <a:pt x="1494430" y="171238"/>
                    <a:pt x="1496020" y="173456"/>
                  </a:cubicBezTo>
                  <a:cubicBezTo>
                    <a:pt x="1497522" y="171146"/>
                    <a:pt x="1499024" y="168651"/>
                    <a:pt x="1500614" y="166340"/>
                  </a:cubicBezTo>
                  <a:cubicBezTo>
                    <a:pt x="1498935" y="164123"/>
                    <a:pt x="1497257" y="161997"/>
                    <a:pt x="1495578" y="159779"/>
                  </a:cubicBezTo>
                  <a:close/>
                  <a:moveTo>
                    <a:pt x="738160" y="163753"/>
                  </a:moveTo>
                  <a:cubicBezTo>
                    <a:pt x="735864" y="168373"/>
                    <a:pt x="731182" y="172994"/>
                    <a:pt x="733567" y="177430"/>
                  </a:cubicBezTo>
                  <a:cubicBezTo>
                    <a:pt x="735157" y="175489"/>
                    <a:pt x="736747" y="173918"/>
                    <a:pt x="738337" y="177430"/>
                  </a:cubicBezTo>
                  <a:cubicBezTo>
                    <a:pt x="740899" y="172809"/>
                    <a:pt x="743107" y="168096"/>
                    <a:pt x="738160" y="163753"/>
                  </a:cubicBezTo>
                  <a:close/>
                  <a:moveTo>
                    <a:pt x="712984" y="178169"/>
                  </a:moveTo>
                  <a:cubicBezTo>
                    <a:pt x="712630" y="177152"/>
                    <a:pt x="711747" y="176690"/>
                    <a:pt x="710157" y="178446"/>
                  </a:cubicBezTo>
                  <a:cubicBezTo>
                    <a:pt x="708920" y="180294"/>
                    <a:pt x="709539" y="185192"/>
                    <a:pt x="712542" y="181773"/>
                  </a:cubicBezTo>
                  <a:cubicBezTo>
                    <a:pt x="713249" y="180849"/>
                    <a:pt x="713337" y="179186"/>
                    <a:pt x="712984" y="178169"/>
                  </a:cubicBezTo>
                  <a:close/>
                  <a:moveTo>
                    <a:pt x="653620" y="176228"/>
                  </a:moveTo>
                  <a:cubicBezTo>
                    <a:pt x="652825" y="176044"/>
                    <a:pt x="651942" y="176321"/>
                    <a:pt x="651058" y="177245"/>
                  </a:cubicBezTo>
                  <a:cubicBezTo>
                    <a:pt x="653973" y="180572"/>
                    <a:pt x="651588" y="187410"/>
                    <a:pt x="656005" y="183806"/>
                  </a:cubicBezTo>
                  <a:cubicBezTo>
                    <a:pt x="657772" y="181126"/>
                    <a:pt x="656005" y="176783"/>
                    <a:pt x="653620" y="176228"/>
                  </a:cubicBezTo>
                  <a:close/>
                  <a:moveTo>
                    <a:pt x="663161" y="181588"/>
                  </a:moveTo>
                  <a:cubicBezTo>
                    <a:pt x="662012" y="181403"/>
                    <a:pt x="660776" y="181773"/>
                    <a:pt x="660776" y="183529"/>
                  </a:cubicBezTo>
                  <a:cubicBezTo>
                    <a:pt x="660776" y="185469"/>
                    <a:pt x="665634" y="186856"/>
                    <a:pt x="665546" y="183344"/>
                  </a:cubicBezTo>
                  <a:cubicBezTo>
                    <a:pt x="665546" y="182420"/>
                    <a:pt x="664309" y="181773"/>
                    <a:pt x="663161" y="181588"/>
                  </a:cubicBezTo>
                  <a:close/>
                  <a:moveTo>
                    <a:pt x="666341" y="200255"/>
                  </a:moveTo>
                  <a:cubicBezTo>
                    <a:pt x="665988" y="199239"/>
                    <a:pt x="664927" y="198962"/>
                    <a:pt x="663337" y="200625"/>
                  </a:cubicBezTo>
                  <a:cubicBezTo>
                    <a:pt x="662101" y="202566"/>
                    <a:pt x="662719" y="207094"/>
                    <a:pt x="665722" y="203767"/>
                  </a:cubicBezTo>
                  <a:cubicBezTo>
                    <a:pt x="666341" y="202843"/>
                    <a:pt x="666694" y="201272"/>
                    <a:pt x="666341" y="200255"/>
                  </a:cubicBezTo>
                  <a:close/>
                  <a:moveTo>
                    <a:pt x="620935" y="203582"/>
                  </a:moveTo>
                  <a:cubicBezTo>
                    <a:pt x="619698" y="203397"/>
                    <a:pt x="618461" y="203952"/>
                    <a:pt x="618550" y="205800"/>
                  </a:cubicBezTo>
                  <a:cubicBezTo>
                    <a:pt x="618550" y="207648"/>
                    <a:pt x="623320" y="208849"/>
                    <a:pt x="623320" y="205430"/>
                  </a:cubicBezTo>
                  <a:cubicBezTo>
                    <a:pt x="623231" y="204414"/>
                    <a:pt x="622083" y="203767"/>
                    <a:pt x="620935" y="203582"/>
                  </a:cubicBezTo>
                  <a:close/>
                  <a:moveTo>
                    <a:pt x="581005" y="213932"/>
                  </a:moveTo>
                  <a:cubicBezTo>
                    <a:pt x="578002" y="219662"/>
                    <a:pt x="571730" y="225576"/>
                    <a:pt x="574292" y="231213"/>
                  </a:cubicBezTo>
                  <a:cubicBezTo>
                    <a:pt x="578090" y="226962"/>
                    <a:pt x="582066" y="230843"/>
                    <a:pt x="585952" y="227424"/>
                  </a:cubicBezTo>
                  <a:cubicBezTo>
                    <a:pt x="584627" y="225114"/>
                    <a:pt x="583567" y="222804"/>
                    <a:pt x="585952" y="220493"/>
                  </a:cubicBezTo>
                  <a:cubicBezTo>
                    <a:pt x="584362" y="218275"/>
                    <a:pt x="582596" y="216150"/>
                    <a:pt x="581005" y="213932"/>
                  </a:cubicBezTo>
                  <a:close/>
                  <a:moveTo>
                    <a:pt x="1508476" y="217259"/>
                  </a:moveTo>
                  <a:cubicBezTo>
                    <a:pt x="1506974" y="219662"/>
                    <a:pt x="1505472" y="221879"/>
                    <a:pt x="1503970" y="224282"/>
                  </a:cubicBezTo>
                  <a:cubicBezTo>
                    <a:pt x="1505561" y="226408"/>
                    <a:pt x="1507062" y="228810"/>
                    <a:pt x="1508741" y="231028"/>
                  </a:cubicBezTo>
                  <a:cubicBezTo>
                    <a:pt x="1510243" y="228718"/>
                    <a:pt x="1511744" y="226223"/>
                    <a:pt x="1513246" y="223820"/>
                  </a:cubicBezTo>
                  <a:cubicBezTo>
                    <a:pt x="1511656" y="221602"/>
                    <a:pt x="1510154" y="219569"/>
                    <a:pt x="1508476" y="217259"/>
                  </a:cubicBezTo>
                  <a:close/>
                  <a:moveTo>
                    <a:pt x="528620" y="190737"/>
                  </a:moveTo>
                  <a:cubicBezTo>
                    <a:pt x="526324" y="191661"/>
                    <a:pt x="524292" y="197945"/>
                    <a:pt x="521642" y="199054"/>
                  </a:cubicBezTo>
                  <a:cubicBezTo>
                    <a:pt x="519963" y="199701"/>
                    <a:pt x="516253" y="195173"/>
                    <a:pt x="514751" y="195912"/>
                  </a:cubicBezTo>
                  <a:cubicBezTo>
                    <a:pt x="513426" y="196466"/>
                    <a:pt x="511483" y="203028"/>
                    <a:pt x="510158" y="202843"/>
                  </a:cubicBezTo>
                  <a:cubicBezTo>
                    <a:pt x="509716" y="202750"/>
                    <a:pt x="508038" y="199239"/>
                    <a:pt x="507596" y="199424"/>
                  </a:cubicBezTo>
                  <a:cubicBezTo>
                    <a:pt x="506359" y="200070"/>
                    <a:pt x="504327" y="206724"/>
                    <a:pt x="503002" y="206539"/>
                  </a:cubicBezTo>
                  <a:cubicBezTo>
                    <a:pt x="497083" y="205892"/>
                    <a:pt x="497437" y="213193"/>
                    <a:pt x="491341" y="217259"/>
                  </a:cubicBezTo>
                  <a:cubicBezTo>
                    <a:pt x="489928" y="218183"/>
                    <a:pt x="485423" y="213378"/>
                    <a:pt x="484363" y="214117"/>
                  </a:cubicBezTo>
                  <a:cubicBezTo>
                    <a:pt x="479504" y="217536"/>
                    <a:pt x="482949" y="224190"/>
                    <a:pt x="479769" y="227794"/>
                  </a:cubicBezTo>
                  <a:cubicBezTo>
                    <a:pt x="481536" y="225853"/>
                    <a:pt x="471819" y="231675"/>
                    <a:pt x="472702" y="231583"/>
                  </a:cubicBezTo>
                  <a:cubicBezTo>
                    <a:pt x="470317" y="231675"/>
                    <a:pt x="467755" y="222804"/>
                    <a:pt x="465546" y="228441"/>
                  </a:cubicBezTo>
                  <a:cubicBezTo>
                    <a:pt x="467843" y="231767"/>
                    <a:pt x="464575" y="235279"/>
                    <a:pt x="463338" y="238698"/>
                  </a:cubicBezTo>
                  <a:cubicBezTo>
                    <a:pt x="473762" y="243504"/>
                    <a:pt x="485511" y="238698"/>
                    <a:pt x="489133" y="220678"/>
                  </a:cubicBezTo>
                  <a:cubicBezTo>
                    <a:pt x="494257" y="230751"/>
                    <a:pt x="500440" y="224005"/>
                    <a:pt x="505829" y="223635"/>
                  </a:cubicBezTo>
                  <a:cubicBezTo>
                    <a:pt x="507949" y="223543"/>
                    <a:pt x="523938" y="215133"/>
                    <a:pt x="529062" y="208942"/>
                  </a:cubicBezTo>
                  <a:cubicBezTo>
                    <a:pt x="529150" y="208849"/>
                    <a:pt x="531977" y="211529"/>
                    <a:pt x="533744" y="208757"/>
                  </a:cubicBezTo>
                  <a:cubicBezTo>
                    <a:pt x="536571" y="204506"/>
                    <a:pt x="534451" y="196189"/>
                    <a:pt x="531006" y="191661"/>
                  </a:cubicBezTo>
                  <a:cubicBezTo>
                    <a:pt x="530122" y="190460"/>
                    <a:pt x="529416" y="190367"/>
                    <a:pt x="528620" y="190737"/>
                  </a:cubicBezTo>
                  <a:close/>
                  <a:moveTo>
                    <a:pt x="531801" y="232784"/>
                  </a:moveTo>
                  <a:cubicBezTo>
                    <a:pt x="521023" y="252190"/>
                    <a:pt x="520670" y="234909"/>
                    <a:pt x="512984" y="233338"/>
                  </a:cubicBezTo>
                  <a:cubicBezTo>
                    <a:pt x="506536" y="239253"/>
                    <a:pt x="514398" y="244890"/>
                    <a:pt x="510953" y="250619"/>
                  </a:cubicBezTo>
                  <a:cubicBezTo>
                    <a:pt x="506006" y="239160"/>
                    <a:pt x="501765" y="269471"/>
                    <a:pt x="496907" y="258012"/>
                  </a:cubicBezTo>
                  <a:cubicBezTo>
                    <a:pt x="493903" y="252375"/>
                    <a:pt x="502826" y="246368"/>
                    <a:pt x="498850" y="240916"/>
                  </a:cubicBezTo>
                  <a:cubicBezTo>
                    <a:pt x="492843" y="253484"/>
                    <a:pt x="486218" y="238606"/>
                    <a:pt x="480211" y="255240"/>
                  </a:cubicBezTo>
                  <a:cubicBezTo>
                    <a:pt x="481801" y="257365"/>
                    <a:pt x="483568" y="259491"/>
                    <a:pt x="485158" y="261709"/>
                  </a:cubicBezTo>
                  <a:cubicBezTo>
                    <a:pt x="482861" y="265220"/>
                    <a:pt x="480476" y="268732"/>
                    <a:pt x="478179" y="272244"/>
                  </a:cubicBezTo>
                  <a:cubicBezTo>
                    <a:pt x="471819" y="273168"/>
                    <a:pt x="467667" y="276864"/>
                    <a:pt x="459539" y="279821"/>
                  </a:cubicBezTo>
                  <a:cubicBezTo>
                    <a:pt x="458921" y="280098"/>
                    <a:pt x="454327" y="280376"/>
                    <a:pt x="454769" y="280006"/>
                  </a:cubicBezTo>
                  <a:cubicBezTo>
                    <a:pt x="451677" y="282316"/>
                    <a:pt x="448850" y="293128"/>
                    <a:pt x="445494" y="294053"/>
                  </a:cubicBezTo>
                  <a:cubicBezTo>
                    <a:pt x="445140" y="294237"/>
                    <a:pt x="443285" y="290449"/>
                    <a:pt x="443108" y="290726"/>
                  </a:cubicBezTo>
                  <a:cubicBezTo>
                    <a:pt x="437985" y="296548"/>
                    <a:pt x="425971" y="312535"/>
                    <a:pt x="427207" y="322053"/>
                  </a:cubicBezTo>
                  <a:cubicBezTo>
                    <a:pt x="429504" y="318726"/>
                    <a:pt x="431978" y="323254"/>
                    <a:pt x="434363" y="325010"/>
                  </a:cubicBezTo>
                  <a:cubicBezTo>
                    <a:pt x="441165" y="309485"/>
                    <a:pt x="448320" y="311795"/>
                    <a:pt x="455564" y="320852"/>
                  </a:cubicBezTo>
                  <a:cubicBezTo>
                    <a:pt x="468462" y="293590"/>
                    <a:pt x="480829" y="301815"/>
                    <a:pt x="487720" y="278805"/>
                  </a:cubicBezTo>
                  <a:cubicBezTo>
                    <a:pt x="491783" y="282871"/>
                    <a:pt x="495405" y="269564"/>
                    <a:pt x="499469" y="275016"/>
                  </a:cubicBezTo>
                  <a:cubicBezTo>
                    <a:pt x="496377" y="278620"/>
                    <a:pt x="496112" y="281947"/>
                    <a:pt x="497437" y="285366"/>
                  </a:cubicBezTo>
                  <a:cubicBezTo>
                    <a:pt x="500529" y="278158"/>
                    <a:pt x="503532" y="281300"/>
                    <a:pt x="506801" y="284996"/>
                  </a:cubicBezTo>
                  <a:cubicBezTo>
                    <a:pt x="509804" y="280376"/>
                    <a:pt x="512808" y="275570"/>
                    <a:pt x="515900" y="270857"/>
                  </a:cubicBezTo>
                  <a:cubicBezTo>
                    <a:pt x="525175" y="282778"/>
                    <a:pt x="525440" y="274277"/>
                    <a:pt x="530034" y="263742"/>
                  </a:cubicBezTo>
                  <a:cubicBezTo>
                    <a:pt x="532242" y="277788"/>
                    <a:pt x="540635" y="261893"/>
                    <a:pt x="546288" y="252837"/>
                  </a:cubicBezTo>
                  <a:cubicBezTo>
                    <a:pt x="545670" y="253854"/>
                    <a:pt x="551412" y="256256"/>
                    <a:pt x="551059" y="252375"/>
                  </a:cubicBezTo>
                  <a:cubicBezTo>
                    <a:pt x="550264" y="243966"/>
                    <a:pt x="548320" y="245814"/>
                    <a:pt x="543726" y="242487"/>
                  </a:cubicBezTo>
                  <a:cubicBezTo>
                    <a:pt x="540635" y="241471"/>
                    <a:pt x="534892" y="251543"/>
                    <a:pt x="531977" y="246461"/>
                  </a:cubicBezTo>
                  <a:cubicBezTo>
                    <a:pt x="532331" y="247015"/>
                    <a:pt x="537896" y="233154"/>
                    <a:pt x="531801" y="232784"/>
                  </a:cubicBezTo>
                  <a:close/>
                  <a:moveTo>
                    <a:pt x="1511126" y="234170"/>
                  </a:moveTo>
                  <a:cubicBezTo>
                    <a:pt x="1500349" y="239807"/>
                    <a:pt x="1519783" y="266606"/>
                    <a:pt x="1523228" y="250804"/>
                  </a:cubicBezTo>
                  <a:cubicBezTo>
                    <a:pt x="1527999" y="241748"/>
                    <a:pt x="1513864" y="234170"/>
                    <a:pt x="1511126" y="234170"/>
                  </a:cubicBezTo>
                  <a:close/>
                  <a:moveTo>
                    <a:pt x="895934" y="280838"/>
                  </a:moveTo>
                  <a:cubicBezTo>
                    <a:pt x="894432" y="283148"/>
                    <a:pt x="892842" y="285551"/>
                    <a:pt x="891340" y="287953"/>
                  </a:cubicBezTo>
                  <a:cubicBezTo>
                    <a:pt x="893018" y="290171"/>
                    <a:pt x="894697" y="292204"/>
                    <a:pt x="896287" y="294515"/>
                  </a:cubicBezTo>
                  <a:cubicBezTo>
                    <a:pt x="897877" y="292112"/>
                    <a:pt x="899379" y="289894"/>
                    <a:pt x="900881" y="287584"/>
                  </a:cubicBezTo>
                  <a:cubicBezTo>
                    <a:pt x="899291" y="285273"/>
                    <a:pt x="897524" y="283056"/>
                    <a:pt x="895934" y="280838"/>
                  </a:cubicBezTo>
                  <a:close/>
                  <a:moveTo>
                    <a:pt x="907859" y="285181"/>
                  </a:moveTo>
                  <a:cubicBezTo>
                    <a:pt x="906623" y="284996"/>
                    <a:pt x="905651" y="285366"/>
                    <a:pt x="905651" y="287122"/>
                  </a:cubicBezTo>
                  <a:cubicBezTo>
                    <a:pt x="905651" y="289062"/>
                    <a:pt x="910333" y="290633"/>
                    <a:pt x="910245" y="287122"/>
                  </a:cubicBezTo>
                  <a:cubicBezTo>
                    <a:pt x="910245" y="286198"/>
                    <a:pt x="909008" y="285366"/>
                    <a:pt x="907859" y="285181"/>
                  </a:cubicBezTo>
                  <a:close/>
                  <a:moveTo>
                    <a:pt x="492666" y="286752"/>
                  </a:moveTo>
                  <a:cubicBezTo>
                    <a:pt x="491518" y="286567"/>
                    <a:pt x="490281" y="287214"/>
                    <a:pt x="490370" y="288970"/>
                  </a:cubicBezTo>
                  <a:cubicBezTo>
                    <a:pt x="490370" y="290818"/>
                    <a:pt x="495140" y="292204"/>
                    <a:pt x="495052" y="288693"/>
                  </a:cubicBezTo>
                  <a:cubicBezTo>
                    <a:pt x="495052" y="287769"/>
                    <a:pt x="493903" y="286937"/>
                    <a:pt x="492666" y="286752"/>
                  </a:cubicBezTo>
                  <a:close/>
                  <a:moveTo>
                    <a:pt x="572878" y="291280"/>
                  </a:moveTo>
                  <a:cubicBezTo>
                    <a:pt x="572437" y="291188"/>
                    <a:pt x="571730" y="291465"/>
                    <a:pt x="570670" y="292666"/>
                  </a:cubicBezTo>
                  <a:cubicBezTo>
                    <a:pt x="567931" y="295901"/>
                    <a:pt x="566695" y="304403"/>
                    <a:pt x="570935" y="299690"/>
                  </a:cubicBezTo>
                  <a:cubicBezTo>
                    <a:pt x="572967" y="297287"/>
                    <a:pt x="574115" y="291835"/>
                    <a:pt x="572878" y="291280"/>
                  </a:cubicBezTo>
                  <a:close/>
                  <a:moveTo>
                    <a:pt x="869697" y="294053"/>
                  </a:moveTo>
                  <a:cubicBezTo>
                    <a:pt x="869255" y="294053"/>
                    <a:pt x="868549" y="294330"/>
                    <a:pt x="867930" y="295439"/>
                  </a:cubicBezTo>
                  <a:cubicBezTo>
                    <a:pt x="863160" y="289894"/>
                    <a:pt x="858831" y="305234"/>
                    <a:pt x="854061" y="302832"/>
                  </a:cubicBezTo>
                  <a:cubicBezTo>
                    <a:pt x="859008" y="316324"/>
                    <a:pt x="863337" y="300983"/>
                    <a:pt x="867930" y="295439"/>
                  </a:cubicBezTo>
                  <a:cubicBezTo>
                    <a:pt x="871640" y="297472"/>
                    <a:pt x="871287" y="294053"/>
                    <a:pt x="869697" y="294053"/>
                  </a:cubicBezTo>
                  <a:close/>
                  <a:moveTo>
                    <a:pt x="559362" y="293128"/>
                  </a:moveTo>
                  <a:cubicBezTo>
                    <a:pt x="559009" y="292112"/>
                    <a:pt x="557949" y="291650"/>
                    <a:pt x="556447" y="293313"/>
                  </a:cubicBezTo>
                  <a:cubicBezTo>
                    <a:pt x="555122" y="295254"/>
                    <a:pt x="555740" y="300059"/>
                    <a:pt x="558744" y="296640"/>
                  </a:cubicBezTo>
                  <a:cubicBezTo>
                    <a:pt x="559451" y="295716"/>
                    <a:pt x="559804" y="294145"/>
                    <a:pt x="559362" y="293128"/>
                  </a:cubicBezTo>
                  <a:close/>
                  <a:moveTo>
                    <a:pt x="846906" y="301076"/>
                  </a:moveTo>
                  <a:cubicBezTo>
                    <a:pt x="845757" y="300891"/>
                    <a:pt x="844520" y="301261"/>
                    <a:pt x="844520" y="303016"/>
                  </a:cubicBezTo>
                  <a:cubicBezTo>
                    <a:pt x="844609" y="304865"/>
                    <a:pt x="849379" y="306528"/>
                    <a:pt x="849291" y="303016"/>
                  </a:cubicBezTo>
                  <a:cubicBezTo>
                    <a:pt x="849291" y="302092"/>
                    <a:pt x="848054" y="301168"/>
                    <a:pt x="846906" y="301076"/>
                  </a:cubicBezTo>
                  <a:close/>
                  <a:moveTo>
                    <a:pt x="839750" y="303386"/>
                  </a:moveTo>
                  <a:cubicBezTo>
                    <a:pt x="824644" y="305049"/>
                    <a:pt x="841782" y="326304"/>
                    <a:pt x="839750" y="303386"/>
                  </a:cubicBezTo>
                  <a:close/>
                  <a:moveTo>
                    <a:pt x="563161" y="305234"/>
                  </a:moveTo>
                  <a:cubicBezTo>
                    <a:pt x="562631" y="305234"/>
                    <a:pt x="562013" y="305604"/>
                    <a:pt x="561394" y="306805"/>
                  </a:cubicBezTo>
                  <a:cubicBezTo>
                    <a:pt x="553620" y="297564"/>
                    <a:pt x="554150" y="324548"/>
                    <a:pt x="561394" y="306805"/>
                  </a:cubicBezTo>
                  <a:cubicBezTo>
                    <a:pt x="565016" y="308838"/>
                    <a:pt x="564663" y="305142"/>
                    <a:pt x="563161" y="305234"/>
                  </a:cubicBezTo>
                  <a:close/>
                  <a:moveTo>
                    <a:pt x="825704" y="312904"/>
                  </a:moveTo>
                  <a:cubicBezTo>
                    <a:pt x="825263" y="312812"/>
                    <a:pt x="824556" y="312904"/>
                    <a:pt x="823496" y="314106"/>
                  </a:cubicBezTo>
                  <a:cubicBezTo>
                    <a:pt x="820757" y="317248"/>
                    <a:pt x="819520" y="325842"/>
                    <a:pt x="823672" y="321037"/>
                  </a:cubicBezTo>
                  <a:cubicBezTo>
                    <a:pt x="825793" y="318634"/>
                    <a:pt x="826941" y="313459"/>
                    <a:pt x="825704" y="312904"/>
                  </a:cubicBezTo>
                  <a:close/>
                  <a:moveTo>
                    <a:pt x="547437" y="309947"/>
                  </a:moveTo>
                  <a:cubicBezTo>
                    <a:pt x="546642" y="309762"/>
                    <a:pt x="545935" y="309855"/>
                    <a:pt x="545052" y="310779"/>
                  </a:cubicBezTo>
                  <a:cubicBezTo>
                    <a:pt x="542843" y="315677"/>
                    <a:pt x="546288" y="316601"/>
                    <a:pt x="549822" y="317525"/>
                  </a:cubicBezTo>
                  <a:cubicBezTo>
                    <a:pt x="551589" y="314845"/>
                    <a:pt x="549822" y="310502"/>
                    <a:pt x="547437" y="309947"/>
                  </a:cubicBezTo>
                  <a:close/>
                  <a:moveTo>
                    <a:pt x="537984" y="315954"/>
                  </a:moveTo>
                  <a:cubicBezTo>
                    <a:pt x="536748" y="315769"/>
                    <a:pt x="535776" y="316324"/>
                    <a:pt x="535776" y="318079"/>
                  </a:cubicBezTo>
                  <a:cubicBezTo>
                    <a:pt x="535776" y="320020"/>
                    <a:pt x="540370" y="321221"/>
                    <a:pt x="540370" y="317710"/>
                  </a:cubicBezTo>
                  <a:cubicBezTo>
                    <a:pt x="540281" y="316786"/>
                    <a:pt x="539133" y="316046"/>
                    <a:pt x="537984" y="315954"/>
                  </a:cubicBezTo>
                  <a:close/>
                  <a:moveTo>
                    <a:pt x="807241" y="319650"/>
                  </a:moveTo>
                  <a:cubicBezTo>
                    <a:pt x="802471" y="317895"/>
                    <a:pt x="797701" y="324733"/>
                    <a:pt x="792930" y="325657"/>
                  </a:cubicBezTo>
                  <a:cubicBezTo>
                    <a:pt x="796199" y="332588"/>
                    <a:pt x="799379" y="328984"/>
                    <a:pt x="802471" y="325010"/>
                  </a:cubicBezTo>
                  <a:cubicBezTo>
                    <a:pt x="805740" y="332034"/>
                    <a:pt x="808743" y="328707"/>
                    <a:pt x="811835" y="324825"/>
                  </a:cubicBezTo>
                  <a:cubicBezTo>
                    <a:pt x="810157" y="321868"/>
                    <a:pt x="808832" y="320297"/>
                    <a:pt x="807241" y="319650"/>
                  </a:cubicBezTo>
                  <a:close/>
                  <a:moveTo>
                    <a:pt x="430829" y="222619"/>
                  </a:moveTo>
                  <a:cubicBezTo>
                    <a:pt x="430388" y="221602"/>
                    <a:pt x="429151" y="221140"/>
                    <a:pt x="427649" y="222896"/>
                  </a:cubicBezTo>
                  <a:cubicBezTo>
                    <a:pt x="426324" y="224744"/>
                    <a:pt x="427119" y="229550"/>
                    <a:pt x="430211" y="226223"/>
                  </a:cubicBezTo>
                  <a:cubicBezTo>
                    <a:pt x="430829" y="225299"/>
                    <a:pt x="431183" y="223635"/>
                    <a:pt x="430829" y="222619"/>
                  </a:cubicBezTo>
                  <a:close/>
                  <a:moveTo>
                    <a:pt x="420847" y="235556"/>
                  </a:moveTo>
                  <a:cubicBezTo>
                    <a:pt x="420494" y="235371"/>
                    <a:pt x="419699" y="235741"/>
                    <a:pt x="418727" y="236942"/>
                  </a:cubicBezTo>
                  <a:cubicBezTo>
                    <a:pt x="415900" y="240084"/>
                    <a:pt x="414487" y="248679"/>
                    <a:pt x="418727" y="243873"/>
                  </a:cubicBezTo>
                  <a:cubicBezTo>
                    <a:pt x="420759" y="241471"/>
                    <a:pt x="422172" y="236018"/>
                    <a:pt x="420847" y="235556"/>
                  </a:cubicBezTo>
                  <a:close/>
                  <a:moveTo>
                    <a:pt x="447437" y="252005"/>
                  </a:moveTo>
                  <a:cubicBezTo>
                    <a:pt x="446642" y="251821"/>
                    <a:pt x="445759" y="252098"/>
                    <a:pt x="444875" y="253022"/>
                  </a:cubicBezTo>
                  <a:cubicBezTo>
                    <a:pt x="447879" y="256441"/>
                    <a:pt x="445228" y="263464"/>
                    <a:pt x="449645" y="259768"/>
                  </a:cubicBezTo>
                  <a:cubicBezTo>
                    <a:pt x="451412" y="257088"/>
                    <a:pt x="449822" y="252560"/>
                    <a:pt x="447437" y="252005"/>
                  </a:cubicBezTo>
                  <a:close/>
                  <a:moveTo>
                    <a:pt x="432773" y="252190"/>
                  </a:moveTo>
                  <a:cubicBezTo>
                    <a:pt x="430476" y="252283"/>
                    <a:pt x="427384" y="255055"/>
                    <a:pt x="430829" y="260322"/>
                  </a:cubicBezTo>
                  <a:cubicBezTo>
                    <a:pt x="426059" y="260045"/>
                    <a:pt x="421642" y="272244"/>
                    <a:pt x="416695" y="260969"/>
                  </a:cubicBezTo>
                  <a:cubicBezTo>
                    <a:pt x="412896" y="268270"/>
                    <a:pt x="392314" y="293221"/>
                    <a:pt x="403002" y="288693"/>
                  </a:cubicBezTo>
                  <a:cubicBezTo>
                    <a:pt x="406094" y="284072"/>
                    <a:pt x="409098" y="279452"/>
                    <a:pt x="412101" y="274831"/>
                  </a:cubicBezTo>
                  <a:cubicBezTo>
                    <a:pt x="413780" y="277049"/>
                    <a:pt x="415458" y="279174"/>
                    <a:pt x="417137" y="281392"/>
                  </a:cubicBezTo>
                  <a:cubicBezTo>
                    <a:pt x="420759" y="261524"/>
                    <a:pt x="441872" y="276402"/>
                    <a:pt x="430829" y="260322"/>
                  </a:cubicBezTo>
                  <a:cubicBezTo>
                    <a:pt x="436748" y="254685"/>
                    <a:pt x="435070" y="252098"/>
                    <a:pt x="432773" y="252190"/>
                  </a:cubicBezTo>
                  <a:close/>
                  <a:moveTo>
                    <a:pt x="440900" y="270118"/>
                  </a:moveTo>
                  <a:cubicBezTo>
                    <a:pt x="440547" y="269102"/>
                    <a:pt x="439663" y="268824"/>
                    <a:pt x="438161" y="270488"/>
                  </a:cubicBezTo>
                  <a:cubicBezTo>
                    <a:pt x="436836" y="272521"/>
                    <a:pt x="437455" y="276956"/>
                    <a:pt x="440547" y="273630"/>
                  </a:cubicBezTo>
                  <a:cubicBezTo>
                    <a:pt x="441165" y="272706"/>
                    <a:pt x="441253" y="271135"/>
                    <a:pt x="440900" y="270118"/>
                  </a:cubicBezTo>
                  <a:close/>
                  <a:moveTo>
                    <a:pt x="431006" y="275478"/>
                  </a:moveTo>
                  <a:cubicBezTo>
                    <a:pt x="429769" y="275293"/>
                    <a:pt x="428797" y="275663"/>
                    <a:pt x="428797" y="277419"/>
                  </a:cubicBezTo>
                  <a:cubicBezTo>
                    <a:pt x="428797" y="279359"/>
                    <a:pt x="433656" y="280930"/>
                    <a:pt x="433568" y="277419"/>
                  </a:cubicBezTo>
                  <a:cubicBezTo>
                    <a:pt x="433568" y="276494"/>
                    <a:pt x="432154" y="275570"/>
                    <a:pt x="431006" y="275478"/>
                  </a:cubicBezTo>
                  <a:close/>
                  <a:moveTo>
                    <a:pt x="395847" y="278805"/>
                  </a:moveTo>
                  <a:cubicBezTo>
                    <a:pt x="391783" y="285181"/>
                    <a:pt x="388338" y="282686"/>
                    <a:pt x="384186" y="289524"/>
                  </a:cubicBezTo>
                  <a:cubicBezTo>
                    <a:pt x="381006" y="294607"/>
                    <a:pt x="382420" y="300152"/>
                    <a:pt x="379593" y="303201"/>
                  </a:cubicBezTo>
                  <a:cubicBezTo>
                    <a:pt x="380123" y="302647"/>
                    <a:pt x="373939" y="298766"/>
                    <a:pt x="372437" y="300059"/>
                  </a:cubicBezTo>
                  <a:cubicBezTo>
                    <a:pt x="369080" y="302832"/>
                    <a:pt x="369169" y="307637"/>
                    <a:pt x="370229" y="310317"/>
                  </a:cubicBezTo>
                  <a:cubicBezTo>
                    <a:pt x="374911" y="307175"/>
                    <a:pt x="379769" y="307083"/>
                    <a:pt x="384540" y="309947"/>
                  </a:cubicBezTo>
                  <a:cubicBezTo>
                    <a:pt x="388427" y="304680"/>
                    <a:pt x="392048" y="294977"/>
                    <a:pt x="396024" y="299228"/>
                  </a:cubicBezTo>
                  <a:cubicBezTo>
                    <a:pt x="392578" y="305049"/>
                    <a:pt x="386130" y="310964"/>
                    <a:pt x="389310" y="316508"/>
                  </a:cubicBezTo>
                  <a:cubicBezTo>
                    <a:pt x="396377" y="315862"/>
                    <a:pt x="403356" y="309762"/>
                    <a:pt x="410335" y="305419"/>
                  </a:cubicBezTo>
                  <a:cubicBezTo>
                    <a:pt x="405476" y="293775"/>
                    <a:pt x="400882" y="305789"/>
                    <a:pt x="396024" y="299228"/>
                  </a:cubicBezTo>
                  <a:cubicBezTo>
                    <a:pt x="396819" y="298119"/>
                    <a:pt x="397702" y="296825"/>
                    <a:pt x="398409" y="295716"/>
                  </a:cubicBezTo>
                  <a:cubicBezTo>
                    <a:pt x="391783" y="290264"/>
                    <a:pt x="399469" y="284442"/>
                    <a:pt x="395847" y="278805"/>
                  </a:cubicBezTo>
                  <a:close/>
                  <a:moveTo>
                    <a:pt x="417313" y="296270"/>
                  </a:moveTo>
                  <a:cubicBezTo>
                    <a:pt x="416077" y="296086"/>
                    <a:pt x="414928" y="296732"/>
                    <a:pt x="414928" y="298488"/>
                  </a:cubicBezTo>
                  <a:cubicBezTo>
                    <a:pt x="414928" y="300337"/>
                    <a:pt x="419699" y="302000"/>
                    <a:pt x="419699" y="298488"/>
                  </a:cubicBezTo>
                  <a:cubicBezTo>
                    <a:pt x="419699" y="297472"/>
                    <a:pt x="418462" y="296455"/>
                    <a:pt x="417313" y="296270"/>
                  </a:cubicBezTo>
                  <a:close/>
                  <a:moveTo>
                    <a:pt x="380034" y="316878"/>
                  </a:moveTo>
                  <a:cubicBezTo>
                    <a:pt x="378444" y="319188"/>
                    <a:pt x="376943" y="321499"/>
                    <a:pt x="375441" y="323901"/>
                  </a:cubicBezTo>
                  <a:cubicBezTo>
                    <a:pt x="377914" y="327228"/>
                    <a:pt x="376324" y="330647"/>
                    <a:pt x="377826" y="333974"/>
                  </a:cubicBezTo>
                  <a:cubicBezTo>
                    <a:pt x="381183" y="328152"/>
                    <a:pt x="386218" y="322330"/>
                    <a:pt x="380034" y="316878"/>
                  </a:cubicBezTo>
                  <a:close/>
                  <a:moveTo>
                    <a:pt x="410511" y="319096"/>
                  </a:moveTo>
                  <a:cubicBezTo>
                    <a:pt x="404416" y="326304"/>
                    <a:pt x="398144" y="327043"/>
                    <a:pt x="392137" y="340351"/>
                  </a:cubicBezTo>
                  <a:cubicBezTo>
                    <a:pt x="395317" y="344786"/>
                    <a:pt x="398586" y="349222"/>
                    <a:pt x="401854" y="353658"/>
                  </a:cubicBezTo>
                  <a:cubicBezTo>
                    <a:pt x="405829" y="340628"/>
                    <a:pt x="421995" y="362529"/>
                    <a:pt x="418108" y="342753"/>
                  </a:cubicBezTo>
                  <a:cubicBezTo>
                    <a:pt x="411395" y="348021"/>
                    <a:pt x="418550" y="338872"/>
                    <a:pt x="417932" y="335915"/>
                  </a:cubicBezTo>
                  <a:cubicBezTo>
                    <a:pt x="416430" y="329076"/>
                    <a:pt x="408745" y="325842"/>
                    <a:pt x="410511" y="319096"/>
                  </a:cubicBezTo>
                  <a:close/>
                  <a:moveTo>
                    <a:pt x="755210" y="328429"/>
                  </a:moveTo>
                  <a:cubicBezTo>
                    <a:pt x="750528" y="326674"/>
                    <a:pt x="746023" y="333235"/>
                    <a:pt x="741341" y="334159"/>
                  </a:cubicBezTo>
                  <a:cubicBezTo>
                    <a:pt x="747878" y="346265"/>
                    <a:pt x="753885" y="334898"/>
                    <a:pt x="760157" y="333605"/>
                  </a:cubicBezTo>
                  <a:cubicBezTo>
                    <a:pt x="758567" y="330555"/>
                    <a:pt x="756800" y="328984"/>
                    <a:pt x="755210" y="328429"/>
                  </a:cubicBezTo>
                  <a:close/>
                  <a:moveTo>
                    <a:pt x="776058" y="337116"/>
                  </a:moveTo>
                  <a:cubicBezTo>
                    <a:pt x="775174" y="337301"/>
                    <a:pt x="773938" y="338872"/>
                    <a:pt x="772082" y="343308"/>
                  </a:cubicBezTo>
                  <a:cubicBezTo>
                    <a:pt x="770492" y="339796"/>
                    <a:pt x="768902" y="341552"/>
                    <a:pt x="767312" y="343492"/>
                  </a:cubicBezTo>
                  <a:cubicBezTo>
                    <a:pt x="759892" y="328245"/>
                    <a:pt x="747171" y="359018"/>
                    <a:pt x="758213" y="364377"/>
                  </a:cubicBezTo>
                  <a:cubicBezTo>
                    <a:pt x="762719" y="349592"/>
                    <a:pt x="765015" y="356060"/>
                    <a:pt x="767312" y="343492"/>
                  </a:cubicBezTo>
                  <a:cubicBezTo>
                    <a:pt x="768991" y="347004"/>
                    <a:pt x="770581" y="345248"/>
                    <a:pt x="772082" y="343308"/>
                  </a:cubicBezTo>
                  <a:cubicBezTo>
                    <a:pt x="777913" y="350239"/>
                    <a:pt x="778885" y="336839"/>
                    <a:pt x="776058" y="337116"/>
                  </a:cubicBezTo>
                  <a:close/>
                  <a:moveTo>
                    <a:pt x="727030" y="334806"/>
                  </a:moveTo>
                  <a:cubicBezTo>
                    <a:pt x="724733" y="339426"/>
                    <a:pt x="720228" y="344047"/>
                    <a:pt x="722701" y="348483"/>
                  </a:cubicBezTo>
                  <a:cubicBezTo>
                    <a:pt x="724203" y="346542"/>
                    <a:pt x="725793" y="344971"/>
                    <a:pt x="727471" y="348483"/>
                  </a:cubicBezTo>
                  <a:cubicBezTo>
                    <a:pt x="730033" y="343770"/>
                    <a:pt x="731977" y="339149"/>
                    <a:pt x="727030" y="334806"/>
                  </a:cubicBezTo>
                  <a:close/>
                  <a:moveTo>
                    <a:pt x="715546" y="345526"/>
                  </a:moveTo>
                  <a:cubicBezTo>
                    <a:pt x="709009" y="355506"/>
                    <a:pt x="701500" y="350054"/>
                    <a:pt x="701676" y="359572"/>
                  </a:cubicBezTo>
                  <a:cubicBezTo>
                    <a:pt x="701765" y="364377"/>
                    <a:pt x="694786" y="356430"/>
                    <a:pt x="694344" y="356430"/>
                  </a:cubicBezTo>
                  <a:cubicBezTo>
                    <a:pt x="688602" y="356800"/>
                    <a:pt x="685334" y="370661"/>
                    <a:pt x="680652" y="370661"/>
                  </a:cubicBezTo>
                  <a:cubicBezTo>
                    <a:pt x="672436" y="364193"/>
                    <a:pt x="693196" y="356522"/>
                    <a:pt x="684980" y="350054"/>
                  </a:cubicBezTo>
                  <a:cubicBezTo>
                    <a:pt x="678885" y="361143"/>
                    <a:pt x="672436" y="353288"/>
                    <a:pt x="666341" y="364377"/>
                  </a:cubicBezTo>
                  <a:cubicBezTo>
                    <a:pt x="664927" y="367797"/>
                    <a:pt x="666252" y="371123"/>
                    <a:pt x="663956" y="374635"/>
                  </a:cubicBezTo>
                  <a:cubicBezTo>
                    <a:pt x="661129" y="378978"/>
                    <a:pt x="655122" y="376114"/>
                    <a:pt x="661747" y="384985"/>
                  </a:cubicBezTo>
                  <a:cubicBezTo>
                    <a:pt x="658655" y="386002"/>
                    <a:pt x="655740" y="387295"/>
                    <a:pt x="652648" y="392286"/>
                  </a:cubicBezTo>
                  <a:cubicBezTo>
                    <a:pt x="647790" y="382860"/>
                    <a:pt x="643373" y="410028"/>
                    <a:pt x="638337" y="392748"/>
                  </a:cubicBezTo>
                  <a:cubicBezTo>
                    <a:pt x="641871" y="392932"/>
                    <a:pt x="656624" y="380549"/>
                    <a:pt x="652207" y="371678"/>
                  </a:cubicBezTo>
                  <a:cubicBezTo>
                    <a:pt x="648938" y="384246"/>
                    <a:pt x="633832" y="378331"/>
                    <a:pt x="638337" y="392748"/>
                  </a:cubicBezTo>
                  <a:cubicBezTo>
                    <a:pt x="636041" y="396074"/>
                    <a:pt x="633832" y="391361"/>
                    <a:pt x="631447" y="389513"/>
                  </a:cubicBezTo>
                  <a:cubicBezTo>
                    <a:pt x="626853" y="401249"/>
                    <a:pt x="621818" y="389421"/>
                    <a:pt x="617136" y="390160"/>
                  </a:cubicBezTo>
                  <a:cubicBezTo>
                    <a:pt x="600440" y="414649"/>
                    <a:pt x="584097" y="427402"/>
                    <a:pt x="573497" y="456419"/>
                  </a:cubicBezTo>
                  <a:cubicBezTo>
                    <a:pt x="568550" y="444128"/>
                    <a:pt x="564044" y="452722"/>
                    <a:pt x="559186" y="443297"/>
                  </a:cubicBezTo>
                  <a:cubicBezTo>
                    <a:pt x="549027" y="458360"/>
                    <a:pt x="552119" y="464459"/>
                    <a:pt x="540546" y="464551"/>
                  </a:cubicBezTo>
                  <a:cubicBezTo>
                    <a:pt x="541430" y="470743"/>
                    <a:pt x="540370" y="479891"/>
                    <a:pt x="538779" y="488578"/>
                  </a:cubicBezTo>
                  <a:cubicBezTo>
                    <a:pt x="537101" y="496987"/>
                    <a:pt x="526147" y="503733"/>
                    <a:pt x="536748" y="512328"/>
                  </a:cubicBezTo>
                  <a:cubicBezTo>
                    <a:pt x="545493" y="504011"/>
                    <a:pt x="542666" y="507984"/>
                    <a:pt x="548055" y="494862"/>
                  </a:cubicBezTo>
                  <a:cubicBezTo>
                    <a:pt x="552119" y="500776"/>
                    <a:pt x="556271" y="500961"/>
                    <a:pt x="560157" y="497911"/>
                  </a:cubicBezTo>
                  <a:cubicBezTo>
                    <a:pt x="555034" y="489872"/>
                    <a:pt x="567313" y="487007"/>
                    <a:pt x="567136" y="487377"/>
                  </a:cubicBezTo>
                  <a:cubicBezTo>
                    <a:pt x="571112" y="480169"/>
                    <a:pt x="569433" y="467231"/>
                    <a:pt x="573850" y="470096"/>
                  </a:cubicBezTo>
                  <a:cubicBezTo>
                    <a:pt x="574557" y="474624"/>
                    <a:pt x="575175" y="479152"/>
                    <a:pt x="578620" y="483588"/>
                  </a:cubicBezTo>
                  <a:cubicBezTo>
                    <a:pt x="589044" y="476380"/>
                    <a:pt x="572613" y="470188"/>
                    <a:pt x="583037" y="462980"/>
                  </a:cubicBezTo>
                  <a:cubicBezTo>
                    <a:pt x="589044" y="468432"/>
                    <a:pt x="587984" y="474069"/>
                    <a:pt x="590546" y="479614"/>
                  </a:cubicBezTo>
                  <a:cubicBezTo>
                    <a:pt x="595051" y="466492"/>
                    <a:pt x="595316" y="466030"/>
                    <a:pt x="604239" y="458822"/>
                  </a:cubicBezTo>
                  <a:cubicBezTo>
                    <a:pt x="602030" y="451983"/>
                    <a:pt x="588956" y="445792"/>
                    <a:pt x="594345" y="438768"/>
                  </a:cubicBezTo>
                  <a:cubicBezTo>
                    <a:pt x="596553" y="434148"/>
                    <a:pt x="599027" y="433131"/>
                    <a:pt x="601412" y="434979"/>
                  </a:cubicBezTo>
                  <a:cubicBezTo>
                    <a:pt x="606447" y="439323"/>
                    <a:pt x="604150" y="444036"/>
                    <a:pt x="601677" y="448656"/>
                  </a:cubicBezTo>
                  <a:cubicBezTo>
                    <a:pt x="604239" y="453831"/>
                    <a:pt x="611394" y="455680"/>
                    <a:pt x="615899" y="455033"/>
                  </a:cubicBezTo>
                  <a:cubicBezTo>
                    <a:pt x="617401" y="454848"/>
                    <a:pt x="618991" y="447732"/>
                    <a:pt x="620493" y="447917"/>
                  </a:cubicBezTo>
                  <a:cubicBezTo>
                    <a:pt x="621465" y="448009"/>
                    <a:pt x="626942" y="451429"/>
                    <a:pt x="627648" y="451059"/>
                  </a:cubicBezTo>
                  <a:cubicBezTo>
                    <a:pt x="632242" y="448564"/>
                    <a:pt x="634804" y="437105"/>
                    <a:pt x="639132" y="433593"/>
                  </a:cubicBezTo>
                  <a:cubicBezTo>
                    <a:pt x="640458" y="432484"/>
                    <a:pt x="647878" y="434148"/>
                    <a:pt x="648673" y="433409"/>
                  </a:cubicBezTo>
                  <a:cubicBezTo>
                    <a:pt x="654680" y="427309"/>
                    <a:pt x="657595" y="417052"/>
                    <a:pt x="662366" y="412154"/>
                  </a:cubicBezTo>
                  <a:cubicBezTo>
                    <a:pt x="665104" y="425092"/>
                    <a:pt x="674115" y="409289"/>
                    <a:pt x="681182" y="404853"/>
                  </a:cubicBezTo>
                  <a:cubicBezTo>
                    <a:pt x="682684" y="403837"/>
                    <a:pt x="683390" y="408088"/>
                    <a:pt x="685952" y="404576"/>
                  </a:cubicBezTo>
                  <a:cubicBezTo>
                    <a:pt x="690016" y="399124"/>
                    <a:pt x="699468" y="397183"/>
                    <a:pt x="706977" y="400418"/>
                  </a:cubicBezTo>
                  <a:cubicBezTo>
                    <a:pt x="711040" y="388959"/>
                    <a:pt x="713867" y="379256"/>
                    <a:pt x="723054" y="382582"/>
                  </a:cubicBezTo>
                  <a:cubicBezTo>
                    <a:pt x="729150" y="374358"/>
                    <a:pt x="731447" y="366503"/>
                    <a:pt x="729856" y="358556"/>
                  </a:cubicBezTo>
                  <a:cubicBezTo>
                    <a:pt x="724380" y="359849"/>
                    <a:pt x="718991" y="368443"/>
                    <a:pt x="713337" y="362529"/>
                  </a:cubicBezTo>
                  <a:cubicBezTo>
                    <a:pt x="718814" y="356615"/>
                    <a:pt x="720139" y="351070"/>
                    <a:pt x="715546" y="345526"/>
                  </a:cubicBezTo>
                  <a:close/>
                  <a:moveTo>
                    <a:pt x="743726" y="353843"/>
                  </a:moveTo>
                  <a:cubicBezTo>
                    <a:pt x="743284" y="353658"/>
                    <a:pt x="742666" y="353750"/>
                    <a:pt x="741517" y="354582"/>
                  </a:cubicBezTo>
                  <a:cubicBezTo>
                    <a:pt x="739220" y="358278"/>
                    <a:pt x="743019" y="364932"/>
                    <a:pt x="746553" y="361328"/>
                  </a:cubicBezTo>
                  <a:cubicBezTo>
                    <a:pt x="744256" y="358833"/>
                    <a:pt x="745051" y="354397"/>
                    <a:pt x="743726" y="353843"/>
                  </a:cubicBezTo>
                  <a:close/>
                  <a:moveTo>
                    <a:pt x="1147965" y="373896"/>
                  </a:moveTo>
                  <a:cubicBezTo>
                    <a:pt x="1141693" y="374173"/>
                    <a:pt x="1139572" y="382305"/>
                    <a:pt x="1141162" y="391084"/>
                  </a:cubicBezTo>
                  <a:cubicBezTo>
                    <a:pt x="1147435" y="390807"/>
                    <a:pt x="1149643" y="382675"/>
                    <a:pt x="1147965" y="373896"/>
                  </a:cubicBezTo>
                  <a:close/>
                  <a:moveTo>
                    <a:pt x="1230473" y="374265"/>
                  </a:moveTo>
                  <a:cubicBezTo>
                    <a:pt x="1223671" y="387757"/>
                    <a:pt x="1216604" y="392563"/>
                    <a:pt x="1209625" y="398847"/>
                  </a:cubicBezTo>
                  <a:cubicBezTo>
                    <a:pt x="1214660" y="416220"/>
                    <a:pt x="1218812" y="389144"/>
                    <a:pt x="1223760" y="398477"/>
                  </a:cubicBezTo>
                  <a:cubicBezTo>
                    <a:pt x="1227823" y="405500"/>
                    <a:pt x="1231798" y="401804"/>
                    <a:pt x="1235862" y="408180"/>
                  </a:cubicBezTo>
                  <a:cubicBezTo>
                    <a:pt x="1238865" y="402451"/>
                    <a:pt x="1245138" y="396444"/>
                    <a:pt x="1242576" y="390899"/>
                  </a:cubicBezTo>
                  <a:cubicBezTo>
                    <a:pt x="1238777" y="397091"/>
                    <a:pt x="1234714" y="397276"/>
                    <a:pt x="1230738" y="394688"/>
                  </a:cubicBezTo>
                  <a:cubicBezTo>
                    <a:pt x="1238159" y="387573"/>
                    <a:pt x="1238159" y="380827"/>
                    <a:pt x="1230473" y="374265"/>
                  </a:cubicBezTo>
                  <a:close/>
                  <a:moveTo>
                    <a:pt x="1157064" y="379256"/>
                  </a:moveTo>
                  <a:cubicBezTo>
                    <a:pt x="1155915" y="378978"/>
                    <a:pt x="1154502" y="379440"/>
                    <a:pt x="1152735" y="380642"/>
                  </a:cubicBezTo>
                  <a:cubicBezTo>
                    <a:pt x="1151940" y="395428"/>
                    <a:pt x="1170403" y="392655"/>
                    <a:pt x="1169784" y="410583"/>
                  </a:cubicBezTo>
                  <a:cubicBezTo>
                    <a:pt x="1178088" y="390807"/>
                    <a:pt x="1186834" y="396074"/>
                    <a:pt x="1195403" y="392470"/>
                  </a:cubicBezTo>
                  <a:cubicBezTo>
                    <a:pt x="1195579" y="401527"/>
                    <a:pt x="1201233" y="404853"/>
                    <a:pt x="1207240" y="402451"/>
                  </a:cubicBezTo>
                  <a:cubicBezTo>
                    <a:pt x="1201498" y="393672"/>
                    <a:pt x="1204148" y="385170"/>
                    <a:pt x="1195403" y="392470"/>
                  </a:cubicBezTo>
                  <a:cubicBezTo>
                    <a:pt x="1192311" y="384615"/>
                    <a:pt x="1188777" y="386464"/>
                    <a:pt x="1185862" y="386186"/>
                  </a:cubicBezTo>
                  <a:cubicBezTo>
                    <a:pt x="1183654" y="385909"/>
                    <a:pt x="1178707" y="386279"/>
                    <a:pt x="1176322" y="386556"/>
                  </a:cubicBezTo>
                  <a:cubicBezTo>
                    <a:pt x="1172964" y="386833"/>
                    <a:pt x="1170491" y="387757"/>
                    <a:pt x="1166958" y="386741"/>
                  </a:cubicBezTo>
                  <a:cubicBezTo>
                    <a:pt x="1162452" y="385447"/>
                    <a:pt x="1160686" y="379902"/>
                    <a:pt x="1157064" y="379256"/>
                  </a:cubicBezTo>
                  <a:close/>
                  <a:moveTo>
                    <a:pt x="1181887" y="403005"/>
                  </a:moveTo>
                  <a:cubicBezTo>
                    <a:pt x="1181533" y="401989"/>
                    <a:pt x="1180650" y="401711"/>
                    <a:pt x="1179060" y="403467"/>
                  </a:cubicBezTo>
                  <a:cubicBezTo>
                    <a:pt x="1177823" y="405316"/>
                    <a:pt x="1178442" y="410213"/>
                    <a:pt x="1181445" y="406794"/>
                  </a:cubicBezTo>
                  <a:cubicBezTo>
                    <a:pt x="1182152" y="405870"/>
                    <a:pt x="1182240" y="404022"/>
                    <a:pt x="1181887" y="403005"/>
                  </a:cubicBezTo>
                  <a:close/>
                  <a:moveTo>
                    <a:pt x="1122170" y="374081"/>
                  </a:moveTo>
                  <a:cubicBezTo>
                    <a:pt x="1121375" y="373896"/>
                    <a:pt x="1120403" y="374173"/>
                    <a:pt x="1119608" y="375097"/>
                  </a:cubicBezTo>
                  <a:cubicBezTo>
                    <a:pt x="1117311" y="379995"/>
                    <a:pt x="1120933" y="380734"/>
                    <a:pt x="1124555" y="381566"/>
                  </a:cubicBezTo>
                  <a:cubicBezTo>
                    <a:pt x="1126233" y="378886"/>
                    <a:pt x="1124555" y="374635"/>
                    <a:pt x="1122170" y="374081"/>
                  </a:cubicBezTo>
                  <a:close/>
                  <a:moveTo>
                    <a:pt x="1090809" y="374450"/>
                  </a:moveTo>
                  <a:cubicBezTo>
                    <a:pt x="1089838" y="373619"/>
                    <a:pt x="1088512" y="373803"/>
                    <a:pt x="1086657" y="376206"/>
                  </a:cubicBezTo>
                  <a:cubicBezTo>
                    <a:pt x="1092488" y="389144"/>
                    <a:pt x="1093636" y="377130"/>
                    <a:pt x="1090809" y="374450"/>
                  </a:cubicBezTo>
                  <a:close/>
                  <a:moveTo>
                    <a:pt x="1001675" y="380642"/>
                  </a:moveTo>
                  <a:cubicBezTo>
                    <a:pt x="1000527" y="380457"/>
                    <a:pt x="999290" y="381011"/>
                    <a:pt x="999290" y="382767"/>
                  </a:cubicBezTo>
                  <a:cubicBezTo>
                    <a:pt x="999379" y="384708"/>
                    <a:pt x="1004149" y="386094"/>
                    <a:pt x="1004061" y="382582"/>
                  </a:cubicBezTo>
                  <a:cubicBezTo>
                    <a:pt x="1004061" y="381658"/>
                    <a:pt x="1002912" y="380734"/>
                    <a:pt x="1001675" y="380642"/>
                  </a:cubicBezTo>
                  <a:close/>
                  <a:moveTo>
                    <a:pt x="1100880" y="382398"/>
                  </a:moveTo>
                  <a:cubicBezTo>
                    <a:pt x="1098672" y="384431"/>
                    <a:pt x="1096198" y="389236"/>
                    <a:pt x="1093813" y="386186"/>
                  </a:cubicBezTo>
                  <a:cubicBezTo>
                    <a:pt x="1092223" y="388404"/>
                    <a:pt x="1090721" y="390992"/>
                    <a:pt x="1089219" y="393302"/>
                  </a:cubicBezTo>
                  <a:cubicBezTo>
                    <a:pt x="1082064" y="382582"/>
                    <a:pt x="1085156" y="414557"/>
                    <a:pt x="1091781" y="403190"/>
                  </a:cubicBezTo>
                  <a:cubicBezTo>
                    <a:pt x="1089661" y="386926"/>
                    <a:pt x="1097081" y="410398"/>
                    <a:pt x="1096551" y="409936"/>
                  </a:cubicBezTo>
                  <a:cubicBezTo>
                    <a:pt x="1098053" y="411045"/>
                    <a:pt x="1100527" y="403929"/>
                    <a:pt x="1103530" y="406240"/>
                  </a:cubicBezTo>
                  <a:cubicBezTo>
                    <a:pt x="1105385" y="407718"/>
                    <a:pt x="1106622" y="411322"/>
                    <a:pt x="1108477" y="412986"/>
                  </a:cubicBezTo>
                  <a:cubicBezTo>
                    <a:pt x="1116074" y="400048"/>
                    <a:pt x="1124113" y="412616"/>
                    <a:pt x="1131887" y="405223"/>
                  </a:cubicBezTo>
                  <a:cubicBezTo>
                    <a:pt x="1131622" y="389513"/>
                    <a:pt x="1119696" y="391639"/>
                    <a:pt x="1112806" y="392286"/>
                  </a:cubicBezTo>
                  <a:cubicBezTo>
                    <a:pt x="1108830" y="388866"/>
                    <a:pt x="1105032" y="390899"/>
                    <a:pt x="1100880" y="382398"/>
                  </a:cubicBezTo>
                  <a:close/>
                  <a:moveTo>
                    <a:pt x="1136657" y="406424"/>
                  </a:moveTo>
                  <a:cubicBezTo>
                    <a:pt x="1135420" y="406240"/>
                    <a:pt x="1134449" y="406794"/>
                    <a:pt x="1134449" y="408550"/>
                  </a:cubicBezTo>
                  <a:cubicBezTo>
                    <a:pt x="1134449" y="410491"/>
                    <a:pt x="1139131" y="411877"/>
                    <a:pt x="1139042" y="408365"/>
                  </a:cubicBezTo>
                  <a:cubicBezTo>
                    <a:pt x="1139042" y="407441"/>
                    <a:pt x="1137806" y="406517"/>
                    <a:pt x="1136657" y="406424"/>
                  </a:cubicBezTo>
                  <a:close/>
                  <a:moveTo>
                    <a:pt x="1050350" y="382767"/>
                  </a:moveTo>
                  <a:cubicBezTo>
                    <a:pt x="1046552" y="383691"/>
                    <a:pt x="1048760" y="397183"/>
                    <a:pt x="1056092" y="387573"/>
                  </a:cubicBezTo>
                  <a:cubicBezTo>
                    <a:pt x="1057682" y="390992"/>
                    <a:pt x="1059272" y="389236"/>
                    <a:pt x="1060862" y="387388"/>
                  </a:cubicBezTo>
                  <a:cubicBezTo>
                    <a:pt x="1071110" y="402636"/>
                    <a:pt x="1070580" y="374450"/>
                    <a:pt x="1060862" y="387388"/>
                  </a:cubicBezTo>
                  <a:cubicBezTo>
                    <a:pt x="1059272" y="383876"/>
                    <a:pt x="1057594" y="385632"/>
                    <a:pt x="1056092" y="387573"/>
                  </a:cubicBezTo>
                  <a:cubicBezTo>
                    <a:pt x="1053530" y="383691"/>
                    <a:pt x="1051587" y="382490"/>
                    <a:pt x="1050350" y="382767"/>
                  </a:cubicBezTo>
                  <a:close/>
                  <a:moveTo>
                    <a:pt x="1078265" y="386371"/>
                  </a:moveTo>
                  <a:cubicBezTo>
                    <a:pt x="1077117" y="385355"/>
                    <a:pt x="1076057" y="385077"/>
                    <a:pt x="1074908" y="386741"/>
                  </a:cubicBezTo>
                  <a:cubicBezTo>
                    <a:pt x="1077294" y="388589"/>
                    <a:pt x="1079767" y="393210"/>
                    <a:pt x="1082064" y="389975"/>
                  </a:cubicBezTo>
                  <a:cubicBezTo>
                    <a:pt x="1080915" y="389051"/>
                    <a:pt x="1079502" y="387295"/>
                    <a:pt x="1078265" y="386371"/>
                  </a:cubicBezTo>
                  <a:close/>
                  <a:moveTo>
                    <a:pt x="975704" y="383599"/>
                  </a:moveTo>
                  <a:cubicBezTo>
                    <a:pt x="972965" y="384523"/>
                    <a:pt x="971552" y="393117"/>
                    <a:pt x="968725" y="394134"/>
                  </a:cubicBezTo>
                  <a:cubicBezTo>
                    <a:pt x="967135" y="394688"/>
                    <a:pt x="963248" y="384985"/>
                    <a:pt x="961658" y="390899"/>
                  </a:cubicBezTo>
                  <a:cubicBezTo>
                    <a:pt x="962718" y="394503"/>
                    <a:pt x="962895" y="401342"/>
                    <a:pt x="966782" y="404576"/>
                  </a:cubicBezTo>
                  <a:cubicBezTo>
                    <a:pt x="969697" y="407071"/>
                    <a:pt x="972524" y="401896"/>
                    <a:pt x="976057" y="404022"/>
                  </a:cubicBezTo>
                  <a:cubicBezTo>
                    <a:pt x="977294" y="404761"/>
                    <a:pt x="979679" y="410953"/>
                    <a:pt x="980827" y="410768"/>
                  </a:cubicBezTo>
                  <a:cubicBezTo>
                    <a:pt x="986746" y="409659"/>
                    <a:pt x="988071" y="406517"/>
                    <a:pt x="988248" y="413910"/>
                  </a:cubicBezTo>
                  <a:cubicBezTo>
                    <a:pt x="988248" y="417791"/>
                    <a:pt x="1005651" y="392563"/>
                    <a:pt x="1009449" y="416682"/>
                  </a:cubicBezTo>
                  <a:cubicBezTo>
                    <a:pt x="1012541" y="411969"/>
                    <a:pt x="1015545" y="407256"/>
                    <a:pt x="1018548" y="402636"/>
                  </a:cubicBezTo>
                  <a:cubicBezTo>
                    <a:pt x="1009891" y="393210"/>
                    <a:pt x="1001410" y="397923"/>
                    <a:pt x="992753" y="393302"/>
                  </a:cubicBezTo>
                  <a:cubicBezTo>
                    <a:pt x="993372" y="394134"/>
                    <a:pt x="993725" y="394873"/>
                    <a:pt x="994343" y="395705"/>
                  </a:cubicBezTo>
                  <a:cubicBezTo>
                    <a:pt x="993106" y="397645"/>
                    <a:pt x="989838" y="397091"/>
                    <a:pt x="991958" y="392470"/>
                  </a:cubicBezTo>
                  <a:cubicBezTo>
                    <a:pt x="992046" y="392655"/>
                    <a:pt x="992223" y="392748"/>
                    <a:pt x="992400" y="392932"/>
                  </a:cubicBezTo>
                  <a:cubicBezTo>
                    <a:pt x="994078" y="388774"/>
                    <a:pt x="991163" y="388035"/>
                    <a:pt x="990015" y="389975"/>
                  </a:cubicBezTo>
                  <a:cubicBezTo>
                    <a:pt x="987718" y="385540"/>
                    <a:pt x="980386" y="381843"/>
                    <a:pt x="975704" y="383599"/>
                  </a:cubicBezTo>
                  <a:close/>
                  <a:moveTo>
                    <a:pt x="1035863" y="400418"/>
                  </a:moveTo>
                  <a:cubicBezTo>
                    <a:pt x="1034626" y="400233"/>
                    <a:pt x="1032859" y="401619"/>
                    <a:pt x="1030474" y="405593"/>
                  </a:cubicBezTo>
                  <a:cubicBezTo>
                    <a:pt x="1020315" y="393487"/>
                    <a:pt x="1020757" y="421580"/>
                    <a:pt x="1030474" y="405593"/>
                  </a:cubicBezTo>
                  <a:cubicBezTo>
                    <a:pt x="1038071" y="414649"/>
                    <a:pt x="1039573" y="401065"/>
                    <a:pt x="1035863" y="400418"/>
                  </a:cubicBezTo>
                  <a:close/>
                  <a:moveTo>
                    <a:pt x="1723581" y="502070"/>
                  </a:moveTo>
                  <a:cubicBezTo>
                    <a:pt x="1722786" y="501885"/>
                    <a:pt x="1722079" y="502162"/>
                    <a:pt x="1721196" y="503087"/>
                  </a:cubicBezTo>
                  <a:cubicBezTo>
                    <a:pt x="1724200" y="506413"/>
                    <a:pt x="1721549" y="513159"/>
                    <a:pt x="1725966" y="509555"/>
                  </a:cubicBezTo>
                  <a:cubicBezTo>
                    <a:pt x="1727733" y="506875"/>
                    <a:pt x="1725966" y="502532"/>
                    <a:pt x="1723581" y="502070"/>
                  </a:cubicBezTo>
                  <a:close/>
                  <a:moveTo>
                    <a:pt x="1674023" y="506044"/>
                  </a:moveTo>
                  <a:cubicBezTo>
                    <a:pt x="1672786" y="505859"/>
                    <a:pt x="1671814" y="506413"/>
                    <a:pt x="1671814" y="508169"/>
                  </a:cubicBezTo>
                  <a:cubicBezTo>
                    <a:pt x="1671814" y="510110"/>
                    <a:pt x="1676673" y="511588"/>
                    <a:pt x="1676585" y="507984"/>
                  </a:cubicBezTo>
                  <a:cubicBezTo>
                    <a:pt x="1676585" y="507060"/>
                    <a:pt x="1675171" y="506136"/>
                    <a:pt x="1674023" y="506044"/>
                  </a:cubicBezTo>
                  <a:close/>
                  <a:moveTo>
                    <a:pt x="368109" y="320667"/>
                  </a:moveTo>
                  <a:cubicBezTo>
                    <a:pt x="366519" y="323070"/>
                    <a:pt x="365017" y="325472"/>
                    <a:pt x="363515" y="327783"/>
                  </a:cubicBezTo>
                  <a:cubicBezTo>
                    <a:pt x="365988" y="331109"/>
                    <a:pt x="364575" y="334621"/>
                    <a:pt x="366077" y="337948"/>
                  </a:cubicBezTo>
                  <a:cubicBezTo>
                    <a:pt x="369434" y="332126"/>
                    <a:pt x="374292" y="326119"/>
                    <a:pt x="368109" y="320667"/>
                  </a:cubicBezTo>
                  <a:close/>
                  <a:moveTo>
                    <a:pt x="385158" y="344139"/>
                  </a:moveTo>
                  <a:cubicBezTo>
                    <a:pt x="379063" y="352272"/>
                    <a:pt x="373497" y="360404"/>
                    <a:pt x="378444" y="368074"/>
                  </a:cubicBezTo>
                  <a:cubicBezTo>
                    <a:pt x="378886" y="353011"/>
                    <a:pt x="394257" y="358833"/>
                    <a:pt x="385158" y="344139"/>
                  </a:cubicBezTo>
                  <a:close/>
                  <a:moveTo>
                    <a:pt x="659627" y="364562"/>
                  </a:moveTo>
                  <a:cubicBezTo>
                    <a:pt x="659185" y="363546"/>
                    <a:pt x="658302" y="363084"/>
                    <a:pt x="656800" y="364747"/>
                  </a:cubicBezTo>
                  <a:cubicBezTo>
                    <a:pt x="655564" y="366688"/>
                    <a:pt x="656182" y="371401"/>
                    <a:pt x="659185" y="368074"/>
                  </a:cubicBezTo>
                  <a:cubicBezTo>
                    <a:pt x="659804" y="367150"/>
                    <a:pt x="659980" y="365579"/>
                    <a:pt x="659627" y="364562"/>
                  </a:cubicBezTo>
                  <a:close/>
                  <a:moveTo>
                    <a:pt x="366342" y="344694"/>
                  </a:moveTo>
                  <a:cubicBezTo>
                    <a:pt x="364222" y="351625"/>
                    <a:pt x="351501" y="358925"/>
                    <a:pt x="357155" y="365486"/>
                  </a:cubicBezTo>
                  <a:cubicBezTo>
                    <a:pt x="358745" y="363546"/>
                    <a:pt x="360070" y="361790"/>
                    <a:pt x="361748" y="365302"/>
                  </a:cubicBezTo>
                  <a:cubicBezTo>
                    <a:pt x="358303" y="374450"/>
                    <a:pt x="360865" y="377869"/>
                    <a:pt x="366872" y="378794"/>
                  </a:cubicBezTo>
                  <a:cubicBezTo>
                    <a:pt x="370140" y="375652"/>
                    <a:pt x="368904" y="371493"/>
                    <a:pt x="369080" y="368536"/>
                  </a:cubicBezTo>
                  <a:cubicBezTo>
                    <a:pt x="369787" y="357909"/>
                    <a:pt x="369522" y="355136"/>
                    <a:pt x="364133" y="355044"/>
                  </a:cubicBezTo>
                  <a:cubicBezTo>
                    <a:pt x="365370" y="351625"/>
                    <a:pt x="368550" y="348113"/>
                    <a:pt x="366342" y="344694"/>
                  </a:cubicBezTo>
                  <a:close/>
                  <a:moveTo>
                    <a:pt x="513161" y="374820"/>
                  </a:moveTo>
                  <a:cubicBezTo>
                    <a:pt x="511924" y="374727"/>
                    <a:pt x="510776" y="375282"/>
                    <a:pt x="510776" y="377038"/>
                  </a:cubicBezTo>
                  <a:cubicBezTo>
                    <a:pt x="510776" y="378886"/>
                    <a:pt x="515635" y="380180"/>
                    <a:pt x="515546" y="376668"/>
                  </a:cubicBezTo>
                  <a:cubicBezTo>
                    <a:pt x="515546" y="375744"/>
                    <a:pt x="514310" y="375005"/>
                    <a:pt x="513161" y="374820"/>
                  </a:cubicBezTo>
                  <a:close/>
                  <a:moveTo>
                    <a:pt x="635776" y="377223"/>
                  </a:moveTo>
                  <a:cubicBezTo>
                    <a:pt x="634627" y="377038"/>
                    <a:pt x="633567" y="377500"/>
                    <a:pt x="633567" y="379256"/>
                  </a:cubicBezTo>
                  <a:cubicBezTo>
                    <a:pt x="633655" y="381104"/>
                    <a:pt x="638426" y="382582"/>
                    <a:pt x="638337" y="378978"/>
                  </a:cubicBezTo>
                  <a:cubicBezTo>
                    <a:pt x="638337" y="378054"/>
                    <a:pt x="636924" y="377407"/>
                    <a:pt x="635776" y="377223"/>
                  </a:cubicBezTo>
                  <a:close/>
                  <a:moveTo>
                    <a:pt x="309540" y="348021"/>
                  </a:moveTo>
                  <a:cubicBezTo>
                    <a:pt x="308392" y="347928"/>
                    <a:pt x="307331" y="348483"/>
                    <a:pt x="307331" y="350239"/>
                  </a:cubicBezTo>
                  <a:cubicBezTo>
                    <a:pt x="307420" y="352179"/>
                    <a:pt x="312013" y="353565"/>
                    <a:pt x="311925" y="350054"/>
                  </a:cubicBezTo>
                  <a:cubicBezTo>
                    <a:pt x="311925" y="349130"/>
                    <a:pt x="310777" y="348205"/>
                    <a:pt x="309540" y="348021"/>
                  </a:cubicBezTo>
                  <a:close/>
                  <a:moveTo>
                    <a:pt x="322437" y="349222"/>
                  </a:moveTo>
                  <a:cubicBezTo>
                    <a:pt x="321554" y="348298"/>
                    <a:pt x="319699" y="348483"/>
                    <a:pt x="316695" y="350054"/>
                  </a:cubicBezTo>
                  <a:cubicBezTo>
                    <a:pt x="319787" y="350978"/>
                    <a:pt x="315105" y="363638"/>
                    <a:pt x="317049" y="363546"/>
                  </a:cubicBezTo>
                  <a:cubicBezTo>
                    <a:pt x="319787" y="363453"/>
                    <a:pt x="325088" y="352179"/>
                    <a:pt x="322437" y="349222"/>
                  </a:cubicBezTo>
                  <a:close/>
                  <a:moveTo>
                    <a:pt x="302826" y="357169"/>
                  </a:moveTo>
                  <a:cubicBezTo>
                    <a:pt x="294434" y="366595"/>
                    <a:pt x="296289" y="375744"/>
                    <a:pt x="298409" y="384800"/>
                  </a:cubicBezTo>
                  <a:cubicBezTo>
                    <a:pt x="303003" y="375652"/>
                    <a:pt x="307862" y="371770"/>
                    <a:pt x="312543" y="370477"/>
                  </a:cubicBezTo>
                  <a:cubicBezTo>
                    <a:pt x="309275" y="366041"/>
                    <a:pt x="306006" y="361605"/>
                    <a:pt x="302826" y="357169"/>
                  </a:cubicBezTo>
                  <a:close/>
                  <a:moveTo>
                    <a:pt x="338338" y="374265"/>
                  </a:moveTo>
                  <a:cubicBezTo>
                    <a:pt x="337102" y="374081"/>
                    <a:pt x="336130" y="374912"/>
                    <a:pt x="336130" y="376668"/>
                  </a:cubicBezTo>
                  <a:cubicBezTo>
                    <a:pt x="336130" y="378516"/>
                    <a:pt x="340812" y="379995"/>
                    <a:pt x="340724" y="376483"/>
                  </a:cubicBezTo>
                  <a:cubicBezTo>
                    <a:pt x="340724" y="375467"/>
                    <a:pt x="339487" y="374450"/>
                    <a:pt x="338338" y="374265"/>
                  </a:cubicBezTo>
                  <a:close/>
                  <a:moveTo>
                    <a:pt x="489575" y="381196"/>
                  </a:moveTo>
                  <a:cubicBezTo>
                    <a:pt x="486483" y="387018"/>
                    <a:pt x="480211" y="392932"/>
                    <a:pt x="482773" y="398477"/>
                  </a:cubicBezTo>
                  <a:cubicBezTo>
                    <a:pt x="486218" y="398200"/>
                    <a:pt x="499999" y="389698"/>
                    <a:pt x="489575" y="381196"/>
                  </a:cubicBezTo>
                  <a:close/>
                  <a:moveTo>
                    <a:pt x="336130" y="385724"/>
                  </a:moveTo>
                  <a:cubicBezTo>
                    <a:pt x="335335" y="385632"/>
                    <a:pt x="334717" y="385909"/>
                    <a:pt x="333921" y="386741"/>
                  </a:cubicBezTo>
                  <a:cubicBezTo>
                    <a:pt x="337190" y="390068"/>
                    <a:pt x="340370" y="396814"/>
                    <a:pt x="343462" y="393302"/>
                  </a:cubicBezTo>
                  <a:cubicBezTo>
                    <a:pt x="341077" y="390807"/>
                    <a:pt x="338515" y="386279"/>
                    <a:pt x="336130" y="385724"/>
                  </a:cubicBezTo>
                  <a:close/>
                  <a:moveTo>
                    <a:pt x="324646" y="389698"/>
                  </a:moveTo>
                  <a:cubicBezTo>
                    <a:pt x="323851" y="389513"/>
                    <a:pt x="323144" y="389883"/>
                    <a:pt x="322261" y="390715"/>
                  </a:cubicBezTo>
                  <a:cubicBezTo>
                    <a:pt x="325176" y="394134"/>
                    <a:pt x="322614" y="400880"/>
                    <a:pt x="327031" y="397276"/>
                  </a:cubicBezTo>
                  <a:cubicBezTo>
                    <a:pt x="328709" y="394596"/>
                    <a:pt x="327031" y="390253"/>
                    <a:pt x="324646" y="389698"/>
                  </a:cubicBezTo>
                  <a:close/>
                  <a:moveTo>
                    <a:pt x="350618" y="398107"/>
                  </a:moveTo>
                  <a:cubicBezTo>
                    <a:pt x="349557" y="397923"/>
                    <a:pt x="347879" y="399494"/>
                    <a:pt x="345847" y="403467"/>
                  </a:cubicBezTo>
                  <a:cubicBezTo>
                    <a:pt x="347879" y="407903"/>
                    <a:pt x="343109" y="412708"/>
                    <a:pt x="346289" y="417144"/>
                  </a:cubicBezTo>
                  <a:cubicBezTo>
                    <a:pt x="352561" y="413170"/>
                    <a:pt x="353798" y="398477"/>
                    <a:pt x="350618" y="398107"/>
                  </a:cubicBezTo>
                  <a:close/>
                  <a:moveTo>
                    <a:pt x="452384" y="416682"/>
                  </a:moveTo>
                  <a:cubicBezTo>
                    <a:pt x="436571" y="433501"/>
                    <a:pt x="461925" y="432577"/>
                    <a:pt x="452384" y="416682"/>
                  </a:cubicBezTo>
                  <a:close/>
                  <a:moveTo>
                    <a:pt x="576235" y="425461"/>
                  </a:moveTo>
                  <a:cubicBezTo>
                    <a:pt x="575352" y="424445"/>
                    <a:pt x="573673" y="424260"/>
                    <a:pt x="570670" y="425831"/>
                  </a:cubicBezTo>
                  <a:cubicBezTo>
                    <a:pt x="573762" y="426755"/>
                    <a:pt x="568903" y="439600"/>
                    <a:pt x="570935" y="439508"/>
                  </a:cubicBezTo>
                  <a:cubicBezTo>
                    <a:pt x="573673" y="439415"/>
                    <a:pt x="578885" y="428326"/>
                    <a:pt x="576235" y="425461"/>
                  </a:cubicBezTo>
                  <a:close/>
                  <a:moveTo>
                    <a:pt x="298851" y="398477"/>
                  </a:moveTo>
                  <a:cubicBezTo>
                    <a:pt x="291960" y="403282"/>
                    <a:pt x="298233" y="413355"/>
                    <a:pt x="299028" y="418900"/>
                  </a:cubicBezTo>
                  <a:cubicBezTo>
                    <a:pt x="300088" y="426016"/>
                    <a:pt x="296289" y="433409"/>
                    <a:pt x="304151" y="432392"/>
                  </a:cubicBezTo>
                  <a:cubicBezTo>
                    <a:pt x="312720" y="425276"/>
                    <a:pt x="306625" y="418438"/>
                    <a:pt x="313162" y="411322"/>
                  </a:cubicBezTo>
                  <a:cubicBezTo>
                    <a:pt x="316519" y="406702"/>
                    <a:pt x="321377" y="397461"/>
                    <a:pt x="315282" y="401249"/>
                  </a:cubicBezTo>
                  <a:cubicBezTo>
                    <a:pt x="310070" y="416220"/>
                    <a:pt x="304505" y="408088"/>
                    <a:pt x="298851" y="398477"/>
                  </a:cubicBezTo>
                  <a:close/>
                  <a:moveTo>
                    <a:pt x="328444" y="414187"/>
                  </a:moveTo>
                  <a:cubicBezTo>
                    <a:pt x="327208" y="413170"/>
                    <a:pt x="326148" y="412708"/>
                    <a:pt x="324999" y="414372"/>
                  </a:cubicBezTo>
                  <a:cubicBezTo>
                    <a:pt x="327473" y="416128"/>
                    <a:pt x="329858" y="420748"/>
                    <a:pt x="332155" y="417514"/>
                  </a:cubicBezTo>
                  <a:cubicBezTo>
                    <a:pt x="331006" y="416590"/>
                    <a:pt x="329593" y="415111"/>
                    <a:pt x="328444" y="414187"/>
                  </a:cubicBezTo>
                  <a:close/>
                  <a:moveTo>
                    <a:pt x="320847" y="417883"/>
                  </a:moveTo>
                  <a:cubicBezTo>
                    <a:pt x="320494" y="416867"/>
                    <a:pt x="319434" y="416590"/>
                    <a:pt x="317844" y="418345"/>
                  </a:cubicBezTo>
                  <a:cubicBezTo>
                    <a:pt x="316607" y="420286"/>
                    <a:pt x="317225" y="424814"/>
                    <a:pt x="320229" y="421487"/>
                  </a:cubicBezTo>
                  <a:cubicBezTo>
                    <a:pt x="320936" y="420563"/>
                    <a:pt x="321201" y="418900"/>
                    <a:pt x="320847" y="417883"/>
                  </a:cubicBezTo>
                  <a:close/>
                  <a:moveTo>
                    <a:pt x="346289" y="426016"/>
                  </a:moveTo>
                  <a:cubicBezTo>
                    <a:pt x="345847" y="425831"/>
                    <a:pt x="345140" y="426016"/>
                    <a:pt x="344080" y="427217"/>
                  </a:cubicBezTo>
                  <a:cubicBezTo>
                    <a:pt x="341342" y="430451"/>
                    <a:pt x="340105" y="438953"/>
                    <a:pt x="344257" y="434148"/>
                  </a:cubicBezTo>
                  <a:cubicBezTo>
                    <a:pt x="346377" y="431838"/>
                    <a:pt x="347526" y="426570"/>
                    <a:pt x="346289" y="426016"/>
                  </a:cubicBezTo>
                  <a:close/>
                  <a:moveTo>
                    <a:pt x="558744" y="431006"/>
                  </a:moveTo>
                  <a:cubicBezTo>
                    <a:pt x="557596" y="430821"/>
                    <a:pt x="556536" y="431653"/>
                    <a:pt x="556624" y="433409"/>
                  </a:cubicBezTo>
                  <a:cubicBezTo>
                    <a:pt x="556624" y="435257"/>
                    <a:pt x="561218" y="436735"/>
                    <a:pt x="561129" y="433224"/>
                  </a:cubicBezTo>
                  <a:cubicBezTo>
                    <a:pt x="561129" y="432207"/>
                    <a:pt x="559981" y="431191"/>
                    <a:pt x="558744" y="431006"/>
                  </a:cubicBezTo>
                  <a:close/>
                  <a:moveTo>
                    <a:pt x="544698" y="431560"/>
                  </a:moveTo>
                  <a:cubicBezTo>
                    <a:pt x="543550" y="431468"/>
                    <a:pt x="542313" y="432022"/>
                    <a:pt x="542313" y="433778"/>
                  </a:cubicBezTo>
                  <a:cubicBezTo>
                    <a:pt x="542313" y="435626"/>
                    <a:pt x="547172" y="437105"/>
                    <a:pt x="547083" y="433593"/>
                  </a:cubicBezTo>
                  <a:cubicBezTo>
                    <a:pt x="547083" y="432669"/>
                    <a:pt x="545847" y="431745"/>
                    <a:pt x="544698" y="431560"/>
                  </a:cubicBezTo>
                  <a:close/>
                  <a:moveTo>
                    <a:pt x="284982" y="419270"/>
                  </a:moveTo>
                  <a:cubicBezTo>
                    <a:pt x="268021" y="430544"/>
                    <a:pt x="267049" y="448656"/>
                    <a:pt x="262102" y="468155"/>
                  </a:cubicBezTo>
                  <a:cubicBezTo>
                    <a:pt x="263604" y="470096"/>
                    <a:pt x="265194" y="472036"/>
                    <a:pt x="266696" y="474069"/>
                  </a:cubicBezTo>
                  <a:cubicBezTo>
                    <a:pt x="267314" y="473238"/>
                    <a:pt x="267932" y="472868"/>
                    <a:pt x="268639" y="472868"/>
                  </a:cubicBezTo>
                  <a:cubicBezTo>
                    <a:pt x="270936" y="473053"/>
                    <a:pt x="273321" y="476842"/>
                    <a:pt x="271643" y="480815"/>
                  </a:cubicBezTo>
                  <a:cubicBezTo>
                    <a:pt x="270141" y="478782"/>
                    <a:pt x="268551" y="476749"/>
                    <a:pt x="267049" y="474624"/>
                  </a:cubicBezTo>
                  <a:cubicBezTo>
                    <a:pt x="266254" y="475825"/>
                    <a:pt x="265635" y="476842"/>
                    <a:pt x="264929" y="478043"/>
                  </a:cubicBezTo>
                  <a:cubicBezTo>
                    <a:pt x="267932" y="492736"/>
                    <a:pt x="281536" y="483957"/>
                    <a:pt x="276413" y="474254"/>
                  </a:cubicBezTo>
                  <a:cubicBezTo>
                    <a:pt x="283215" y="466122"/>
                    <a:pt x="268904" y="458637"/>
                    <a:pt x="278356" y="450227"/>
                  </a:cubicBezTo>
                  <a:cubicBezTo>
                    <a:pt x="280830" y="453647"/>
                    <a:pt x="283303" y="456881"/>
                    <a:pt x="285777" y="460208"/>
                  </a:cubicBezTo>
                  <a:cubicBezTo>
                    <a:pt x="294699" y="446254"/>
                    <a:pt x="294346" y="432577"/>
                    <a:pt x="284982" y="419270"/>
                  </a:cubicBezTo>
                  <a:close/>
                  <a:moveTo>
                    <a:pt x="434009" y="439138"/>
                  </a:moveTo>
                  <a:cubicBezTo>
                    <a:pt x="432773" y="438953"/>
                    <a:pt x="431536" y="439508"/>
                    <a:pt x="431624" y="441356"/>
                  </a:cubicBezTo>
                  <a:cubicBezTo>
                    <a:pt x="431624" y="443204"/>
                    <a:pt x="436395" y="444498"/>
                    <a:pt x="436395" y="440894"/>
                  </a:cubicBezTo>
                  <a:cubicBezTo>
                    <a:pt x="436306" y="439970"/>
                    <a:pt x="435158" y="439323"/>
                    <a:pt x="434009" y="439138"/>
                  </a:cubicBezTo>
                  <a:close/>
                  <a:moveTo>
                    <a:pt x="532949" y="440894"/>
                  </a:moveTo>
                  <a:cubicBezTo>
                    <a:pt x="525175" y="445792"/>
                    <a:pt x="525264" y="459746"/>
                    <a:pt x="521642" y="465106"/>
                  </a:cubicBezTo>
                  <a:cubicBezTo>
                    <a:pt x="515723" y="474162"/>
                    <a:pt x="513780" y="466399"/>
                    <a:pt x="512543" y="479244"/>
                  </a:cubicBezTo>
                  <a:cubicBezTo>
                    <a:pt x="510953" y="477027"/>
                    <a:pt x="509451" y="474716"/>
                    <a:pt x="507772" y="472498"/>
                  </a:cubicBezTo>
                  <a:cubicBezTo>
                    <a:pt x="503002" y="482941"/>
                    <a:pt x="500617" y="493383"/>
                    <a:pt x="501235" y="503641"/>
                  </a:cubicBezTo>
                  <a:cubicBezTo>
                    <a:pt x="509981" y="495324"/>
                    <a:pt x="507066" y="487377"/>
                    <a:pt x="512543" y="479244"/>
                  </a:cubicBezTo>
                  <a:cubicBezTo>
                    <a:pt x="525970" y="488948"/>
                    <a:pt x="504681" y="499945"/>
                    <a:pt x="515546" y="509833"/>
                  </a:cubicBezTo>
                  <a:cubicBezTo>
                    <a:pt x="521642" y="497080"/>
                    <a:pt x="527914" y="503641"/>
                    <a:pt x="534009" y="488763"/>
                  </a:cubicBezTo>
                  <a:cubicBezTo>
                    <a:pt x="526765" y="477673"/>
                    <a:pt x="536571" y="465845"/>
                    <a:pt x="542931" y="454201"/>
                  </a:cubicBezTo>
                  <a:cubicBezTo>
                    <a:pt x="539663" y="449765"/>
                    <a:pt x="536218" y="445422"/>
                    <a:pt x="532949" y="440894"/>
                  </a:cubicBezTo>
                  <a:close/>
                  <a:moveTo>
                    <a:pt x="520052" y="509555"/>
                  </a:moveTo>
                  <a:cubicBezTo>
                    <a:pt x="515546" y="519443"/>
                    <a:pt x="510688" y="511311"/>
                    <a:pt x="506182" y="523879"/>
                  </a:cubicBezTo>
                  <a:cubicBezTo>
                    <a:pt x="513073" y="538110"/>
                    <a:pt x="515811" y="523325"/>
                    <a:pt x="517931" y="519905"/>
                  </a:cubicBezTo>
                  <a:cubicBezTo>
                    <a:pt x="518020" y="519721"/>
                    <a:pt x="520052" y="523325"/>
                    <a:pt x="520317" y="523325"/>
                  </a:cubicBezTo>
                  <a:cubicBezTo>
                    <a:pt x="522878" y="523232"/>
                    <a:pt x="524999" y="510479"/>
                    <a:pt x="520052" y="509555"/>
                  </a:cubicBezTo>
                  <a:close/>
                  <a:moveTo>
                    <a:pt x="1689659" y="522678"/>
                  </a:moveTo>
                  <a:cubicBezTo>
                    <a:pt x="1688510" y="523140"/>
                    <a:pt x="1687450" y="524618"/>
                    <a:pt x="1686302" y="528038"/>
                  </a:cubicBezTo>
                  <a:cubicBezTo>
                    <a:pt x="1691161" y="536539"/>
                    <a:pt x="1696019" y="539774"/>
                    <a:pt x="1700613" y="534414"/>
                  </a:cubicBezTo>
                  <a:cubicBezTo>
                    <a:pt x="1696991" y="530533"/>
                    <a:pt x="1693192" y="521291"/>
                    <a:pt x="1689659" y="522678"/>
                  </a:cubicBezTo>
                  <a:close/>
                  <a:moveTo>
                    <a:pt x="1707503" y="530810"/>
                  </a:moveTo>
                  <a:cubicBezTo>
                    <a:pt x="1705207" y="535430"/>
                    <a:pt x="1700701" y="540236"/>
                    <a:pt x="1703175" y="544672"/>
                  </a:cubicBezTo>
                  <a:cubicBezTo>
                    <a:pt x="1707062" y="540513"/>
                    <a:pt x="1710949" y="544117"/>
                    <a:pt x="1714924" y="540698"/>
                  </a:cubicBezTo>
                  <a:cubicBezTo>
                    <a:pt x="1712450" y="537463"/>
                    <a:pt x="1709977" y="534044"/>
                    <a:pt x="1707503" y="530810"/>
                  </a:cubicBezTo>
                  <a:close/>
                  <a:moveTo>
                    <a:pt x="1722256" y="532566"/>
                  </a:moveTo>
                  <a:cubicBezTo>
                    <a:pt x="1720489" y="532381"/>
                    <a:pt x="1718811" y="533490"/>
                    <a:pt x="1717044" y="537186"/>
                  </a:cubicBezTo>
                  <a:cubicBezTo>
                    <a:pt x="1717662" y="551787"/>
                    <a:pt x="1725260" y="542361"/>
                    <a:pt x="1728970" y="546889"/>
                  </a:cubicBezTo>
                  <a:cubicBezTo>
                    <a:pt x="1733033" y="551880"/>
                    <a:pt x="1743811" y="547998"/>
                    <a:pt x="1738510" y="539959"/>
                  </a:cubicBezTo>
                  <a:cubicBezTo>
                    <a:pt x="1733298" y="546612"/>
                    <a:pt x="1727556" y="533305"/>
                    <a:pt x="1722256" y="532566"/>
                  </a:cubicBezTo>
                  <a:close/>
                  <a:moveTo>
                    <a:pt x="1751761" y="542731"/>
                  </a:moveTo>
                  <a:cubicBezTo>
                    <a:pt x="1750171" y="543101"/>
                    <a:pt x="1749464" y="545134"/>
                    <a:pt x="1750436" y="549662"/>
                  </a:cubicBezTo>
                  <a:cubicBezTo>
                    <a:pt x="1754588" y="545503"/>
                    <a:pt x="1758122" y="567405"/>
                    <a:pt x="1767044" y="559180"/>
                  </a:cubicBezTo>
                  <a:cubicBezTo>
                    <a:pt x="1768987" y="554837"/>
                    <a:pt x="1756532" y="541530"/>
                    <a:pt x="1751761" y="542731"/>
                  </a:cubicBezTo>
                  <a:close/>
                  <a:moveTo>
                    <a:pt x="292667" y="456604"/>
                  </a:moveTo>
                  <a:cubicBezTo>
                    <a:pt x="276766" y="473423"/>
                    <a:pt x="302208" y="472498"/>
                    <a:pt x="292667" y="456604"/>
                  </a:cubicBezTo>
                  <a:close/>
                  <a:moveTo>
                    <a:pt x="283745" y="478875"/>
                  </a:moveTo>
                  <a:cubicBezTo>
                    <a:pt x="282597" y="478690"/>
                    <a:pt x="281360" y="479244"/>
                    <a:pt x="281360" y="481000"/>
                  </a:cubicBezTo>
                  <a:cubicBezTo>
                    <a:pt x="281360" y="482941"/>
                    <a:pt x="286218" y="484235"/>
                    <a:pt x="286130" y="480815"/>
                  </a:cubicBezTo>
                  <a:cubicBezTo>
                    <a:pt x="286130" y="479891"/>
                    <a:pt x="284893" y="478967"/>
                    <a:pt x="283745" y="478875"/>
                  </a:cubicBezTo>
                  <a:close/>
                  <a:moveTo>
                    <a:pt x="491341" y="483403"/>
                  </a:moveTo>
                  <a:cubicBezTo>
                    <a:pt x="485246" y="491535"/>
                    <a:pt x="479857" y="499852"/>
                    <a:pt x="484804" y="507615"/>
                  </a:cubicBezTo>
                  <a:cubicBezTo>
                    <a:pt x="490811" y="499390"/>
                    <a:pt x="496288" y="491165"/>
                    <a:pt x="491341" y="483403"/>
                  </a:cubicBezTo>
                  <a:close/>
                  <a:moveTo>
                    <a:pt x="503444" y="506783"/>
                  </a:moveTo>
                  <a:cubicBezTo>
                    <a:pt x="499645" y="514915"/>
                    <a:pt x="495935" y="517041"/>
                    <a:pt x="491871" y="510572"/>
                  </a:cubicBezTo>
                  <a:cubicBezTo>
                    <a:pt x="481801" y="525820"/>
                    <a:pt x="470228" y="541067"/>
                    <a:pt x="471465" y="555853"/>
                  </a:cubicBezTo>
                  <a:cubicBezTo>
                    <a:pt x="482331" y="546242"/>
                    <a:pt x="493462" y="548368"/>
                    <a:pt x="504239" y="534229"/>
                  </a:cubicBezTo>
                  <a:cubicBezTo>
                    <a:pt x="502560" y="531919"/>
                    <a:pt x="500882" y="529608"/>
                    <a:pt x="499292" y="527483"/>
                  </a:cubicBezTo>
                  <a:cubicBezTo>
                    <a:pt x="499292" y="527298"/>
                    <a:pt x="499380" y="527391"/>
                    <a:pt x="499469" y="527206"/>
                  </a:cubicBezTo>
                  <a:cubicBezTo>
                    <a:pt x="498409" y="527113"/>
                    <a:pt x="497525" y="526189"/>
                    <a:pt x="498850" y="523325"/>
                  </a:cubicBezTo>
                  <a:cubicBezTo>
                    <a:pt x="499292" y="523879"/>
                    <a:pt x="499822" y="524433"/>
                    <a:pt x="500264" y="525080"/>
                  </a:cubicBezTo>
                  <a:cubicBezTo>
                    <a:pt x="503356" y="518889"/>
                    <a:pt x="504946" y="512790"/>
                    <a:pt x="503444" y="506783"/>
                  </a:cubicBezTo>
                  <a:close/>
                  <a:moveTo>
                    <a:pt x="472437" y="484235"/>
                  </a:moveTo>
                  <a:cubicBezTo>
                    <a:pt x="470405" y="491073"/>
                    <a:pt x="457684" y="498374"/>
                    <a:pt x="463338" y="505027"/>
                  </a:cubicBezTo>
                  <a:cubicBezTo>
                    <a:pt x="469345" y="492367"/>
                    <a:pt x="478444" y="498558"/>
                    <a:pt x="472437" y="484235"/>
                  </a:cubicBezTo>
                  <a:close/>
                  <a:moveTo>
                    <a:pt x="468108" y="504842"/>
                  </a:moveTo>
                  <a:cubicBezTo>
                    <a:pt x="465193" y="515839"/>
                    <a:pt x="457331" y="513714"/>
                    <a:pt x="452031" y="522493"/>
                  </a:cubicBezTo>
                  <a:cubicBezTo>
                    <a:pt x="448055" y="529146"/>
                    <a:pt x="449557" y="538480"/>
                    <a:pt x="443903" y="530995"/>
                  </a:cubicBezTo>
                  <a:cubicBezTo>
                    <a:pt x="438515" y="535338"/>
                    <a:pt x="433214" y="555299"/>
                    <a:pt x="427649" y="548460"/>
                  </a:cubicBezTo>
                  <a:cubicBezTo>
                    <a:pt x="427296" y="539589"/>
                    <a:pt x="437013" y="522493"/>
                    <a:pt x="443727" y="530625"/>
                  </a:cubicBezTo>
                  <a:cubicBezTo>
                    <a:pt x="443285" y="530071"/>
                    <a:pt x="443108" y="530255"/>
                    <a:pt x="442667" y="529608"/>
                  </a:cubicBezTo>
                  <a:cubicBezTo>
                    <a:pt x="443462" y="528500"/>
                    <a:pt x="444080" y="527206"/>
                    <a:pt x="444875" y="526097"/>
                  </a:cubicBezTo>
                  <a:cubicBezTo>
                    <a:pt x="440016" y="514453"/>
                    <a:pt x="435600" y="526282"/>
                    <a:pt x="430829" y="519721"/>
                  </a:cubicBezTo>
                  <a:cubicBezTo>
                    <a:pt x="426059" y="534137"/>
                    <a:pt x="412720" y="546889"/>
                    <a:pt x="412543" y="568144"/>
                  </a:cubicBezTo>
                  <a:cubicBezTo>
                    <a:pt x="408568" y="565649"/>
                    <a:pt x="404681" y="565926"/>
                    <a:pt x="400794" y="572118"/>
                  </a:cubicBezTo>
                  <a:cubicBezTo>
                    <a:pt x="403091" y="578864"/>
                    <a:pt x="416165" y="585148"/>
                    <a:pt x="410776" y="592171"/>
                  </a:cubicBezTo>
                  <a:cubicBezTo>
                    <a:pt x="405034" y="583392"/>
                    <a:pt x="399469" y="575444"/>
                    <a:pt x="394080" y="582652"/>
                  </a:cubicBezTo>
                  <a:cubicBezTo>
                    <a:pt x="403621" y="585332"/>
                    <a:pt x="393285" y="604184"/>
                    <a:pt x="389487" y="596329"/>
                  </a:cubicBezTo>
                  <a:cubicBezTo>
                    <a:pt x="388515" y="590230"/>
                    <a:pt x="385511" y="585794"/>
                    <a:pt x="386748" y="579418"/>
                  </a:cubicBezTo>
                  <a:cubicBezTo>
                    <a:pt x="387897" y="573781"/>
                    <a:pt x="395494" y="570916"/>
                    <a:pt x="391342" y="565741"/>
                  </a:cubicBezTo>
                  <a:cubicBezTo>
                    <a:pt x="378974" y="568421"/>
                    <a:pt x="378798" y="558626"/>
                    <a:pt x="391077" y="552064"/>
                  </a:cubicBezTo>
                  <a:cubicBezTo>
                    <a:pt x="388338" y="539496"/>
                    <a:pt x="373851" y="556593"/>
                    <a:pt x="372437" y="566296"/>
                  </a:cubicBezTo>
                  <a:cubicBezTo>
                    <a:pt x="372172" y="568606"/>
                    <a:pt x="379151" y="573873"/>
                    <a:pt x="374999" y="576461"/>
                  </a:cubicBezTo>
                  <a:cubicBezTo>
                    <a:pt x="368374" y="560936"/>
                    <a:pt x="354151" y="580435"/>
                    <a:pt x="361130" y="590507"/>
                  </a:cubicBezTo>
                  <a:cubicBezTo>
                    <a:pt x="364928" y="582375"/>
                    <a:pt x="368815" y="580250"/>
                    <a:pt x="372879" y="586811"/>
                  </a:cubicBezTo>
                  <a:cubicBezTo>
                    <a:pt x="369345" y="593742"/>
                    <a:pt x="358921" y="600950"/>
                    <a:pt x="368462" y="607419"/>
                  </a:cubicBezTo>
                  <a:cubicBezTo>
                    <a:pt x="373851" y="598270"/>
                    <a:pt x="379151" y="589768"/>
                    <a:pt x="384716" y="596514"/>
                  </a:cubicBezTo>
                  <a:cubicBezTo>
                    <a:pt x="381359" y="602336"/>
                    <a:pt x="374822" y="608158"/>
                    <a:pt x="378003" y="613795"/>
                  </a:cubicBezTo>
                  <a:cubicBezTo>
                    <a:pt x="384098" y="605570"/>
                    <a:pt x="386925" y="624237"/>
                    <a:pt x="387720" y="627287"/>
                  </a:cubicBezTo>
                  <a:cubicBezTo>
                    <a:pt x="395494" y="621280"/>
                    <a:pt x="401412" y="609359"/>
                    <a:pt x="408568" y="602428"/>
                  </a:cubicBezTo>
                  <a:cubicBezTo>
                    <a:pt x="408833" y="602151"/>
                    <a:pt x="410600" y="605940"/>
                    <a:pt x="410953" y="605848"/>
                  </a:cubicBezTo>
                  <a:cubicBezTo>
                    <a:pt x="414222" y="604924"/>
                    <a:pt x="417225" y="594296"/>
                    <a:pt x="420052" y="591709"/>
                  </a:cubicBezTo>
                  <a:cubicBezTo>
                    <a:pt x="420317" y="591524"/>
                    <a:pt x="422260" y="595313"/>
                    <a:pt x="422437" y="595128"/>
                  </a:cubicBezTo>
                  <a:cubicBezTo>
                    <a:pt x="429946" y="588290"/>
                    <a:pt x="436041" y="577108"/>
                    <a:pt x="443285" y="570547"/>
                  </a:cubicBezTo>
                  <a:cubicBezTo>
                    <a:pt x="443550" y="570269"/>
                    <a:pt x="445670" y="574151"/>
                    <a:pt x="445847" y="573873"/>
                  </a:cubicBezTo>
                  <a:cubicBezTo>
                    <a:pt x="449557" y="570731"/>
                    <a:pt x="451412" y="563061"/>
                    <a:pt x="455034" y="559827"/>
                  </a:cubicBezTo>
                  <a:cubicBezTo>
                    <a:pt x="455741" y="559088"/>
                    <a:pt x="457331" y="562784"/>
                    <a:pt x="459539" y="559827"/>
                  </a:cubicBezTo>
                  <a:cubicBezTo>
                    <a:pt x="464398" y="553266"/>
                    <a:pt x="460688" y="549292"/>
                    <a:pt x="464133" y="538942"/>
                  </a:cubicBezTo>
                  <a:cubicBezTo>
                    <a:pt x="467313" y="529608"/>
                    <a:pt x="476147" y="528407"/>
                    <a:pt x="473055" y="518150"/>
                  </a:cubicBezTo>
                  <a:cubicBezTo>
                    <a:pt x="463073" y="526467"/>
                    <a:pt x="470847" y="507799"/>
                    <a:pt x="468108" y="504842"/>
                  </a:cubicBezTo>
                  <a:close/>
                  <a:moveTo>
                    <a:pt x="478444" y="512605"/>
                  </a:moveTo>
                  <a:cubicBezTo>
                    <a:pt x="476942" y="513529"/>
                    <a:pt x="476500" y="521384"/>
                    <a:pt x="480211" y="521291"/>
                  </a:cubicBezTo>
                  <a:cubicBezTo>
                    <a:pt x="482861" y="521199"/>
                    <a:pt x="484804" y="508262"/>
                    <a:pt x="480034" y="514545"/>
                  </a:cubicBezTo>
                  <a:cubicBezTo>
                    <a:pt x="479327" y="512697"/>
                    <a:pt x="478886" y="512235"/>
                    <a:pt x="478444" y="512605"/>
                  </a:cubicBezTo>
                  <a:close/>
                  <a:moveTo>
                    <a:pt x="1708298" y="573042"/>
                  </a:moveTo>
                  <a:cubicBezTo>
                    <a:pt x="1707150" y="572949"/>
                    <a:pt x="1705913" y="573504"/>
                    <a:pt x="1705913" y="575260"/>
                  </a:cubicBezTo>
                  <a:cubicBezTo>
                    <a:pt x="1706002" y="577108"/>
                    <a:pt x="1710772" y="578586"/>
                    <a:pt x="1710684" y="575075"/>
                  </a:cubicBezTo>
                  <a:cubicBezTo>
                    <a:pt x="1710684" y="574151"/>
                    <a:pt x="1709535" y="573227"/>
                    <a:pt x="1708298" y="573042"/>
                  </a:cubicBezTo>
                  <a:close/>
                  <a:moveTo>
                    <a:pt x="1715719" y="588567"/>
                  </a:moveTo>
                  <a:cubicBezTo>
                    <a:pt x="1714129" y="590877"/>
                    <a:pt x="1712627" y="593187"/>
                    <a:pt x="1711125" y="595498"/>
                  </a:cubicBezTo>
                  <a:cubicBezTo>
                    <a:pt x="1715896" y="600580"/>
                    <a:pt x="1720754" y="615551"/>
                    <a:pt x="1725171" y="601689"/>
                  </a:cubicBezTo>
                  <a:cubicBezTo>
                    <a:pt x="1721991" y="597253"/>
                    <a:pt x="1718899" y="593003"/>
                    <a:pt x="1715719" y="588567"/>
                  </a:cubicBezTo>
                  <a:close/>
                  <a:moveTo>
                    <a:pt x="1729942" y="603075"/>
                  </a:moveTo>
                  <a:cubicBezTo>
                    <a:pt x="1728793" y="602891"/>
                    <a:pt x="1727733" y="603445"/>
                    <a:pt x="1727821" y="605201"/>
                  </a:cubicBezTo>
                  <a:cubicBezTo>
                    <a:pt x="1727821" y="607141"/>
                    <a:pt x="1732592" y="608528"/>
                    <a:pt x="1732503" y="605016"/>
                  </a:cubicBezTo>
                  <a:cubicBezTo>
                    <a:pt x="1732503" y="604092"/>
                    <a:pt x="1731178" y="603260"/>
                    <a:pt x="1729942" y="603075"/>
                  </a:cubicBezTo>
                  <a:close/>
                  <a:moveTo>
                    <a:pt x="161131" y="556777"/>
                  </a:moveTo>
                  <a:cubicBezTo>
                    <a:pt x="159894" y="555853"/>
                    <a:pt x="158657" y="555576"/>
                    <a:pt x="157509" y="557239"/>
                  </a:cubicBezTo>
                  <a:cubicBezTo>
                    <a:pt x="159894" y="558995"/>
                    <a:pt x="162367" y="563708"/>
                    <a:pt x="164664" y="560381"/>
                  </a:cubicBezTo>
                  <a:cubicBezTo>
                    <a:pt x="163516" y="559457"/>
                    <a:pt x="162279" y="557794"/>
                    <a:pt x="161131" y="556777"/>
                  </a:cubicBezTo>
                  <a:close/>
                  <a:moveTo>
                    <a:pt x="447437" y="512143"/>
                  </a:moveTo>
                  <a:cubicBezTo>
                    <a:pt x="447084" y="511126"/>
                    <a:pt x="446200" y="510664"/>
                    <a:pt x="444698" y="512328"/>
                  </a:cubicBezTo>
                  <a:cubicBezTo>
                    <a:pt x="443462" y="514268"/>
                    <a:pt x="443992" y="519074"/>
                    <a:pt x="447084" y="515747"/>
                  </a:cubicBezTo>
                  <a:cubicBezTo>
                    <a:pt x="447702" y="514823"/>
                    <a:pt x="447879" y="513159"/>
                    <a:pt x="447437" y="512143"/>
                  </a:cubicBezTo>
                  <a:close/>
                  <a:moveTo>
                    <a:pt x="399204" y="544672"/>
                  </a:moveTo>
                  <a:cubicBezTo>
                    <a:pt x="398056" y="543747"/>
                    <a:pt x="396819" y="543285"/>
                    <a:pt x="395670" y="544949"/>
                  </a:cubicBezTo>
                  <a:cubicBezTo>
                    <a:pt x="398056" y="546705"/>
                    <a:pt x="400529" y="551325"/>
                    <a:pt x="402826" y="548091"/>
                  </a:cubicBezTo>
                  <a:cubicBezTo>
                    <a:pt x="401589" y="547167"/>
                    <a:pt x="400441" y="545688"/>
                    <a:pt x="399204" y="544672"/>
                  </a:cubicBezTo>
                  <a:close/>
                  <a:moveTo>
                    <a:pt x="340900" y="612779"/>
                  </a:moveTo>
                  <a:cubicBezTo>
                    <a:pt x="338692" y="613056"/>
                    <a:pt x="336748" y="613980"/>
                    <a:pt x="335512" y="615551"/>
                  </a:cubicBezTo>
                  <a:cubicBezTo>
                    <a:pt x="336837" y="619432"/>
                    <a:pt x="341872" y="621373"/>
                    <a:pt x="342844" y="625439"/>
                  </a:cubicBezTo>
                  <a:cubicBezTo>
                    <a:pt x="343197" y="626825"/>
                    <a:pt x="338427" y="630891"/>
                    <a:pt x="338338" y="632462"/>
                  </a:cubicBezTo>
                  <a:cubicBezTo>
                    <a:pt x="337985" y="635881"/>
                    <a:pt x="345052" y="642165"/>
                    <a:pt x="338515" y="646139"/>
                  </a:cubicBezTo>
                  <a:cubicBezTo>
                    <a:pt x="328621" y="658892"/>
                    <a:pt x="332685" y="633201"/>
                    <a:pt x="324204" y="639763"/>
                  </a:cubicBezTo>
                  <a:cubicBezTo>
                    <a:pt x="332243" y="656397"/>
                    <a:pt x="311925" y="646139"/>
                    <a:pt x="312720" y="664159"/>
                  </a:cubicBezTo>
                  <a:cubicBezTo>
                    <a:pt x="312808" y="666839"/>
                    <a:pt x="314134" y="682826"/>
                    <a:pt x="322437" y="677281"/>
                  </a:cubicBezTo>
                  <a:cubicBezTo>
                    <a:pt x="321996" y="675156"/>
                    <a:pt x="322437" y="672753"/>
                    <a:pt x="324999" y="675248"/>
                  </a:cubicBezTo>
                  <a:cubicBezTo>
                    <a:pt x="324381" y="676357"/>
                    <a:pt x="323939" y="677281"/>
                    <a:pt x="323232" y="678298"/>
                  </a:cubicBezTo>
                  <a:cubicBezTo>
                    <a:pt x="324558" y="679777"/>
                    <a:pt x="326236" y="684305"/>
                    <a:pt x="327384" y="684027"/>
                  </a:cubicBezTo>
                  <a:cubicBezTo>
                    <a:pt x="325706" y="684397"/>
                    <a:pt x="343285" y="668595"/>
                    <a:pt x="343639" y="666377"/>
                  </a:cubicBezTo>
                  <a:cubicBezTo>
                    <a:pt x="344080" y="664436"/>
                    <a:pt x="337013" y="658522"/>
                    <a:pt x="341077" y="656212"/>
                  </a:cubicBezTo>
                  <a:cubicBezTo>
                    <a:pt x="352649" y="677281"/>
                    <a:pt x="352031" y="639208"/>
                    <a:pt x="359981" y="655472"/>
                  </a:cubicBezTo>
                  <a:lnTo>
                    <a:pt x="367083" y="640964"/>
                  </a:lnTo>
                  <a:lnTo>
                    <a:pt x="367137" y="640964"/>
                  </a:lnTo>
                  <a:lnTo>
                    <a:pt x="367099" y="640931"/>
                  </a:lnTo>
                  <a:lnTo>
                    <a:pt x="368683" y="637695"/>
                  </a:lnTo>
                  <a:cubicBezTo>
                    <a:pt x="370582" y="632046"/>
                    <a:pt x="372658" y="627657"/>
                    <a:pt x="378444" y="627472"/>
                  </a:cubicBezTo>
                  <a:cubicBezTo>
                    <a:pt x="370317" y="616383"/>
                    <a:pt x="362720" y="632832"/>
                    <a:pt x="354769" y="628488"/>
                  </a:cubicBezTo>
                  <a:cubicBezTo>
                    <a:pt x="356713" y="617399"/>
                    <a:pt x="347526" y="612039"/>
                    <a:pt x="340900" y="612779"/>
                  </a:cubicBezTo>
                  <a:close/>
                  <a:moveTo>
                    <a:pt x="1754765" y="638007"/>
                  </a:moveTo>
                  <a:cubicBezTo>
                    <a:pt x="1754411" y="636990"/>
                    <a:pt x="1753351" y="636713"/>
                    <a:pt x="1751761" y="638376"/>
                  </a:cubicBezTo>
                  <a:cubicBezTo>
                    <a:pt x="1750524" y="640317"/>
                    <a:pt x="1751320" y="645122"/>
                    <a:pt x="1754411" y="641703"/>
                  </a:cubicBezTo>
                  <a:cubicBezTo>
                    <a:pt x="1755030" y="640779"/>
                    <a:pt x="1755118" y="639023"/>
                    <a:pt x="1754765" y="638007"/>
                  </a:cubicBezTo>
                  <a:close/>
                  <a:moveTo>
                    <a:pt x="1761478" y="646139"/>
                  </a:moveTo>
                  <a:cubicBezTo>
                    <a:pt x="1760330" y="645954"/>
                    <a:pt x="1759093" y="646509"/>
                    <a:pt x="1759093" y="648264"/>
                  </a:cubicBezTo>
                  <a:cubicBezTo>
                    <a:pt x="1759182" y="650205"/>
                    <a:pt x="1763952" y="651684"/>
                    <a:pt x="1763864" y="648080"/>
                  </a:cubicBezTo>
                  <a:cubicBezTo>
                    <a:pt x="1763864" y="647155"/>
                    <a:pt x="1762715" y="646324"/>
                    <a:pt x="1761478" y="646139"/>
                  </a:cubicBezTo>
                  <a:close/>
                  <a:moveTo>
                    <a:pt x="308745" y="692899"/>
                  </a:moveTo>
                  <a:cubicBezTo>
                    <a:pt x="307596" y="692807"/>
                    <a:pt x="306360" y="693176"/>
                    <a:pt x="306360" y="694932"/>
                  </a:cubicBezTo>
                  <a:cubicBezTo>
                    <a:pt x="306360" y="696780"/>
                    <a:pt x="311218" y="698259"/>
                    <a:pt x="311130" y="694747"/>
                  </a:cubicBezTo>
                  <a:cubicBezTo>
                    <a:pt x="311130" y="693731"/>
                    <a:pt x="309982" y="693084"/>
                    <a:pt x="308745" y="692899"/>
                  </a:cubicBezTo>
                  <a:close/>
                  <a:moveTo>
                    <a:pt x="1779588" y="753059"/>
                  </a:moveTo>
                  <a:cubicBezTo>
                    <a:pt x="1778528" y="753151"/>
                    <a:pt x="1777203" y="754352"/>
                    <a:pt x="1775171" y="757032"/>
                  </a:cubicBezTo>
                  <a:cubicBezTo>
                    <a:pt x="1775524" y="762669"/>
                    <a:pt x="1778351" y="768214"/>
                    <a:pt x="1782768" y="773666"/>
                  </a:cubicBezTo>
                  <a:cubicBezTo>
                    <a:pt x="1777910" y="778379"/>
                    <a:pt x="1780030" y="782907"/>
                    <a:pt x="1782768" y="787436"/>
                  </a:cubicBezTo>
                  <a:cubicBezTo>
                    <a:pt x="1789305" y="780320"/>
                    <a:pt x="1783386" y="773666"/>
                    <a:pt x="1791867" y="766551"/>
                  </a:cubicBezTo>
                  <a:cubicBezTo>
                    <a:pt x="1783740" y="761745"/>
                    <a:pt x="1782856" y="752781"/>
                    <a:pt x="1779588" y="753059"/>
                  </a:cubicBezTo>
                  <a:close/>
                  <a:moveTo>
                    <a:pt x="196643" y="758418"/>
                  </a:moveTo>
                  <a:cubicBezTo>
                    <a:pt x="195494" y="758234"/>
                    <a:pt x="194258" y="758788"/>
                    <a:pt x="194258" y="760636"/>
                  </a:cubicBezTo>
                  <a:cubicBezTo>
                    <a:pt x="194258" y="762485"/>
                    <a:pt x="199116" y="763963"/>
                    <a:pt x="199028" y="760451"/>
                  </a:cubicBezTo>
                  <a:cubicBezTo>
                    <a:pt x="199028" y="759435"/>
                    <a:pt x="197791" y="758603"/>
                    <a:pt x="196643" y="758418"/>
                  </a:cubicBezTo>
                  <a:close/>
                  <a:moveTo>
                    <a:pt x="1749994" y="790208"/>
                  </a:moveTo>
                  <a:cubicBezTo>
                    <a:pt x="1748846" y="790023"/>
                    <a:pt x="1747609" y="790393"/>
                    <a:pt x="1747609" y="792148"/>
                  </a:cubicBezTo>
                  <a:cubicBezTo>
                    <a:pt x="1747609" y="793997"/>
                    <a:pt x="1752468" y="795383"/>
                    <a:pt x="1752380" y="791964"/>
                  </a:cubicBezTo>
                  <a:cubicBezTo>
                    <a:pt x="1752380" y="791040"/>
                    <a:pt x="1751231" y="790300"/>
                    <a:pt x="1749994" y="790208"/>
                  </a:cubicBezTo>
                  <a:close/>
                  <a:moveTo>
                    <a:pt x="1823227" y="803053"/>
                  </a:moveTo>
                  <a:cubicBezTo>
                    <a:pt x="1817132" y="810169"/>
                    <a:pt x="1814924" y="816822"/>
                    <a:pt x="1814305" y="823753"/>
                  </a:cubicBezTo>
                  <a:cubicBezTo>
                    <a:pt x="1818280" y="828096"/>
                    <a:pt x="1822344" y="837153"/>
                    <a:pt x="1826231" y="833456"/>
                  </a:cubicBezTo>
                  <a:cubicBezTo>
                    <a:pt x="1823051" y="826341"/>
                    <a:pt x="1829764" y="829852"/>
                    <a:pt x="1833121" y="823106"/>
                  </a:cubicBezTo>
                  <a:cubicBezTo>
                    <a:pt x="1826408" y="816545"/>
                    <a:pt x="1831973" y="809614"/>
                    <a:pt x="1823227" y="803053"/>
                  </a:cubicBezTo>
                  <a:close/>
                  <a:moveTo>
                    <a:pt x="1780736" y="804439"/>
                  </a:moveTo>
                  <a:cubicBezTo>
                    <a:pt x="1779235" y="806842"/>
                    <a:pt x="1777733" y="809060"/>
                    <a:pt x="1776231" y="811370"/>
                  </a:cubicBezTo>
                  <a:cubicBezTo>
                    <a:pt x="1778616" y="814789"/>
                    <a:pt x="1781090" y="818208"/>
                    <a:pt x="1783563" y="821535"/>
                  </a:cubicBezTo>
                  <a:cubicBezTo>
                    <a:pt x="1787980" y="815621"/>
                    <a:pt x="1786390" y="809984"/>
                    <a:pt x="1780736" y="804439"/>
                  </a:cubicBezTo>
                  <a:close/>
                  <a:moveTo>
                    <a:pt x="1799818" y="813218"/>
                  </a:moveTo>
                  <a:cubicBezTo>
                    <a:pt x="1799022" y="813033"/>
                    <a:pt x="1798228" y="813311"/>
                    <a:pt x="1797432" y="814142"/>
                  </a:cubicBezTo>
                  <a:cubicBezTo>
                    <a:pt x="1801054" y="819687"/>
                    <a:pt x="1793546" y="825694"/>
                    <a:pt x="1800171" y="831054"/>
                  </a:cubicBezTo>
                  <a:cubicBezTo>
                    <a:pt x="1802556" y="827634"/>
                    <a:pt x="1804676" y="824030"/>
                    <a:pt x="1806973" y="820519"/>
                  </a:cubicBezTo>
                  <a:cubicBezTo>
                    <a:pt x="1804500" y="818024"/>
                    <a:pt x="1802203" y="813773"/>
                    <a:pt x="1799818" y="813218"/>
                  </a:cubicBezTo>
                  <a:close/>
                  <a:moveTo>
                    <a:pt x="92845" y="838354"/>
                  </a:moveTo>
                  <a:cubicBezTo>
                    <a:pt x="92050" y="837430"/>
                    <a:pt x="90106" y="837522"/>
                    <a:pt x="86926" y="839555"/>
                  </a:cubicBezTo>
                  <a:cubicBezTo>
                    <a:pt x="95141" y="846117"/>
                    <a:pt x="74470" y="853787"/>
                    <a:pt x="82774" y="860255"/>
                  </a:cubicBezTo>
                  <a:cubicBezTo>
                    <a:pt x="79240" y="867186"/>
                    <a:pt x="81537" y="873840"/>
                    <a:pt x="87721" y="880494"/>
                  </a:cubicBezTo>
                  <a:cubicBezTo>
                    <a:pt x="94435" y="877536"/>
                    <a:pt x="89576" y="865523"/>
                    <a:pt x="89664" y="856651"/>
                  </a:cubicBezTo>
                  <a:cubicBezTo>
                    <a:pt x="89753" y="853972"/>
                    <a:pt x="95406" y="841219"/>
                    <a:pt x="92845" y="838354"/>
                  </a:cubicBezTo>
                  <a:close/>
                  <a:moveTo>
                    <a:pt x="1786125" y="840017"/>
                  </a:moveTo>
                  <a:cubicBezTo>
                    <a:pt x="1784977" y="839833"/>
                    <a:pt x="1783916" y="840202"/>
                    <a:pt x="1783916" y="841958"/>
                  </a:cubicBezTo>
                  <a:cubicBezTo>
                    <a:pt x="1784005" y="843806"/>
                    <a:pt x="1788598" y="845285"/>
                    <a:pt x="1788510" y="841773"/>
                  </a:cubicBezTo>
                  <a:cubicBezTo>
                    <a:pt x="1788510" y="840849"/>
                    <a:pt x="1787273" y="840110"/>
                    <a:pt x="1786125" y="840017"/>
                  </a:cubicBezTo>
                  <a:close/>
                  <a:moveTo>
                    <a:pt x="1064219" y="851476"/>
                  </a:moveTo>
                  <a:cubicBezTo>
                    <a:pt x="1060332" y="857298"/>
                    <a:pt x="1056534" y="863120"/>
                    <a:pt x="1052735" y="868942"/>
                  </a:cubicBezTo>
                  <a:cubicBezTo>
                    <a:pt x="1051145" y="856374"/>
                    <a:pt x="1044785" y="870421"/>
                    <a:pt x="1038601" y="869589"/>
                  </a:cubicBezTo>
                  <a:cubicBezTo>
                    <a:pt x="1034714" y="868942"/>
                    <a:pt x="1032947" y="861457"/>
                    <a:pt x="1029060" y="862843"/>
                  </a:cubicBezTo>
                  <a:cubicBezTo>
                    <a:pt x="1026322" y="863860"/>
                    <a:pt x="1024820" y="871807"/>
                    <a:pt x="1022170" y="873285"/>
                  </a:cubicBezTo>
                  <a:cubicBezTo>
                    <a:pt x="1015721" y="866724"/>
                    <a:pt x="1009538" y="862751"/>
                    <a:pt x="1003266" y="867371"/>
                  </a:cubicBezTo>
                  <a:cubicBezTo>
                    <a:pt x="1004414" y="876427"/>
                    <a:pt x="1002559" y="885484"/>
                    <a:pt x="1003707" y="894540"/>
                  </a:cubicBezTo>
                  <a:cubicBezTo>
                    <a:pt x="1012629" y="894078"/>
                    <a:pt x="1009714" y="886131"/>
                    <a:pt x="1015191" y="877074"/>
                  </a:cubicBezTo>
                  <a:cubicBezTo>
                    <a:pt x="1018371" y="881787"/>
                    <a:pt x="1021552" y="882804"/>
                    <a:pt x="1024732" y="883635"/>
                  </a:cubicBezTo>
                  <a:cubicBezTo>
                    <a:pt x="1022347" y="888256"/>
                    <a:pt x="1017665" y="893061"/>
                    <a:pt x="1020138" y="897497"/>
                  </a:cubicBezTo>
                  <a:cubicBezTo>
                    <a:pt x="1024378" y="896850"/>
                    <a:pt x="1028707" y="890659"/>
                    <a:pt x="1034272" y="890012"/>
                  </a:cubicBezTo>
                  <a:cubicBezTo>
                    <a:pt x="1038954" y="889457"/>
                    <a:pt x="1041163" y="899992"/>
                    <a:pt x="1046110" y="893154"/>
                  </a:cubicBezTo>
                  <a:cubicBezTo>
                    <a:pt x="1054149" y="882157"/>
                    <a:pt x="1061039" y="895094"/>
                    <a:pt x="1062806" y="902672"/>
                  </a:cubicBezTo>
                  <a:cubicBezTo>
                    <a:pt x="1071375" y="901286"/>
                    <a:pt x="1065456" y="897867"/>
                    <a:pt x="1071905" y="888626"/>
                  </a:cubicBezTo>
                  <a:cubicBezTo>
                    <a:pt x="1078354" y="901471"/>
                    <a:pt x="1084979" y="883173"/>
                    <a:pt x="1090633" y="881048"/>
                  </a:cubicBezTo>
                  <a:cubicBezTo>
                    <a:pt x="1093724" y="879939"/>
                    <a:pt x="1097081" y="887609"/>
                    <a:pt x="1100350" y="887794"/>
                  </a:cubicBezTo>
                  <a:cubicBezTo>
                    <a:pt x="1103530" y="887979"/>
                    <a:pt x="1111216" y="873563"/>
                    <a:pt x="1114396" y="887055"/>
                  </a:cubicBezTo>
                  <a:cubicBezTo>
                    <a:pt x="1111392" y="892784"/>
                    <a:pt x="1105120" y="898791"/>
                    <a:pt x="1107682" y="904428"/>
                  </a:cubicBezTo>
                  <a:cubicBezTo>
                    <a:pt x="1113866" y="900547"/>
                    <a:pt x="1120138" y="897035"/>
                    <a:pt x="1126322" y="890012"/>
                  </a:cubicBezTo>
                  <a:cubicBezTo>
                    <a:pt x="1121905" y="884467"/>
                    <a:pt x="1119343" y="879015"/>
                    <a:pt x="1118990" y="873285"/>
                  </a:cubicBezTo>
                  <a:cubicBezTo>
                    <a:pt x="1111216" y="879569"/>
                    <a:pt x="1103000" y="868480"/>
                    <a:pt x="1095138" y="867371"/>
                  </a:cubicBezTo>
                  <a:cubicBezTo>
                    <a:pt x="1092134" y="871992"/>
                    <a:pt x="1089131" y="876612"/>
                    <a:pt x="1086039" y="881233"/>
                  </a:cubicBezTo>
                  <a:cubicBezTo>
                    <a:pt x="1081269" y="878183"/>
                    <a:pt x="1076498" y="877998"/>
                    <a:pt x="1071728" y="874949"/>
                  </a:cubicBezTo>
                  <a:cubicBezTo>
                    <a:pt x="1073142" y="866817"/>
                    <a:pt x="1065279" y="867833"/>
                    <a:pt x="1064573" y="864968"/>
                  </a:cubicBezTo>
                  <a:cubicBezTo>
                    <a:pt x="1063866" y="861919"/>
                    <a:pt x="1071640" y="854618"/>
                    <a:pt x="1064219" y="851476"/>
                  </a:cubicBezTo>
                  <a:close/>
                  <a:moveTo>
                    <a:pt x="1799376" y="853509"/>
                  </a:moveTo>
                  <a:cubicBezTo>
                    <a:pt x="1797432" y="853140"/>
                    <a:pt x="1795401" y="853787"/>
                    <a:pt x="1793457" y="855265"/>
                  </a:cubicBezTo>
                  <a:cubicBezTo>
                    <a:pt x="1797521" y="861180"/>
                    <a:pt x="1801496" y="861087"/>
                    <a:pt x="1805383" y="858222"/>
                  </a:cubicBezTo>
                  <a:cubicBezTo>
                    <a:pt x="1803351" y="855265"/>
                    <a:pt x="1801408" y="853879"/>
                    <a:pt x="1799376" y="853509"/>
                  </a:cubicBezTo>
                  <a:close/>
                  <a:moveTo>
                    <a:pt x="1131445" y="884467"/>
                  </a:moveTo>
                  <a:cubicBezTo>
                    <a:pt x="1129944" y="885391"/>
                    <a:pt x="1129767" y="893246"/>
                    <a:pt x="1133477" y="893154"/>
                  </a:cubicBezTo>
                  <a:cubicBezTo>
                    <a:pt x="1136039" y="892969"/>
                    <a:pt x="1138071" y="880031"/>
                    <a:pt x="1133300" y="886408"/>
                  </a:cubicBezTo>
                  <a:cubicBezTo>
                    <a:pt x="1132594" y="884560"/>
                    <a:pt x="1131975" y="884098"/>
                    <a:pt x="1131445" y="884467"/>
                  </a:cubicBezTo>
                  <a:close/>
                  <a:moveTo>
                    <a:pt x="1144608" y="891398"/>
                  </a:moveTo>
                  <a:cubicBezTo>
                    <a:pt x="1144078" y="891398"/>
                    <a:pt x="1143459" y="891860"/>
                    <a:pt x="1142753" y="892969"/>
                  </a:cubicBezTo>
                  <a:cubicBezTo>
                    <a:pt x="1146463" y="895002"/>
                    <a:pt x="1146110" y="891398"/>
                    <a:pt x="1144608" y="891398"/>
                  </a:cubicBezTo>
                  <a:close/>
                  <a:moveTo>
                    <a:pt x="1803970" y="892137"/>
                  </a:moveTo>
                  <a:cubicBezTo>
                    <a:pt x="1803616" y="891121"/>
                    <a:pt x="1802733" y="890936"/>
                    <a:pt x="1801231" y="892599"/>
                  </a:cubicBezTo>
                  <a:cubicBezTo>
                    <a:pt x="1799906" y="894540"/>
                    <a:pt x="1800701" y="899253"/>
                    <a:pt x="1803793" y="895926"/>
                  </a:cubicBezTo>
                  <a:cubicBezTo>
                    <a:pt x="1804411" y="895002"/>
                    <a:pt x="1804323" y="893154"/>
                    <a:pt x="1803970" y="892137"/>
                  </a:cubicBezTo>
                  <a:close/>
                  <a:moveTo>
                    <a:pt x="1171374" y="898514"/>
                  </a:moveTo>
                  <a:cubicBezTo>
                    <a:pt x="1162364" y="904982"/>
                    <a:pt x="1159360" y="928085"/>
                    <a:pt x="1155120" y="923095"/>
                  </a:cubicBezTo>
                  <a:cubicBezTo>
                    <a:pt x="1148406" y="917735"/>
                    <a:pt x="1156092" y="911636"/>
                    <a:pt x="1152470" y="906091"/>
                  </a:cubicBezTo>
                  <a:cubicBezTo>
                    <a:pt x="1141869" y="912560"/>
                    <a:pt x="1144254" y="917181"/>
                    <a:pt x="1136481" y="930673"/>
                  </a:cubicBezTo>
                  <a:cubicBezTo>
                    <a:pt x="1130032" y="926422"/>
                    <a:pt x="1124378" y="953591"/>
                    <a:pt x="1117753" y="938250"/>
                  </a:cubicBezTo>
                  <a:cubicBezTo>
                    <a:pt x="1112717" y="948693"/>
                    <a:pt x="1106180" y="959135"/>
                    <a:pt x="1106269" y="969393"/>
                  </a:cubicBezTo>
                  <a:cubicBezTo>
                    <a:pt x="1110774" y="972350"/>
                    <a:pt x="1113336" y="960337"/>
                    <a:pt x="1118018" y="958673"/>
                  </a:cubicBezTo>
                  <a:cubicBezTo>
                    <a:pt x="1121463" y="957472"/>
                    <a:pt x="1124290" y="965419"/>
                    <a:pt x="1127470" y="964957"/>
                  </a:cubicBezTo>
                  <a:cubicBezTo>
                    <a:pt x="1135420" y="963941"/>
                    <a:pt x="1141251" y="944350"/>
                    <a:pt x="1148760" y="954053"/>
                  </a:cubicBezTo>
                  <a:cubicBezTo>
                    <a:pt x="1145668" y="957564"/>
                    <a:pt x="1145138" y="960984"/>
                    <a:pt x="1146551" y="964403"/>
                  </a:cubicBezTo>
                  <a:cubicBezTo>
                    <a:pt x="1148848" y="961168"/>
                    <a:pt x="1151145" y="965789"/>
                    <a:pt x="1153530" y="967545"/>
                  </a:cubicBezTo>
                  <a:cubicBezTo>
                    <a:pt x="1165721" y="959228"/>
                    <a:pt x="1151322" y="951650"/>
                    <a:pt x="1160244" y="943333"/>
                  </a:cubicBezTo>
                  <a:cubicBezTo>
                    <a:pt x="1169519" y="935108"/>
                    <a:pt x="1178972" y="935201"/>
                    <a:pt x="1188424" y="935386"/>
                  </a:cubicBezTo>
                  <a:cubicBezTo>
                    <a:pt x="1185332" y="938897"/>
                    <a:pt x="1184890" y="942594"/>
                    <a:pt x="1186215" y="945921"/>
                  </a:cubicBezTo>
                  <a:cubicBezTo>
                    <a:pt x="1190809" y="940468"/>
                    <a:pt x="1195403" y="925036"/>
                    <a:pt x="1200350" y="938620"/>
                  </a:cubicBezTo>
                  <a:cubicBezTo>
                    <a:pt x="1192576" y="943610"/>
                    <a:pt x="1184625" y="949802"/>
                    <a:pt x="1176940" y="959875"/>
                  </a:cubicBezTo>
                  <a:cubicBezTo>
                    <a:pt x="1179943" y="972812"/>
                    <a:pt x="1193724" y="956363"/>
                    <a:pt x="1189042" y="969578"/>
                  </a:cubicBezTo>
                  <a:cubicBezTo>
                    <a:pt x="1182858" y="970964"/>
                    <a:pt x="1180473" y="974660"/>
                    <a:pt x="1179855" y="983624"/>
                  </a:cubicBezTo>
                  <a:cubicBezTo>
                    <a:pt x="1186392" y="999149"/>
                    <a:pt x="1192134" y="968192"/>
                    <a:pt x="1198760" y="989816"/>
                  </a:cubicBezTo>
                  <a:cubicBezTo>
                    <a:pt x="1190897" y="989816"/>
                    <a:pt x="1184802" y="1004879"/>
                    <a:pt x="1187452" y="1014212"/>
                  </a:cubicBezTo>
                  <a:cubicBezTo>
                    <a:pt x="1191251" y="1005988"/>
                    <a:pt x="1195138" y="1004047"/>
                    <a:pt x="1199113" y="1010424"/>
                  </a:cubicBezTo>
                  <a:cubicBezTo>
                    <a:pt x="1204590" y="1009222"/>
                    <a:pt x="1209979" y="1000536"/>
                    <a:pt x="1215456" y="999334"/>
                  </a:cubicBezTo>
                  <a:cubicBezTo>
                    <a:pt x="1208918" y="984548"/>
                    <a:pt x="1197169" y="991202"/>
                    <a:pt x="1203353" y="975862"/>
                  </a:cubicBezTo>
                  <a:cubicBezTo>
                    <a:pt x="1206180" y="966528"/>
                    <a:pt x="1212275" y="973736"/>
                    <a:pt x="1215014" y="972165"/>
                  </a:cubicBezTo>
                  <a:cubicBezTo>
                    <a:pt x="1220138" y="969023"/>
                    <a:pt x="1224201" y="951280"/>
                    <a:pt x="1231268" y="961261"/>
                  </a:cubicBezTo>
                  <a:cubicBezTo>
                    <a:pt x="1231092" y="966898"/>
                    <a:pt x="1228706" y="972812"/>
                    <a:pt x="1224554" y="978727"/>
                  </a:cubicBezTo>
                  <a:cubicBezTo>
                    <a:pt x="1228176" y="985103"/>
                    <a:pt x="1234802" y="981314"/>
                    <a:pt x="1231887" y="988615"/>
                  </a:cubicBezTo>
                  <a:cubicBezTo>
                    <a:pt x="1229236" y="996654"/>
                    <a:pt x="1215544" y="1004971"/>
                    <a:pt x="1220579" y="1012826"/>
                  </a:cubicBezTo>
                  <a:cubicBezTo>
                    <a:pt x="1229325" y="1004324"/>
                    <a:pt x="1226675" y="1008390"/>
                    <a:pt x="1232063" y="995361"/>
                  </a:cubicBezTo>
                  <a:cubicBezTo>
                    <a:pt x="1242487" y="1007559"/>
                    <a:pt x="1233477" y="991941"/>
                    <a:pt x="1243636" y="991572"/>
                  </a:cubicBezTo>
                  <a:cubicBezTo>
                    <a:pt x="1241869" y="991664"/>
                    <a:pt x="1251321" y="974291"/>
                    <a:pt x="1247964" y="970964"/>
                  </a:cubicBezTo>
                  <a:cubicBezTo>
                    <a:pt x="1243371" y="976971"/>
                    <a:pt x="1238865" y="980482"/>
                    <a:pt x="1234095" y="978264"/>
                  </a:cubicBezTo>
                  <a:cubicBezTo>
                    <a:pt x="1241516" y="966621"/>
                    <a:pt x="1241427" y="955347"/>
                    <a:pt x="1252293" y="943518"/>
                  </a:cubicBezTo>
                  <a:cubicBezTo>
                    <a:pt x="1243547" y="936033"/>
                    <a:pt x="1234625" y="927346"/>
                    <a:pt x="1226145" y="934277"/>
                  </a:cubicBezTo>
                  <a:cubicBezTo>
                    <a:pt x="1228706" y="939821"/>
                    <a:pt x="1222434" y="945643"/>
                    <a:pt x="1219342" y="951465"/>
                  </a:cubicBezTo>
                  <a:cubicBezTo>
                    <a:pt x="1213777" y="947861"/>
                    <a:pt x="1208742" y="968376"/>
                    <a:pt x="1203088" y="962370"/>
                  </a:cubicBezTo>
                  <a:cubicBezTo>
                    <a:pt x="1206975" y="956548"/>
                    <a:pt x="1210774" y="950634"/>
                    <a:pt x="1214660" y="944719"/>
                  </a:cubicBezTo>
                  <a:cubicBezTo>
                    <a:pt x="1209625" y="929656"/>
                    <a:pt x="1205297" y="953683"/>
                    <a:pt x="1200350" y="938620"/>
                  </a:cubicBezTo>
                  <a:cubicBezTo>
                    <a:pt x="1204148" y="929841"/>
                    <a:pt x="1207947" y="931504"/>
                    <a:pt x="1211834" y="927900"/>
                  </a:cubicBezTo>
                  <a:cubicBezTo>
                    <a:pt x="1206975" y="918474"/>
                    <a:pt x="1202293" y="927069"/>
                    <a:pt x="1197346" y="914778"/>
                  </a:cubicBezTo>
                  <a:cubicBezTo>
                    <a:pt x="1191074" y="916072"/>
                    <a:pt x="1185067" y="925036"/>
                    <a:pt x="1178707" y="922356"/>
                  </a:cubicBezTo>
                  <a:cubicBezTo>
                    <a:pt x="1176763" y="915610"/>
                    <a:pt x="1187187" y="908217"/>
                    <a:pt x="1183035" y="901471"/>
                  </a:cubicBezTo>
                  <a:cubicBezTo>
                    <a:pt x="1179325" y="910527"/>
                    <a:pt x="1175350" y="903504"/>
                    <a:pt x="1171374" y="898514"/>
                  </a:cubicBezTo>
                  <a:close/>
                  <a:moveTo>
                    <a:pt x="1261657" y="943148"/>
                  </a:moveTo>
                  <a:cubicBezTo>
                    <a:pt x="1252911" y="952389"/>
                    <a:pt x="1259272" y="960152"/>
                    <a:pt x="1250350" y="960614"/>
                  </a:cubicBezTo>
                  <a:cubicBezTo>
                    <a:pt x="1252735" y="963941"/>
                    <a:pt x="1255031" y="967175"/>
                    <a:pt x="1257505" y="970594"/>
                  </a:cubicBezTo>
                  <a:cubicBezTo>
                    <a:pt x="1259272" y="961353"/>
                    <a:pt x="1269872" y="952020"/>
                    <a:pt x="1261657" y="943148"/>
                  </a:cubicBezTo>
                  <a:close/>
                  <a:moveTo>
                    <a:pt x="1809182" y="944719"/>
                  </a:moveTo>
                  <a:cubicBezTo>
                    <a:pt x="1807945" y="944627"/>
                    <a:pt x="1806885" y="945181"/>
                    <a:pt x="1806973" y="946937"/>
                  </a:cubicBezTo>
                  <a:cubicBezTo>
                    <a:pt x="1806973" y="948785"/>
                    <a:pt x="1811567" y="950449"/>
                    <a:pt x="1811567" y="946937"/>
                  </a:cubicBezTo>
                  <a:cubicBezTo>
                    <a:pt x="1811478" y="946013"/>
                    <a:pt x="1810330" y="944904"/>
                    <a:pt x="1809182" y="944719"/>
                  </a:cubicBezTo>
                  <a:close/>
                  <a:moveTo>
                    <a:pt x="1814128" y="951465"/>
                  </a:moveTo>
                  <a:cubicBezTo>
                    <a:pt x="1812892" y="951373"/>
                    <a:pt x="1811655" y="951927"/>
                    <a:pt x="1811743" y="953683"/>
                  </a:cubicBezTo>
                  <a:cubicBezTo>
                    <a:pt x="1811743" y="955531"/>
                    <a:pt x="1816514" y="957010"/>
                    <a:pt x="1816514" y="953498"/>
                  </a:cubicBezTo>
                  <a:cubicBezTo>
                    <a:pt x="1816514" y="952482"/>
                    <a:pt x="1815277" y="951650"/>
                    <a:pt x="1814128" y="951465"/>
                  </a:cubicBezTo>
                  <a:close/>
                  <a:moveTo>
                    <a:pt x="1297964" y="995176"/>
                  </a:moveTo>
                  <a:cubicBezTo>
                    <a:pt x="1297522" y="994991"/>
                    <a:pt x="1296816" y="995361"/>
                    <a:pt x="1295756" y="996562"/>
                  </a:cubicBezTo>
                  <a:cubicBezTo>
                    <a:pt x="1293017" y="999704"/>
                    <a:pt x="1291604" y="1008021"/>
                    <a:pt x="1295756" y="1003308"/>
                  </a:cubicBezTo>
                  <a:cubicBezTo>
                    <a:pt x="1297876" y="1000905"/>
                    <a:pt x="1299201" y="995638"/>
                    <a:pt x="1297964" y="995176"/>
                  </a:cubicBezTo>
                  <a:close/>
                  <a:moveTo>
                    <a:pt x="1338070" y="997763"/>
                  </a:moveTo>
                  <a:cubicBezTo>
                    <a:pt x="1335066" y="996747"/>
                    <a:pt x="1331798" y="997763"/>
                    <a:pt x="1329324" y="1001460"/>
                  </a:cubicBezTo>
                  <a:cubicBezTo>
                    <a:pt x="1344519" y="1003400"/>
                    <a:pt x="1327646" y="1019018"/>
                    <a:pt x="1328706" y="1001737"/>
                  </a:cubicBezTo>
                  <a:cubicBezTo>
                    <a:pt x="1327999" y="1000720"/>
                    <a:pt x="1327116" y="999704"/>
                    <a:pt x="1326321" y="998687"/>
                  </a:cubicBezTo>
                  <a:cubicBezTo>
                    <a:pt x="1314748" y="1011625"/>
                    <a:pt x="1315102" y="1024285"/>
                    <a:pt x="1315455" y="1036853"/>
                  </a:cubicBezTo>
                  <a:cubicBezTo>
                    <a:pt x="1319960" y="1025117"/>
                    <a:pt x="1324819" y="1036853"/>
                    <a:pt x="1329501" y="1036206"/>
                  </a:cubicBezTo>
                  <a:cubicBezTo>
                    <a:pt x="1334006" y="1023546"/>
                    <a:pt x="1338865" y="1031771"/>
                    <a:pt x="1343370" y="1021975"/>
                  </a:cubicBezTo>
                  <a:cubicBezTo>
                    <a:pt x="1348229" y="1030569"/>
                    <a:pt x="1353088" y="1033619"/>
                    <a:pt x="1357681" y="1028259"/>
                  </a:cubicBezTo>
                  <a:cubicBezTo>
                    <a:pt x="1356798" y="1024100"/>
                    <a:pt x="1356180" y="1018925"/>
                    <a:pt x="1352558" y="1015044"/>
                  </a:cubicBezTo>
                  <a:cubicBezTo>
                    <a:pt x="1347434" y="1009684"/>
                    <a:pt x="1349024" y="1013196"/>
                    <a:pt x="1345402" y="1004879"/>
                  </a:cubicBezTo>
                  <a:cubicBezTo>
                    <a:pt x="1343989" y="1001737"/>
                    <a:pt x="1341250" y="998780"/>
                    <a:pt x="1338070" y="997763"/>
                  </a:cubicBezTo>
                  <a:close/>
                  <a:moveTo>
                    <a:pt x="1829146" y="1004509"/>
                  </a:moveTo>
                  <a:cubicBezTo>
                    <a:pt x="1826408" y="1004232"/>
                    <a:pt x="1823316" y="1005988"/>
                    <a:pt x="1819870" y="1011255"/>
                  </a:cubicBezTo>
                  <a:cubicBezTo>
                    <a:pt x="1827468" y="1021698"/>
                    <a:pt x="1840895" y="1018278"/>
                    <a:pt x="1841514" y="1034450"/>
                  </a:cubicBezTo>
                  <a:cubicBezTo>
                    <a:pt x="1844517" y="1029460"/>
                    <a:pt x="1847697" y="1028167"/>
                    <a:pt x="1850789" y="1027058"/>
                  </a:cubicBezTo>
                  <a:cubicBezTo>
                    <a:pt x="1843457" y="1024562"/>
                    <a:pt x="1837538" y="1005156"/>
                    <a:pt x="1829146" y="1004509"/>
                  </a:cubicBezTo>
                  <a:close/>
                  <a:moveTo>
                    <a:pt x="1836743" y="1034635"/>
                  </a:moveTo>
                  <a:cubicBezTo>
                    <a:pt x="1833651" y="1038239"/>
                    <a:pt x="1827291" y="1036668"/>
                    <a:pt x="1829941" y="1045170"/>
                  </a:cubicBezTo>
                  <a:cubicBezTo>
                    <a:pt x="1833033" y="1041474"/>
                    <a:pt x="1839305" y="1043137"/>
                    <a:pt x="1836743" y="1034635"/>
                  </a:cubicBezTo>
                  <a:close/>
                  <a:moveTo>
                    <a:pt x="1846284" y="1035467"/>
                  </a:moveTo>
                  <a:cubicBezTo>
                    <a:pt x="1845047" y="1035282"/>
                    <a:pt x="1844075" y="1036021"/>
                    <a:pt x="1844075" y="1037777"/>
                  </a:cubicBezTo>
                  <a:cubicBezTo>
                    <a:pt x="1844075" y="1039718"/>
                    <a:pt x="1848669" y="1041104"/>
                    <a:pt x="1848669" y="1037592"/>
                  </a:cubicBezTo>
                  <a:cubicBezTo>
                    <a:pt x="1848581" y="1036668"/>
                    <a:pt x="1847432" y="1035559"/>
                    <a:pt x="1846284" y="1035467"/>
                  </a:cubicBezTo>
                  <a:close/>
                  <a:moveTo>
                    <a:pt x="1276763" y="997116"/>
                  </a:moveTo>
                  <a:cubicBezTo>
                    <a:pt x="1268017" y="1005433"/>
                    <a:pt x="1274201" y="1013288"/>
                    <a:pt x="1265455" y="1021513"/>
                  </a:cubicBezTo>
                  <a:cubicBezTo>
                    <a:pt x="1272964" y="1035282"/>
                    <a:pt x="1293547" y="1013566"/>
                    <a:pt x="1286480" y="1003678"/>
                  </a:cubicBezTo>
                  <a:cubicBezTo>
                    <a:pt x="1283388" y="1007189"/>
                    <a:pt x="1279943" y="1002107"/>
                    <a:pt x="1276763" y="997116"/>
                  </a:cubicBezTo>
                  <a:close/>
                  <a:moveTo>
                    <a:pt x="989396" y="877259"/>
                  </a:moveTo>
                  <a:cubicBezTo>
                    <a:pt x="988601" y="877074"/>
                    <a:pt x="987718" y="877167"/>
                    <a:pt x="986834" y="878091"/>
                  </a:cubicBezTo>
                  <a:cubicBezTo>
                    <a:pt x="984538" y="882989"/>
                    <a:pt x="988160" y="884005"/>
                    <a:pt x="991781" y="884837"/>
                  </a:cubicBezTo>
                  <a:cubicBezTo>
                    <a:pt x="993460" y="882157"/>
                    <a:pt x="991781" y="877814"/>
                    <a:pt x="989396" y="877259"/>
                  </a:cubicBezTo>
                  <a:close/>
                  <a:moveTo>
                    <a:pt x="996905" y="887794"/>
                  </a:moveTo>
                  <a:cubicBezTo>
                    <a:pt x="996552" y="886777"/>
                    <a:pt x="995668" y="886500"/>
                    <a:pt x="994167" y="888164"/>
                  </a:cubicBezTo>
                  <a:cubicBezTo>
                    <a:pt x="992930" y="890104"/>
                    <a:pt x="993460" y="895002"/>
                    <a:pt x="996552" y="891583"/>
                  </a:cubicBezTo>
                  <a:cubicBezTo>
                    <a:pt x="997170" y="890659"/>
                    <a:pt x="997347" y="888811"/>
                    <a:pt x="996905" y="887794"/>
                  </a:cubicBezTo>
                  <a:close/>
                  <a:moveTo>
                    <a:pt x="83922" y="904428"/>
                  </a:moveTo>
                  <a:cubicBezTo>
                    <a:pt x="83569" y="903504"/>
                    <a:pt x="82686" y="902949"/>
                    <a:pt x="81184" y="904705"/>
                  </a:cubicBezTo>
                  <a:cubicBezTo>
                    <a:pt x="79859" y="906646"/>
                    <a:pt x="80477" y="911359"/>
                    <a:pt x="83569" y="908032"/>
                  </a:cubicBezTo>
                  <a:cubicBezTo>
                    <a:pt x="84187" y="907108"/>
                    <a:pt x="84276" y="905445"/>
                    <a:pt x="83922" y="904428"/>
                  </a:cubicBezTo>
                  <a:close/>
                  <a:moveTo>
                    <a:pt x="30124" y="926884"/>
                  </a:moveTo>
                  <a:cubicBezTo>
                    <a:pt x="30654" y="927716"/>
                    <a:pt x="29682" y="934739"/>
                    <a:pt x="29771" y="934000"/>
                  </a:cubicBezTo>
                  <a:cubicBezTo>
                    <a:pt x="28534" y="953221"/>
                    <a:pt x="37456" y="933815"/>
                    <a:pt x="36661" y="930303"/>
                  </a:cubicBezTo>
                  <a:cubicBezTo>
                    <a:pt x="36131" y="927346"/>
                    <a:pt x="31626" y="925498"/>
                    <a:pt x="30124" y="926884"/>
                  </a:cubicBezTo>
                  <a:close/>
                  <a:moveTo>
                    <a:pt x="43816" y="934831"/>
                  </a:moveTo>
                  <a:cubicBezTo>
                    <a:pt x="42668" y="934646"/>
                    <a:pt x="41431" y="935108"/>
                    <a:pt x="41431" y="936772"/>
                  </a:cubicBezTo>
                  <a:cubicBezTo>
                    <a:pt x="41520" y="938713"/>
                    <a:pt x="46290" y="940191"/>
                    <a:pt x="46202" y="936587"/>
                  </a:cubicBezTo>
                  <a:cubicBezTo>
                    <a:pt x="46202" y="935663"/>
                    <a:pt x="45053" y="935016"/>
                    <a:pt x="43816" y="934831"/>
                  </a:cubicBezTo>
                  <a:close/>
                  <a:moveTo>
                    <a:pt x="121820" y="942132"/>
                  </a:moveTo>
                  <a:cubicBezTo>
                    <a:pt x="120671" y="942039"/>
                    <a:pt x="119435" y="942409"/>
                    <a:pt x="119435" y="944165"/>
                  </a:cubicBezTo>
                  <a:cubicBezTo>
                    <a:pt x="119523" y="946105"/>
                    <a:pt x="124293" y="947584"/>
                    <a:pt x="124205" y="943980"/>
                  </a:cubicBezTo>
                  <a:cubicBezTo>
                    <a:pt x="124205" y="943056"/>
                    <a:pt x="122968" y="942317"/>
                    <a:pt x="121820" y="942132"/>
                  </a:cubicBezTo>
                  <a:close/>
                  <a:moveTo>
                    <a:pt x="126767" y="947492"/>
                  </a:moveTo>
                  <a:cubicBezTo>
                    <a:pt x="124470" y="949432"/>
                    <a:pt x="122085" y="954238"/>
                    <a:pt x="119611" y="951096"/>
                  </a:cubicBezTo>
                  <a:cubicBezTo>
                    <a:pt x="115989" y="961630"/>
                    <a:pt x="112897" y="976047"/>
                    <a:pt x="113074" y="982053"/>
                  </a:cubicBezTo>
                  <a:cubicBezTo>
                    <a:pt x="116431" y="978542"/>
                    <a:pt x="117049" y="983532"/>
                    <a:pt x="117844" y="988615"/>
                  </a:cubicBezTo>
                  <a:cubicBezTo>
                    <a:pt x="122880" y="978172"/>
                    <a:pt x="129505" y="967637"/>
                    <a:pt x="129329" y="957472"/>
                  </a:cubicBezTo>
                  <a:cubicBezTo>
                    <a:pt x="128092" y="959413"/>
                    <a:pt x="124647" y="958858"/>
                    <a:pt x="126767" y="954238"/>
                  </a:cubicBezTo>
                  <a:cubicBezTo>
                    <a:pt x="128092" y="951927"/>
                    <a:pt x="129240" y="949709"/>
                    <a:pt x="126767" y="947492"/>
                  </a:cubicBezTo>
                  <a:close/>
                  <a:moveTo>
                    <a:pt x="1170138" y="970317"/>
                  </a:moveTo>
                  <a:cubicBezTo>
                    <a:pt x="1165279" y="995361"/>
                    <a:pt x="1147258" y="982423"/>
                    <a:pt x="1135244" y="1002291"/>
                  </a:cubicBezTo>
                  <a:cubicBezTo>
                    <a:pt x="1135597" y="1007282"/>
                    <a:pt x="1145403" y="1002938"/>
                    <a:pt x="1149555" y="1001922"/>
                  </a:cubicBezTo>
                  <a:cubicBezTo>
                    <a:pt x="1151322" y="1001460"/>
                    <a:pt x="1158035" y="1002107"/>
                    <a:pt x="1158830" y="1001460"/>
                  </a:cubicBezTo>
                  <a:cubicBezTo>
                    <a:pt x="1161480" y="999889"/>
                    <a:pt x="1163071" y="992034"/>
                    <a:pt x="1165809" y="991017"/>
                  </a:cubicBezTo>
                  <a:cubicBezTo>
                    <a:pt x="1167576" y="990278"/>
                    <a:pt x="1173406" y="1000536"/>
                    <a:pt x="1175350" y="990832"/>
                  </a:cubicBezTo>
                  <a:cubicBezTo>
                    <a:pt x="1178795" y="983809"/>
                    <a:pt x="1176322" y="976971"/>
                    <a:pt x="1170138" y="970317"/>
                  </a:cubicBezTo>
                  <a:close/>
                  <a:moveTo>
                    <a:pt x="1177558" y="996192"/>
                  </a:moveTo>
                  <a:cubicBezTo>
                    <a:pt x="1177116" y="996007"/>
                    <a:pt x="1176410" y="996377"/>
                    <a:pt x="1175350" y="997578"/>
                  </a:cubicBezTo>
                  <a:cubicBezTo>
                    <a:pt x="1172523" y="1000720"/>
                    <a:pt x="1171374" y="1009222"/>
                    <a:pt x="1175526" y="1004509"/>
                  </a:cubicBezTo>
                  <a:cubicBezTo>
                    <a:pt x="1177646" y="1002107"/>
                    <a:pt x="1178795" y="996654"/>
                    <a:pt x="1177558" y="996192"/>
                  </a:cubicBezTo>
                  <a:close/>
                  <a:moveTo>
                    <a:pt x="39841" y="969578"/>
                  </a:moveTo>
                  <a:cubicBezTo>
                    <a:pt x="39046" y="969578"/>
                    <a:pt x="38251" y="970040"/>
                    <a:pt x="37456" y="971149"/>
                  </a:cubicBezTo>
                  <a:cubicBezTo>
                    <a:pt x="39930" y="974476"/>
                    <a:pt x="42226" y="977802"/>
                    <a:pt x="44611" y="981037"/>
                  </a:cubicBezTo>
                  <a:cubicBezTo>
                    <a:pt x="38163" y="990370"/>
                    <a:pt x="44081" y="993697"/>
                    <a:pt x="35513" y="995176"/>
                  </a:cubicBezTo>
                  <a:cubicBezTo>
                    <a:pt x="41961" y="1010516"/>
                    <a:pt x="50442" y="985842"/>
                    <a:pt x="44611" y="981037"/>
                  </a:cubicBezTo>
                  <a:cubicBezTo>
                    <a:pt x="47703" y="977618"/>
                    <a:pt x="48233" y="974291"/>
                    <a:pt x="46820" y="970964"/>
                  </a:cubicBezTo>
                  <a:cubicBezTo>
                    <a:pt x="44523" y="973182"/>
                    <a:pt x="42226" y="969485"/>
                    <a:pt x="39841" y="969578"/>
                  </a:cubicBezTo>
                  <a:close/>
                  <a:moveTo>
                    <a:pt x="45230" y="1004047"/>
                  </a:moveTo>
                  <a:cubicBezTo>
                    <a:pt x="44435" y="1003955"/>
                    <a:pt x="43728" y="1004140"/>
                    <a:pt x="42845" y="1005064"/>
                  </a:cubicBezTo>
                  <a:cubicBezTo>
                    <a:pt x="45760" y="1008483"/>
                    <a:pt x="43021" y="1015414"/>
                    <a:pt x="47438" y="1011810"/>
                  </a:cubicBezTo>
                  <a:cubicBezTo>
                    <a:pt x="49117" y="1009130"/>
                    <a:pt x="47615" y="1004602"/>
                    <a:pt x="45230" y="1004047"/>
                  </a:cubicBezTo>
                  <a:close/>
                  <a:moveTo>
                    <a:pt x="1189837" y="1017354"/>
                  </a:moveTo>
                  <a:cubicBezTo>
                    <a:pt x="1189572" y="1017170"/>
                    <a:pt x="1187717" y="1020958"/>
                    <a:pt x="1187452" y="1020958"/>
                  </a:cubicBezTo>
                  <a:cubicBezTo>
                    <a:pt x="1186922" y="1021051"/>
                    <a:pt x="1180473" y="1025117"/>
                    <a:pt x="1180473" y="1024747"/>
                  </a:cubicBezTo>
                  <a:cubicBezTo>
                    <a:pt x="1179855" y="1033434"/>
                    <a:pt x="1199820" y="1026965"/>
                    <a:pt x="1189837" y="1017354"/>
                  </a:cubicBezTo>
                  <a:close/>
                  <a:moveTo>
                    <a:pt x="1300968" y="1030477"/>
                  </a:moveTo>
                  <a:cubicBezTo>
                    <a:pt x="1293106" y="1046279"/>
                    <a:pt x="1295579" y="1042767"/>
                    <a:pt x="1285067" y="1054873"/>
                  </a:cubicBezTo>
                  <a:cubicBezTo>
                    <a:pt x="1296286" y="1068920"/>
                    <a:pt x="1306180" y="1042767"/>
                    <a:pt x="1300968" y="1030477"/>
                  </a:cubicBezTo>
                  <a:close/>
                  <a:moveTo>
                    <a:pt x="1306268" y="1057461"/>
                  </a:moveTo>
                  <a:cubicBezTo>
                    <a:pt x="1304678" y="1056259"/>
                    <a:pt x="1303088" y="1056075"/>
                    <a:pt x="1301498" y="1057646"/>
                  </a:cubicBezTo>
                  <a:cubicBezTo>
                    <a:pt x="1302911" y="1059864"/>
                    <a:pt x="1304148" y="1062081"/>
                    <a:pt x="1301763" y="1064392"/>
                  </a:cubicBezTo>
                  <a:cubicBezTo>
                    <a:pt x="1287628" y="1080102"/>
                    <a:pt x="1278264" y="1091376"/>
                    <a:pt x="1271816" y="1109858"/>
                  </a:cubicBezTo>
                  <a:cubicBezTo>
                    <a:pt x="1266869" y="1102003"/>
                    <a:pt x="1262275" y="1102188"/>
                    <a:pt x="1257682" y="1110412"/>
                  </a:cubicBezTo>
                  <a:cubicBezTo>
                    <a:pt x="1271198" y="1125475"/>
                    <a:pt x="1249378" y="1122980"/>
                    <a:pt x="1260243" y="1134254"/>
                  </a:cubicBezTo>
                  <a:cubicBezTo>
                    <a:pt x="1265367" y="1142017"/>
                    <a:pt x="1266074" y="1124274"/>
                    <a:pt x="1267222" y="1123720"/>
                  </a:cubicBezTo>
                  <a:cubicBezTo>
                    <a:pt x="1271109" y="1121964"/>
                    <a:pt x="1275173" y="1133700"/>
                    <a:pt x="1274554" y="1133885"/>
                  </a:cubicBezTo>
                  <a:cubicBezTo>
                    <a:pt x="1278088" y="1132868"/>
                    <a:pt x="1280208" y="1121687"/>
                    <a:pt x="1283653" y="1119746"/>
                  </a:cubicBezTo>
                  <a:cubicBezTo>
                    <a:pt x="1297257" y="1131205"/>
                    <a:pt x="1310597" y="1118822"/>
                    <a:pt x="1323759" y="1108102"/>
                  </a:cubicBezTo>
                  <a:cubicBezTo>
                    <a:pt x="1323759" y="1094980"/>
                    <a:pt x="1315455" y="1094703"/>
                    <a:pt x="1309095" y="1088049"/>
                  </a:cubicBezTo>
                  <a:cubicBezTo>
                    <a:pt x="1312893" y="1081673"/>
                    <a:pt x="1316692" y="1078069"/>
                    <a:pt x="1320579" y="1077514"/>
                  </a:cubicBezTo>
                  <a:cubicBezTo>
                    <a:pt x="1315809" y="1073910"/>
                    <a:pt x="1311038" y="1060972"/>
                    <a:pt x="1306268" y="1057461"/>
                  </a:cubicBezTo>
                  <a:close/>
                  <a:moveTo>
                    <a:pt x="1325526" y="1060048"/>
                  </a:moveTo>
                  <a:cubicBezTo>
                    <a:pt x="1325172" y="1059032"/>
                    <a:pt x="1324289" y="1058755"/>
                    <a:pt x="1322787" y="1060418"/>
                  </a:cubicBezTo>
                  <a:cubicBezTo>
                    <a:pt x="1321462" y="1062359"/>
                    <a:pt x="1322081" y="1066979"/>
                    <a:pt x="1325172" y="1063652"/>
                  </a:cubicBezTo>
                  <a:cubicBezTo>
                    <a:pt x="1325791" y="1062636"/>
                    <a:pt x="1325968" y="1061065"/>
                    <a:pt x="1325526" y="1060048"/>
                  </a:cubicBezTo>
                  <a:close/>
                  <a:moveTo>
                    <a:pt x="1332063" y="1060048"/>
                  </a:moveTo>
                  <a:cubicBezTo>
                    <a:pt x="1329766" y="1064669"/>
                    <a:pt x="1325261" y="1069289"/>
                    <a:pt x="1327734" y="1073725"/>
                  </a:cubicBezTo>
                  <a:cubicBezTo>
                    <a:pt x="1329236" y="1071785"/>
                    <a:pt x="1330826" y="1070121"/>
                    <a:pt x="1332505" y="1073540"/>
                  </a:cubicBezTo>
                  <a:cubicBezTo>
                    <a:pt x="1334978" y="1068920"/>
                    <a:pt x="1337010" y="1064392"/>
                    <a:pt x="1332063" y="1060048"/>
                  </a:cubicBezTo>
                  <a:close/>
                  <a:moveTo>
                    <a:pt x="1350172" y="1071507"/>
                  </a:moveTo>
                  <a:cubicBezTo>
                    <a:pt x="1346550" y="1070121"/>
                    <a:pt x="1343194" y="1076960"/>
                    <a:pt x="1339660" y="1076682"/>
                  </a:cubicBezTo>
                  <a:cubicBezTo>
                    <a:pt x="1344519" y="1084630"/>
                    <a:pt x="1349112" y="1084537"/>
                    <a:pt x="1353706" y="1076313"/>
                  </a:cubicBezTo>
                  <a:cubicBezTo>
                    <a:pt x="1352469" y="1073448"/>
                    <a:pt x="1351321" y="1071969"/>
                    <a:pt x="1350172" y="1071507"/>
                  </a:cubicBezTo>
                  <a:close/>
                  <a:moveTo>
                    <a:pt x="1814128" y="1089990"/>
                  </a:moveTo>
                  <a:cubicBezTo>
                    <a:pt x="1808210" y="1097013"/>
                    <a:pt x="1806178" y="1103944"/>
                    <a:pt x="1809976" y="1110597"/>
                  </a:cubicBezTo>
                  <a:cubicBezTo>
                    <a:pt x="1812980" y="1105699"/>
                    <a:pt x="1815895" y="1104590"/>
                    <a:pt x="1819076" y="1103482"/>
                  </a:cubicBezTo>
                  <a:cubicBezTo>
                    <a:pt x="1816072" y="1099046"/>
                    <a:pt x="1818634" y="1094425"/>
                    <a:pt x="1814128" y="1089990"/>
                  </a:cubicBezTo>
                  <a:close/>
                  <a:moveTo>
                    <a:pt x="1330120" y="1109673"/>
                  </a:moveTo>
                  <a:cubicBezTo>
                    <a:pt x="1329324" y="1109026"/>
                    <a:pt x="1328088" y="1109396"/>
                    <a:pt x="1325968" y="1111429"/>
                  </a:cubicBezTo>
                  <a:cubicBezTo>
                    <a:pt x="1334183" y="1117898"/>
                    <a:pt x="1313335" y="1125568"/>
                    <a:pt x="1321551" y="1132037"/>
                  </a:cubicBezTo>
                  <a:cubicBezTo>
                    <a:pt x="1326144" y="1120023"/>
                    <a:pt x="1331268" y="1131667"/>
                    <a:pt x="1335862" y="1124736"/>
                  </a:cubicBezTo>
                  <a:cubicBezTo>
                    <a:pt x="1330826" y="1122611"/>
                    <a:pt x="1332416" y="1111521"/>
                    <a:pt x="1330120" y="1109673"/>
                  </a:cubicBezTo>
                  <a:close/>
                  <a:moveTo>
                    <a:pt x="1347964" y="1129726"/>
                  </a:moveTo>
                  <a:cubicBezTo>
                    <a:pt x="1345667" y="1129819"/>
                    <a:pt x="1343989" y="1132591"/>
                    <a:pt x="1350172" y="1137858"/>
                  </a:cubicBezTo>
                  <a:cubicBezTo>
                    <a:pt x="1335332" y="1152737"/>
                    <a:pt x="1354766" y="1152090"/>
                    <a:pt x="1350172" y="1137858"/>
                  </a:cubicBezTo>
                  <a:cubicBezTo>
                    <a:pt x="1353353" y="1132221"/>
                    <a:pt x="1350261" y="1129634"/>
                    <a:pt x="1347964" y="1129726"/>
                  </a:cubicBezTo>
                  <a:close/>
                  <a:moveTo>
                    <a:pt x="1362098" y="1140816"/>
                  </a:moveTo>
                  <a:cubicBezTo>
                    <a:pt x="1354236" y="1147931"/>
                    <a:pt x="1362452" y="1154400"/>
                    <a:pt x="1362275" y="1161239"/>
                  </a:cubicBezTo>
                  <a:cubicBezTo>
                    <a:pt x="1364395" y="1160037"/>
                    <a:pt x="1377028" y="1156156"/>
                    <a:pt x="1371374" y="1147377"/>
                  </a:cubicBezTo>
                  <a:cubicBezTo>
                    <a:pt x="1368370" y="1150888"/>
                    <a:pt x="1365278" y="1145806"/>
                    <a:pt x="1362098" y="1140816"/>
                  </a:cubicBezTo>
                  <a:close/>
                  <a:moveTo>
                    <a:pt x="1778616" y="1149133"/>
                  </a:moveTo>
                  <a:cubicBezTo>
                    <a:pt x="1777380" y="1148209"/>
                    <a:pt x="1776319" y="1147839"/>
                    <a:pt x="1775171" y="1149502"/>
                  </a:cubicBezTo>
                  <a:cubicBezTo>
                    <a:pt x="1777556" y="1151351"/>
                    <a:pt x="1779853" y="1156063"/>
                    <a:pt x="1782150" y="1152737"/>
                  </a:cubicBezTo>
                  <a:cubicBezTo>
                    <a:pt x="1780913" y="1151813"/>
                    <a:pt x="1779765" y="1150149"/>
                    <a:pt x="1778616" y="1149133"/>
                  </a:cubicBezTo>
                  <a:close/>
                  <a:moveTo>
                    <a:pt x="1785153" y="1159021"/>
                  </a:moveTo>
                  <a:cubicBezTo>
                    <a:pt x="1784712" y="1158097"/>
                    <a:pt x="1783916" y="1157819"/>
                    <a:pt x="1782326" y="1159483"/>
                  </a:cubicBezTo>
                  <a:cubicBezTo>
                    <a:pt x="1781090" y="1161331"/>
                    <a:pt x="1781620" y="1166136"/>
                    <a:pt x="1784712" y="1162809"/>
                  </a:cubicBezTo>
                  <a:cubicBezTo>
                    <a:pt x="1785330" y="1161885"/>
                    <a:pt x="1785507" y="1160037"/>
                    <a:pt x="1785153" y="1159021"/>
                  </a:cubicBezTo>
                  <a:close/>
                  <a:moveTo>
                    <a:pt x="1286833" y="1030846"/>
                  </a:moveTo>
                  <a:cubicBezTo>
                    <a:pt x="1279943" y="1032140"/>
                    <a:pt x="1261392" y="1054596"/>
                    <a:pt x="1268636" y="1065778"/>
                  </a:cubicBezTo>
                  <a:cubicBezTo>
                    <a:pt x="1273494" y="1059956"/>
                    <a:pt x="1270932" y="1054134"/>
                    <a:pt x="1275349" y="1048312"/>
                  </a:cubicBezTo>
                  <a:cubicBezTo>
                    <a:pt x="1278176" y="1048127"/>
                    <a:pt x="1291957" y="1039625"/>
                    <a:pt x="1286833" y="1030846"/>
                  </a:cubicBezTo>
                  <a:close/>
                  <a:moveTo>
                    <a:pt x="1258830" y="1052471"/>
                  </a:moveTo>
                  <a:cubicBezTo>
                    <a:pt x="1249731" y="1050622"/>
                    <a:pt x="1255120" y="1067718"/>
                    <a:pt x="1247346" y="1069936"/>
                  </a:cubicBezTo>
                  <a:cubicBezTo>
                    <a:pt x="1243901" y="1070953"/>
                    <a:pt x="1241604" y="1059494"/>
                    <a:pt x="1242576" y="1070121"/>
                  </a:cubicBezTo>
                  <a:cubicBezTo>
                    <a:pt x="1243282" y="1077699"/>
                    <a:pt x="1229148" y="1085369"/>
                    <a:pt x="1238247" y="1090821"/>
                  </a:cubicBezTo>
                  <a:cubicBezTo>
                    <a:pt x="1245668" y="1068643"/>
                    <a:pt x="1253971" y="1087310"/>
                    <a:pt x="1261657" y="1076313"/>
                  </a:cubicBezTo>
                  <a:cubicBezTo>
                    <a:pt x="1262894" y="1068365"/>
                    <a:pt x="1265279" y="1060233"/>
                    <a:pt x="1258830" y="1052471"/>
                  </a:cubicBezTo>
                  <a:close/>
                  <a:moveTo>
                    <a:pt x="1264395" y="1088603"/>
                  </a:moveTo>
                  <a:cubicBezTo>
                    <a:pt x="1264130" y="1088234"/>
                    <a:pt x="1263159" y="1088696"/>
                    <a:pt x="1261834" y="1089990"/>
                  </a:cubicBezTo>
                  <a:cubicBezTo>
                    <a:pt x="1258035" y="1093871"/>
                    <a:pt x="1254590" y="1105607"/>
                    <a:pt x="1259890" y="1100155"/>
                  </a:cubicBezTo>
                  <a:cubicBezTo>
                    <a:pt x="1262717" y="1097290"/>
                    <a:pt x="1265455" y="1089897"/>
                    <a:pt x="1264395" y="1088603"/>
                  </a:cubicBezTo>
                  <a:close/>
                  <a:moveTo>
                    <a:pt x="1228706" y="1077514"/>
                  </a:moveTo>
                  <a:cubicBezTo>
                    <a:pt x="1225614" y="1081765"/>
                    <a:pt x="1222434" y="1078069"/>
                    <a:pt x="1219342" y="1084630"/>
                  </a:cubicBezTo>
                  <a:cubicBezTo>
                    <a:pt x="1221021" y="1086848"/>
                    <a:pt x="1222523" y="1088973"/>
                    <a:pt x="1224113" y="1091191"/>
                  </a:cubicBezTo>
                  <a:cubicBezTo>
                    <a:pt x="1230120" y="1089897"/>
                    <a:pt x="1232505" y="1086386"/>
                    <a:pt x="1228706" y="1077514"/>
                  </a:cubicBezTo>
                  <a:close/>
                  <a:moveTo>
                    <a:pt x="57156" y="1079455"/>
                  </a:moveTo>
                  <a:cubicBezTo>
                    <a:pt x="55919" y="1078531"/>
                    <a:pt x="54682" y="1078069"/>
                    <a:pt x="53534" y="1079732"/>
                  </a:cubicBezTo>
                  <a:cubicBezTo>
                    <a:pt x="55919" y="1081488"/>
                    <a:pt x="58216" y="1086201"/>
                    <a:pt x="60512" y="1082874"/>
                  </a:cubicBezTo>
                  <a:cubicBezTo>
                    <a:pt x="59364" y="1081950"/>
                    <a:pt x="58304" y="1080471"/>
                    <a:pt x="57156" y="1079455"/>
                  </a:cubicBezTo>
                  <a:close/>
                  <a:moveTo>
                    <a:pt x="1231887" y="1097567"/>
                  </a:moveTo>
                  <a:cubicBezTo>
                    <a:pt x="1231533" y="1096551"/>
                    <a:pt x="1230650" y="1096273"/>
                    <a:pt x="1229148" y="1097937"/>
                  </a:cubicBezTo>
                  <a:cubicBezTo>
                    <a:pt x="1227823" y="1099878"/>
                    <a:pt x="1228441" y="1104683"/>
                    <a:pt x="1231533" y="1101356"/>
                  </a:cubicBezTo>
                  <a:cubicBezTo>
                    <a:pt x="1232152" y="1100340"/>
                    <a:pt x="1232240" y="1098584"/>
                    <a:pt x="1231887" y="1097567"/>
                  </a:cubicBezTo>
                  <a:close/>
                  <a:moveTo>
                    <a:pt x="1207858" y="1102095"/>
                  </a:moveTo>
                  <a:cubicBezTo>
                    <a:pt x="1201675" y="1107548"/>
                    <a:pt x="1193548" y="1104036"/>
                    <a:pt x="1193989" y="1116419"/>
                  </a:cubicBezTo>
                  <a:cubicBezTo>
                    <a:pt x="1197611" y="1124644"/>
                    <a:pt x="1212275" y="1110967"/>
                    <a:pt x="1207858" y="1102095"/>
                  </a:cubicBezTo>
                  <a:close/>
                  <a:moveTo>
                    <a:pt x="1238600" y="1105884"/>
                  </a:moveTo>
                  <a:cubicBezTo>
                    <a:pt x="1237452" y="1105699"/>
                    <a:pt x="1236215" y="1106069"/>
                    <a:pt x="1236215" y="1107825"/>
                  </a:cubicBezTo>
                  <a:cubicBezTo>
                    <a:pt x="1236304" y="1109673"/>
                    <a:pt x="1241074" y="1111152"/>
                    <a:pt x="1240986" y="1107640"/>
                  </a:cubicBezTo>
                  <a:cubicBezTo>
                    <a:pt x="1240986" y="1106716"/>
                    <a:pt x="1239837" y="1106069"/>
                    <a:pt x="1238600" y="1105884"/>
                  </a:cubicBezTo>
                  <a:close/>
                  <a:moveTo>
                    <a:pt x="1184272" y="1102927"/>
                  </a:moveTo>
                  <a:cubicBezTo>
                    <a:pt x="1182682" y="1105237"/>
                    <a:pt x="1181268" y="1107455"/>
                    <a:pt x="1179678" y="1109858"/>
                  </a:cubicBezTo>
                  <a:cubicBezTo>
                    <a:pt x="1181268" y="1111983"/>
                    <a:pt x="1182858" y="1114386"/>
                    <a:pt x="1184449" y="1116604"/>
                  </a:cubicBezTo>
                  <a:cubicBezTo>
                    <a:pt x="1185950" y="1114294"/>
                    <a:pt x="1187452" y="1111983"/>
                    <a:pt x="1189042" y="1109673"/>
                  </a:cubicBezTo>
                  <a:cubicBezTo>
                    <a:pt x="1187452" y="1107455"/>
                    <a:pt x="1185862" y="1105145"/>
                    <a:pt x="1184272" y="1102927"/>
                  </a:cubicBezTo>
                  <a:close/>
                  <a:moveTo>
                    <a:pt x="61131" y="1103482"/>
                  </a:moveTo>
                  <a:cubicBezTo>
                    <a:pt x="58127" y="1109303"/>
                    <a:pt x="51767" y="1115125"/>
                    <a:pt x="54329" y="1120762"/>
                  </a:cubicBezTo>
                  <a:cubicBezTo>
                    <a:pt x="56714" y="1118729"/>
                    <a:pt x="58834" y="1119469"/>
                    <a:pt x="61308" y="1123904"/>
                  </a:cubicBezTo>
                  <a:cubicBezTo>
                    <a:pt x="52650" y="1137951"/>
                    <a:pt x="63516" y="1151073"/>
                    <a:pt x="71643" y="1164380"/>
                  </a:cubicBezTo>
                  <a:cubicBezTo>
                    <a:pt x="64134" y="1175377"/>
                    <a:pt x="74823" y="1173252"/>
                    <a:pt x="76414" y="1177873"/>
                  </a:cubicBezTo>
                  <a:cubicBezTo>
                    <a:pt x="77827" y="1182216"/>
                    <a:pt x="73233" y="1196909"/>
                    <a:pt x="83922" y="1201530"/>
                  </a:cubicBezTo>
                  <a:cubicBezTo>
                    <a:pt x="94965" y="1190902"/>
                    <a:pt x="77120" y="1181292"/>
                    <a:pt x="90459" y="1170572"/>
                  </a:cubicBezTo>
                  <a:cubicBezTo>
                    <a:pt x="89134" y="1167245"/>
                    <a:pt x="85777" y="1163918"/>
                    <a:pt x="87898" y="1160407"/>
                  </a:cubicBezTo>
                  <a:cubicBezTo>
                    <a:pt x="82951" y="1148209"/>
                    <a:pt x="78534" y="1156803"/>
                    <a:pt x="73587" y="1147377"/>
                  </a:cubicBezTo>
                  <a:cubicBezTo>
                    <a:pt x="80389" y="1137119"/>
                    <a:pt x="68375" y="1131112"/>
                    <a:pt x="66078" y="1123720"/>
                  </a:cubicBezTo>
                  <a:cubicBezTo>
                    <a:pt x="64399" y="1118452"/>
                    <a:pt x="70495" y="1105977"/>
                    <a:pt x="61131" y="1103482"/>
                  </a:cubicBezTo>
                  <a:close/>
                  <a:moveTo>
                    <a:pt x="1248936" y="1127693"/>
                  </a:moveTo>
                  <a:cubicBezTo>
                    <a:pt x="1248583" y="1126677"/>
                    <a:pt x="1247699" y="1126215"/>
                    <a:pt x="1246198" y="1127878"/>
                  </a:cubicBezTo>
                  <a:cubicBezTo>
                    <a:pt x="1244872" y="1129911"/>
                    <a:pt x="1245491" y="1134624"/>
                    <a:pt x="1248583" y="1131297"/>
                  </a:cubicBezTo>
                  <a:cubicBezTo>
                    <a:pt x="1249201" y="1130281"/>
                    <a:pt x="1249289" y="1128710"/>
                    <a:pt x="1248936" y="1127693"/>
                  </a:cubicBezTo>
                  <a:close/>
                  <a:moveTo>
                    <a:pt x="1236657" y="1130466"/>
                  </a:moveTo>
                  <a:cubicBezTo>
                    <a:pt x="1236215" y="1130281"/>
                    <a:pt x="1235332" y="1130650"/>
                    <a:pt x="1234272" y="1131852"/>
                  </a:cubicBezTo>
                  <a:cubicBezTo>
                    <a:pt x="1231533" y="1134994"/>
                    <a:pt x="1230208" y="1143403"/>
                    <a:pt x="1234448" y="1138598"/>
                  </a:cubicBezTo>
                  <a:cubicBezTo>
                    <a:pt x="1236569" y="1136195"/>
                    <a:pt x="1237894" y="1131020"/>
                    <a:pt x="1236657" y="1130466"/>
                  </a:cubicBezTo>
                  <a:close/>
                  <a:moveTo>
                    <a:pt x="1279678" y="1136842"/>
                  </a:moveTo>
                  <a:cubicBezTo>
                    <a:pt x="1279325" y="1135825"/>
                    <a:pt x="1278441" y="1135363"/>
                    <a:pt x="1276940" y="1137027"/>
                  </a:cubicBezTo>
                  <a:cubicBezTo>
                    <a:pt x="1275614" y="1138967"/>
                    <a:pt x="1276233" y="1143773"/>
                    <a:pt x="1279325" y="1140446"/>
                  </a:cubicBezTo>
                  <a:cubicBezTo>
                    <a:pt x="1279943" y="1139429"/>
                    <a:pt x="1280120" y="1137858"/>
                    <a:pt x="1279678" y="1136842"/>
                  </a:cubicBezTo>
                  <a:close/>
                  <a:moveTo>
                    <a:pt x="1310862" y="1139245"/>
                  </a:moveTo>
                  <a:cubicBezTo>
                    <a:pt x="1298494" y="1138228"/>
                    <a:pt x="1284802" y="1152367"/>
                    <a:pt x="1291780" y="1170572"/>
                  </a:cubicBezTo>
                  <a:cubicBezTo>
                    <a:pt x="1297346" y="1170295"/>
                    <a:pt x="1302558" y="1161978"/>
                    <a:pt x="1307858" y="1152922"/>
                  </a:cubicBezTo>
                  <a:cubicBezTo>
                    <a:pt x="1312893" y="1166414"/>
                    <a:pt x="1317310" y="1151166"/>
                    <a:pt x="1321992" y="1145806"/>
                  </a:cubicBezTo>
                  <a:cubicBezTo>
                    <a:pt x="1318989" y="1141555"/>
                    <a:pt x="1315014" y="1139522"/>
                    <a:pt x="1310862" y="1139245"/>
                  </a:cubicBezTo>
                  <a:close/>
                  <a:moveTo>
                    <a:pt x="1327293" y="1165027"/>
                  </a:moveTo>
                  <a:cubicBezTo>
                    <a:pt x="1322787" y="1162625"/>
                    <a:pt x="1318194" y="1173806"/>
                    <a:pt x="1315455" y="1176764"/>
                  </a:cubicBezTo>
                  <a:cubicBezTo>
                    <a:pt x="1313512" y="1178704"/>
                    <a:pt x="1311568" y="1173806"/>
                    <a:pt x="1308476" y="1180275"/>
                  </a:cubicBezTo>
                  <a:cubicBezTo>
                    <a:pt x="1308123" y="1181292"/>
                    <a:pt x="1309183" y="1192196"/>
                    <a:pt x="1308476" y="1193952"/>
                  </a:cubicBezTo>
                  <a:cubicBezTo>
                    <a:pt x="1316074" y="1177873"/>
                    <a:pt x="1324289" y="1188592"/>
                    <a:pt x="1331886" y="1172513"/>
                  </a:cubicBezTo>
                  <a:cubicBezTo>
                    <a:pt x="1330473" y="1167985"/>
                    <a:pt x="1328883" y="1165767"/>
                    <a:pt x="1327293" y="1165027"/>
                  </a:cubicBezTo>
                  <a:close/>
                  <a:moveTo>
                    <a:pt x="1754411" y="1180922"/>
                  </a:moveTo>
                  <a:cubicBezTo>
                    <a:pt x="1747168" y="1180830"/>
                    <a:pt x="1741514" y="1192843"/>
                    <a:pt x="1750171" y="1201530"/>
                  </a:cubicBezTo>
                  <a:cubicBezTo>
                    <a:pt x="1754146" y="1194599"/>
                    <a:pt x="1756090" y="1187668"/>
                    <a:pt x="1754411" y="1180922"/>
                  </a:cubicBezTo>
                  <a:close/>
                  <a:moveTo>
                    <a:pt x="1339042" y="1182493"/>
                  </a:moveTo>
                  <a:cubicBezTo>
                    <a:pt x="1332505" y="1188223"/>
                    <a:pt x="1315720" y="1200236"/>
                    <a:pt x="1322964" y="1213820"/>
                  </a:cubicBezTo>
                  <a:cubicBezTo>
                    <a:pt x="1330120" y="1202546"/>
                    <a:pt x="1352204" y="1199682"/>
                    <a:pt x="1339042" y="1182493"/>
                  </a:cubicBezTo>
                  <a:close/>
                  <a:moveTo>
                    <a:pt x="1760153" y="1204117"/>
                  </a:moveTo>
                  <a:cubicBezTo>
                    <a:pt x="1759182" y="1203748"/>
                    <a:pt x="1758122" y="1203748"/>
                    <a:pt x="1757150" y="1204672"/>
                  </a:cubicBezTo>
                  <a:cubicBezTo>
                    <a:pt x="1757326" y="1213636"/>
                    <a:pt x="1763069" y="1221583"/>
                    <a:pt x="1769076" y="1214467"/>
                  </a:cubicBezTo>
                  <a:cubicBezTo>
                    <a:pt x="1766072" y="1211141"/>
                    <a:pt x="1763069" y="1205319"/>
                    <a:pt x="1760153" y="1204117"/>
                  </a:cubicBezTo>
                  <a:close/>
                  <a:moveTo>
                    <a:pt x="1248759" y="1138228"/>
                  </a:moveTo>
                  <a:cubicBezTo>
                    <a:pt x="1243901" y="1143958"/>
                    <a:pt x="1227205" y="1152829"/>
                    <a:pt x="1230296" y="1166229"/>
                  </a:cubicBezTo>
                  <a:cubicBezTo>
                    <a:pt x="1240102" y="1159483"/>
                    <a:pt x="1249908" y="1157542"/>
                    <a:pt x="1248759" y="1138228"/>
                  </a:cubicBezTo>
                  <a:close/>
                  <a:moveTo>
                    <a:pt x="1274908" y="1149964"/>
                  </a:moveTo>
                  <a:cubicBezTo>
                    <a:pt x="1274113" y="1149780"/>
                    <a:pt x="1273229" y="1150057"/>
                    <a:pt x="1272346" y="1150888"/>
                  </a:cubicBezTo>
                  <a:cubicBezTo>
                    <a:pt x="1270049" y="1155879"/>
                    <a:pt x="1273759" y="1156618"/>
                    <a:pt x="1277293" y="1157450"/>
                  </a:cubicBezTo>
                  <a:cubicBezTo>
                    <a:pt x="1279060" y="1154770"/>
                    <a:pt x="1277293" y="1150426"/>
                    <a:pt x="1274908" y="1149964"/>
                  </a:cubicBezTo>
                  <a:close/>
                  <a:moveTo>
                    <a:pt x="1208830" y="1158097"/>
                  </a:moveTo>
                  <a:cubicBezTo>
                    <a:pt x="1207682" y="1157912"/>
                    <a:pt x="1206445" y="1158466"/>
                    <a:pt x="1206445" y="1160222"/>
                  </a:cubicBezTo>
                  <a:cubicBezTo>
                    <a:pt x="1206533" y="1162163"/>
                    <a:pt x="1211304" y="1163641"/>
                    <a:pt x="1211215" y="1160037"/>
                  </a:cubicBezTo>
                  <a:cubicBezTo>
                    <a:pt x="1211215" y="1159113"/>
                    <a:pt x="1210067" y="1158189"/>
                    <a:pt x="1208830" y="1158097"/>
                  </a:cubicBezTo>
                  <a:close/>
                  <a:moveTo>
                    <a:pt x="1287452" y="1191365"/>
                  </a:moveTo>
                  <a:cubicBezTo>
                    <a:pt x="1283476" y="1202916"/>
                    <a:pt x="1267399" y="1194229"/>
                    <a:pt x="1271198" y="1208830"/>
                  </a:cubicBezTo>
                  <a:cubicBezTo>
                    <a:pt x="1275349" y="1204210"/>
                    <a:pt x="1291250" y="1205503"/>
                    <a:pt x="1287452" y="1191365"/>
                  </a:cubicBezTo>
                  <a:close/>
                  <a:moveTo>
                    <a:pt x="28180" y="1111429"/>
                  </a:moveTo>
                  <a:cubicBezTo>
                    <a:pt x="22703" y="1118452"/>
                    <a:pt x="22880" y="1125291"/>
                    <a:pt x="28534" y="1131852"/>
                  </a:cubicBezTo>
                  <a:cubicBezTo>
                    <a:pt x="36396" y="1124736"/>
                    <a:pt x="28004" y="1118267"/>
                    <a:pt x="28180" y="1111429"/>
                  </a:cubicBezTo>
                  <a:close/>
                  <a:moveTo>
                    <a:pt x="86307" y="1204857"/>
                  </a:moveTo>
                  <a:cubicBezTo>
                    <a:pt x="94965" y="1209662"/>
                    <a:pt x="90901" y="1231286"/>
                    <a:pt x="100795" y="1224725"/>
                  </a:cubicBezTo>
                  <a:cubicBezTo>
                    <a:pt x="99382" y="1221398"/>
                    <a:pt x="99912" y="1217887"/>
                    <a:pt x="103004" y="1214467"/>
                  </a:cubicBezTo>
                  <a:cubicBezTo>
                    <a:pt x="97350" y="1205688"/>
                    <a:pt x="91784" y="1202546"/>
                    <a:pt x="86307" y="1204857"/>
                  </a:cubicBezTo>
                  <a:close/>
                  <a:moveTo>
                    <a:pt x="438161" y="1210494"/>
                  </a:moveTo>
                  <a:cubicBezTo>
                    <a:pt x="436925" y="1210309"/>
                    <a:pt x="435688" y="1210678"/>
                    <a:pt x="435776" y="1212434"/>
                  </a:cubicBezTo>
                  <a:cubicBezTo>
                    <a:pt x="435776" y="1214282"/>
                    <a:pt x="440547" y="1215761"/>
                    <a:pt x="440547" y="1212249"/>
                  </a:cubicBezTo>
                  <a:cubicBezTo>
                    <a:pt x="440547" y="1211325"/>
                    <a:pt x="439310" y="1210586"/>
                    <a:pt x="438161" y="1210494"/>
                  </a:cubicBezTo>
                  <a:close/>
                  <a:moveTo>
                    <a:pt x="1294961" y="1210494"/>
                  </a:moveTo>
                  <a:cubicBezTo>
                    <a:pt x="1294607" y="1210032"/>
                    <a:pt x="1293724" y="1210309"/>
                    <a:pt x="1292399" y="1211603"/>
                  </a:cubicBezTo>
                  <a:cubicBezTo>
                    <a:pt x="1288600" y="1215484"/>
                    <a:pt x="1284890" y="1227312"/>
                    <a:pt x="1290190" y="1221953"/>
                  </a:cubicBezTo>
                  <a:cubicBezTo>
                    <a:pt x="1293017" y="1219088"/>
                    <a:pt x="1296021" y="1211695"/>
                    <a:pt x="1294961" y="1210494"/>
                  </a:cubicBezTo>
                  <a:close/>
                  <a:moveTo>
                    <a:pt x="1318989" y="1217240"/>
                  </a:moveTo>
                  <a:cubicBezTo>
                    <a:pt x="1318636" y="1216223"/>
                    <a:pt x="1317752" y="1215946"/>
                    <a:pt x="1316250" y="1217609"/>
                  </a:cubicBezTo>
                  <a:cubicBezTo>
                    <a:pt x="1314925" y="1219550"/>
                    <a:pt x="1315367" y="1224263"/>
                    <a:pt x="1318370" y="1220936"/>
                  </a:cubicBezTo>
                  <a:cubicBezTo>
                    <a:pt x="1319077" y="1220012"/>
                    <a:pt x="1319342" y="1218256"/>
                    <a:pt x="1318989" y="1217240"/>
                  </a:cubicBezTo>
                  <a:close/>
                  <a:moveTo>
                    <a:pt x="1245579" y="1215853"/>
                  </a:moveTo>
                  <a:cubicBezTo>
                    <a:pt x="1244784" y="1215669"/>
                    <a:pt x="1243636" y="1215946"/>
                    <a:pt x="1242841" y="1216778"/>
                  </a:cubicBezTo>
                  <a:cubicBezTo>
                    <a:pt x="1240544" y="1221768"/>
                    <a:pt x="1244254" y="1222599"/>
                    <a:pt x="1247788" y="1223339"/>
                  </a:cubicBezTo>
                  <a:cubicBezTo>
                    <a:pt x="1249466" y="1220659"/>
                    <a:pt x="1247964" y="1216316"/>
                    <a:pt x="1245579" y="1215853"/>
                  </a:cubicBezTo>
                  <a:close/>
                  <a:moveTo>
                    <a:pt x="447702" y="1216778"/>
                  </a:moveTo>
                  <a:cubicBezTo>
                    <a:pt x="446465" y="1216685"/>
                    <a:pt x="445228" y="1217055"/>
                    <a:pt x="445317" y="1218811"/>
                  </a:cubicBezTo>
                  <a:cubicBezTo>
                    <a:pt x="445317" y="1220659"/>
                    <a:pt x="450087" y="1222322"/>
                    <a:pt x="449999" y="1218811"/>
                  </a:cubicBezTo>
                  <a:cubicBezTo>
                    <a:pt x="449999" y="1217794"/>
                    <a:pt x="448850" y="1216962"/>
                    <a:pt x="447702" y="1216778"/>
                  </a:cubicBezTo>
                  <a:close/>
                  <a:moveTo>
                    <a:pt x="105742" y="1224725"/>
                  </a:moveTo>
                  <a:cubicBezTo>
                    <a:pt x="104240" y="1227128"/>
                    <a:pt x="102473" y="1229346"/>
                    <a:pt x="100972" y="1231656"/>
                  </a:cubicBezTo>
                  <a:cubicBezTo>
                    <a:pt x="102562" y="1233874"/>
                    <a:pt x="104152" y="1235999"/>
                    <a:pt x="105742" y="1238217"/>
                  </a:cubicBezTo>
                  <a:cubicBezTo>
                    <a:pt x="107244" y="1235814"/>
                    <a:pt x="108746" y="1233596"/>
                    <a:pt x="110336" y="1231286"/>
                  </a:cubicBezTo>
                  <a:cubicBezTo>
                    <a:pt x="108657" y="1229068"/>
                    <a:pt x="107332" y="1226943"/>
                    <a:pt x="105742" y="1224725"/>
                  </a:cubicBezTo>
                  <a:close/>
                  <a:moveTo>
                    <a:pt x="1236038" y="1227312"/>
                  </a:moveTo>
                  <a:cubicBezTo>
                    <a:pt x="1235508" y="1239880"/>
                    <a:pt x="1232770" y="1231563"/>
                    <a:pt x="1226763" y="1241451"/>
                  </a:cubicBezTo>
                  <a:cubicBezTo>
                    <a:pt x="1226321" y="1232857"/>
                    <a:pt x="1223936" y="1234890"/>
                    <a:pt x="1219608" y="1231471"/>
                  </a:cubicBezTo>
                  <a:cubicBezTo>
                    <a:pt x="1215014" y="1242006"/>
                    <a:pt x="1208918" y="1241359"/>
                    <a:pt x="1203353" y="1242191"/>
                  </a:cubicBezTo>
                  <a:cubicBezTo>
                    <a:pt x="1201763" y="1242375"/>
                    <a:pt x="1199908" y="1235629"/>
                    <a:pt x="1198318" y="1235445"/>
                  </a:cubicBezTo>
                  <a:cubicBezTo>
                    <a:pt x="1196904" y="1235352"/>
                    <a:pt x="1195226" y="1242560"/>
                    <a:pt x="1193812" y="1242375"/>
                  </a:cubicBezTo>
                  <a:cubicBezTo>
                    <a:pt x="1190986" y="1242191"/>
                    <a:pt x="1182417" y="1237755"/>
                    <a:pt x="1177293" y="1239788"/>
                  </a:cubicBezTo>
                  <a:cubicBezTo>
                    <a:pt x="1173583" y="1241359"/>
                    <a:pt x="1171728" y="1252910"/>
                    <a:pt x="1168018" y="1246811"/>
                  </a:cubicBezTo>
                  <a:cubicBezTo>
                    <a:pt x="1161569" y="1236831"/>
                    <a:pt x="1155385" y="1249676"/>
                    <a:pt x="1148936" y="1240804"/>
                  </a:cubicBezTo>
                  <a:cubicBezTo>
                    <a:pt x="1145491" y="1261043"/>
                    <a:pt x="1137541" y="1244963"/>
                    <a:pt x="1128265" y="1265386"/>
                  </a:cubicBezTo>
                  <a:cubicBezTo>
                    <a:pt x="1120226" y="1254851"/>
                    <a:pt x="1112629" y="1274350"/>
                    <a:pt x="1104855" y="1280079"/>
                  </a:cubicBezTo>
                  <a:cubicBezTo>
                    <a:pt x="1109802" y="1291723"/>
                    <a:pt x="1114308" y="1279710"/>
                    <a:pt x="1119166" y="1286271"/>
                  </a:cubicBezTo>
                  <a:cubicBezTo>
                    <a:pt x="1104325" y="1301149"/>
                    <a:pt x="1123760" y="1300502"/>
                    <a:pt x="1119166" y="1286271"/>
                  </a:cubicBezTo>
                  <a:cubicBezTo>
                    <a:pt x="1123760" y="1277307"/>
                    <a:pt x="1128265" y="1273888"/>
                    <a:pt x="1133035" y="1278878"/>
                  </a:cubicBezTo>
                  <a:cubicBezTo>
                    <a:pt x="1131092" y="1285809"/>
                    <a:pt x="1118283" y="1293109"/>
                    <a:pt x="1123936" y="1299763"/>
                  </a:cubicBezTo>
                  <a:cubicBezTo>
                    <a:pt x="1127382" y="1298007"/>
                    <a:pt x="1133212" y="1300594"/>
                    <a:pt x="1138247" y="1299116"/>
                  </a:cubicBezTo>
                  <a:cubicBezTo>
                    <a:pt x="1139661" y="1298746"/>
                    <a:pt x="1141339" y="1292093"/>
                    <a:pt x="1142753" y="1292185"/>
                  </a:cubicBezTo>
                  <a:cubicBezTo>
                    <a:pt x="1143548" y="1292277"/>
                    <a:pt x="1149466" y="1295697"/>
                    <a:pt x="1149908" y="1295419"/>
                  </a:cubicBezTo>
                  <a:cubicBezTo>
                    <a:pt x="1152470" y="1293664"/>
                    <a:pt x="1154148" y="1285994"/>
                    <a:pt x="1156887" y="1284885"/>
                  </a:cubicBezTo>
                  <a:cubicBezTo>
                    <a:pt x="1159714" y="1283683"/>
                    <a:pt x="1159890" y="1291446"/>
                    <a:pt x="1163866" y="1288027"/>
                  </a:cubicBezTo>
                  <a:cubicBezTo>
                    <a:pt x="1163159" y="1288581"/>
                    <a:pt x="1163689" y="1278046"/>
                    <a:pt x="1166162" y="1277769"/>
                  </a:cubicBezTo>
                  <a:cubicBezTo>
                    <a:pt x="1177293" y="1278508"/>
                    <a:pt x="1187099" y="1268620"/>
                    <a:pt x="1201145" y="1259287"/>
                  </a:cubicBezTo>
                  <a:cubicBezTo>
                    <a:pt x="1202293" y="1258547"/>
                    <a:pt x="1204502" y="1252171"/>
                    <a:pt x="1205650" y="1252356"/>
                  </a:cubicBezTo>
                  <a:cubicBezTo>
                    <a:pt x="1206887" y="1252448"/>
                    <a:pt x="1206445" y="1262983"/>
                    <a:pt x="1208477" y="1262429"/>
                  </a:cubicBezTo>
                  <a:cubicBezTo>
                    <a:pt x="1213159" y="1261135"/>
                    <a:pt x="1215191" y="1247088"/>
                    <a:pt x="1219961" y="1258640"/>
                  </a:cubicBezTo>
                  <a:cubicBezTo>
                    <a:pt x="1227028" y="1242468"/>
                    <a:pt x="1240720" y="1250138"/>
                    <a:pt x="1241250" y="1261227"/>
                  </a:cubicBezTo>
                  <a:cubicBezTo>
                    <a:pt x="1229325" y="1272594"/>
                    <a:pt x="1247964" y="1271947"/>
                    <a:pt x="1241250" y="1261227"/>
                  </a:cubicBezTo>
                  <a:cubicBezTo>
                    <a:pt x="1250438" y="1245980"/>
                    <a:pt x="1248494" y="1266310"/>
                    <a:pt x="1248759" y="1271208"/>
                  </a:cubicBezTo>
                  <a:cubicBezTo>
                    <a:pt x="1257240" y="1264369"/>
                    <a:pt x="1256622" y="1252726"/>
                    <a:pt x="1260067" y="1246996"/>
                  </a:cubicBezTo>
                  <a:cubicBezTo>
                    <a:pt x="1260332" y="1246534"/>
                    <a:pt x="1265279" y="1247273"/>
                    <a:pt x="1266780" y="1243207"/>
                  </a:cubicBezTo>
                  <a:cubicBezTo>
                    <a:pt x="1268106" y="1239973"/>
                    <a:pt x="1268989" y="1239326"/>
                    <a:pt x="1266780" y="1236461"/>
                  </a:cubicBezTo>
                  <a:cubicBezTo>
                    <a:pt x="1260597" y="1239511"/>
                    <a:pt x="1254148" y="1229900"/>
                    <a:pt x="1247964" y="1237016"/>
                  </a:cubicBezTo>
                  <a:cubicBezTo>
                    <a:pt x="1250438" y="1242006"/>
                    <a:pt x="1245844" y="1247550"/>
                    <a:pt x="1243371" y="1244224"/>
                  </a:cubicBezTo>
                  <a:cubicBezTo>
                    <a:pt x="1243017" y="1238494"/>
                    <a:pt x="1240367" y="1232857"/>
                    <a:pt x="1236038" y="1227312"/>
                  </a:cubicBezTo>
                  <a:close/>
                  <a:moveTo>
                    <a:pt x="1213070" y="1270561"/>
                  </a:moveTo>
                  <a:cubicBezTo>
                    <a:pt x="1211834" y="1270376"/>
                    <a:pt x="1210862" y="1270838"/>
                    <a:pt x="1210862" y="1272594"/>
                  </a:cubicBezTo>
                  <a:cubicBezTo>
                    <a:pt x="1210862" y="1274442"/>
                    <a:pt x="1215632" y="1276106"/>
                    <a:pt x="1215632" y="1272594"/>
                  </a:cubicBezTo>
                  <a:cubicBezTo>
                    <a:pt x="1215632" y="1271670"/>
                    <a:pt x="1214219" y="1270746"/>
                    <a:pt x="1213070" y="1270561"/>
                  </a:cubicBezTo>
                  <a:close/>
                  <a:moveTo>
                    <a:pt x="1761478" y="1277769"/>
                  </a:moveTo>
                  <a:cubicBezTo>
                    <a:pt x="1760065" y="1278693"/>
                    <a:pt x="1759623" y="1286640"/>
                    <a:pt x="1763334" y="1286456"/>
                  </a:cubicBezTo>
                  <a:cubicBezTo>
                    <a:pt x="1765895" y="1286363"/>
                    <a:pt x="1767927" y="1273148"/>
                    <a:pt x="1763069" y="1279525"/>
                  </a:cubicBezTo>
                  <a:cubicBezTo>
                    <a:pt x="1762450" y="1277677"/>
                    <a:pt x="1762008" y="1277399"/>
                    <a:pt x="1761478" y="1277769"/>
                  </a:cubicBezTo>
                  <a:close/>
                  <a:moveTo>
                    <a:pt x="480829" y="1227959"/>
                  </a:moveTo>
                  <a:cubicBezTo>
                    <a:pt x="482154" y="1231286"/>
                    <a:pt x="481624" y="1234705"/>
                    <a:pt x="478621" y="1238217"/>
                  </a:cubicBezTo>
                  <a:cubicBezTo>
                    <a:pt x="484981" y="1247550"/>
                    <a:pt x="487366" y="1238956"/>
                    <a:pt x="488338" y="1251339"/>
                  </a:cubicBezTo>
                  <a:cubicBezTo>
                    <a:pt x="490370" y="1241636"/>
                    <a:pt x="503179" y="1249676"/>
                    <a:pt x="497437" y="1237478"/>
                  </a:cubicBezTo>
                  <a:cubicBezTo>
                    <a:pt x="486924" y="1245610"/>
                    <a:pt x="488780" y="1223524"/>
                    <a:pt x="480829" y="1227959"/>
                  </a:cubicBezTo>
                  <a:close/>
                  <a:moveTo>
                    <a:pt x="91431" y="1231841"/>
                  </a:moveTo>
                  <a:cubicBezTo>
                    <a:pt x="89929" y="1234243"/>
                    <a:pt x="88428" y="1236646"/>
                    <a:pt x="86926" y="1239049"/>
                  </a:cubicBezTo>
                  <a:cubicBezTo>
                    <a:pt x="88516" y="1241267"/>
                    <a:pt x="90283" y="1243392"/>
                    <a:pt x="91873" y="1245610"/>
                  </a:cubicBezTo>
                  <a:cubicBezTo>
                    <a:pt x="93375" y="1243300"/>
                    <a:pt x="94876" y="1240989"/>
                    <a:pt x="96466" y="1238587"/>
                  </a:cubicBezTo>
                  <a:cubicBezTo>
                    <a:pt x="94788" y="1236369"/>
                    <a:pt x="93110" y="1234151"/>
                    <a:pt x="91431" y="1231841"/>
                  </a:cubicBezTo>
                  <a:close/>
                  <a:moveTo>
                    <a:pt x="464486" y="1238587"/>
                  </a:moveTo>
                  <a:cubicBezTo>
                    <a:pt x="462985" y="1240989"/>
                    <a:pt x="461483" y="1243484"/>
                    <a:pt x="459981" y="1245795"/>
                  </a:cubicBezTo>
                  <a:cubicBezTo>
                    <a:pt x="461571" y="1248013"/>
                    <a:pt x="463073" y="1250138"/>
                    <a:pt x="464751" y="1252356"/>
                  </a:cubicBezTo>
                  <a:cubicBezTo>
                    <a:pt x="466253" y="1250046"/>
                    <a:pt x="467755" y="1247643"/>
                    <a:pt x="469257" y="1245425"/>
                  </a:cubicBezTo>
                  <a:cubicBezTo>
                    <a:pt x="467667" y="1243115"/>
                    <a:pt x="466165" y="1240804"/>
                    <a:pt x="464486" y="1238587"/>
                  </a:cubicBezTo>
                  <a:close/>
                  <a:moveTo>
                    <a:pt x="483744" y="1252910"/>
                  </a:moveTo>
                  <a:cubicBezTo>
                    <a:pt x="482596" y="1252726"/>
                    <a:pt x="481359" y="1253372"/>
                    <a:pt x="481359" y="1255128"/>
                  </a:cubicBezTo>
                  <a:cubicBezTo>
                    <a:pt x="481447" y="1256976"/>
                    <a:pt x="486041" y="1258640"/>
                    <a:pt x="485953" y="1255128"/>
                  </a:cubicBezTo>
                  <a:cubicBezTo>
                    <a:pt x="485953" y="1254204"/>
                    <a:pt x="484981" y="1253095"/>
                    <a:pt x="483744" y="1252910"/>
                  </a:cubicBezTo>
                  <a:close/>
                  <a:moveTo>
                    <a:pt x="493285" y="1259472"/>
                  </a:moveTo>
                  <a:cubicBezTo>
                    <a:pt x="492136" y="1259287"/>
                    <a:pt x="490900" y="1259934"/>
                    <a:pt x="490900" y="1261689"/>
                  </a:cubicBezTo>
                  <a:cubicBezTo>
                    <a:pt x="490988" y="1263538"/>
                    <a:pt x="495758" y="1265016"/>
                    <a:pt x="495670" y="1261412"/>
                  </a:cubicBezTo>
                  <a:cubicBezTo>
                    <a:pt x="495670" y="1260488"/>
                    <a:pt x="494522" y="1259656"/>
                    <a:pt x="493285" y="1259472"/>
                  </a:cubicBezTo>
                  <a:close/>
                  <a:moveTo>
                    <a:pt x="500440" y="1262614"/>
                  </a:moveTo>
                  <a:cubicBezTo>
                    <a:pt x="499292" y="1262429"/>
                    <a:pt x="498055" y="1263076"/>
                    <a:pt x="498055" y="1264831"/>
                  </a:cubicBezTo>
                  <a:cubicBezTo>
                    <a:pt x="498055" y="1266772"/>
                    <a:pt x="502649" y="1268158"/>
                    <a:pt x="502649" y="1264647"/>
                  </a:cubicBezTo>
                  <a:cubicBezTo>
                    <a:pt x="502649" y="1263722"/>
                    <a:pt x="501589" y="1262798"/>
                    <a:pt x="500440" y="1262614"/>
                  </a:cubicBezTo>
                  <a:close/>
                  <a:moveTo>
                    <a:pt x="1090368" y="1266772"/>
                  </a:moveTo>
                  <a:cubicBezTo>
                    <a:pt x="1088954" y="1266957"/>
                    <a:pt x="1087276" y="1273148"/>
                    <a:pt x="1085862" y="1273980"/>
                  </a:cubicBezTo>
                  <a:cubicBezTo>
                    <a:pt x="1084714" y="1274627"/>
                    <a:pt x="1080209" y="1270191"/>
                    <a:pt x="1078707" y="1270746"/>
                  </a:cubicBezTo>
                  <a:cubicBezTo>
                    <a:pt x="1074997" y="1272224"/>
                    <a:pt x="1072965" y="1279525"/>
                    <a:pt x="1069343" y="1277954"/>
                  </a:cubicBezTo>
                  <a:cubicBezTo>
                    <a:pt x="1071816" y="1282667"/>
                    <a:pt x="1068195" y="1283776"/>
                    <a:pt x="1064573" y="1284885"/>
                  </a:cubicBezTo>
                  <a:cubicBezTo>
                    <a:pt x="1062718" y="1300410"/>
                    <a:pt x="1081004" y="1317598"/>
                    <a:pt x="1081445" y="1294588"/>
                  </a:cubicBezTo>
                  <a:cubicBezTo>
                    <a:pt x="1079060" y="1298099"/>
                    <a:pt x="1074378" y="1293017"/>
                    <a:pt x="1076675" y="1287842"/>
                  </a:cubicBezTo>
                  <a:cubicBezTo>
                    <a:pt x="1080915" y="1288396"/>
                    <a:pt x="1091428" y="1283683"/>
                    <a:pt x="1093018" y="1283868"/>
                  </a:cubicBezTo>
                  <a:cubicBezTo>
                    <a:pt x="1094166" y="1283960"/>
                    <a:pt x="1096551" y="1277677"/>
                    <a:pt x="1097700" y="1276937"/>
                  </a:cubicBezTo>
                  <a:cubicBezTo>
                    <a:pt x="1099025" y="1276106"/>
                    <a:pt x="1105739" y="1277954"/>
                    <a:pt x="1102293" y="1269822"/>
                  </a:cubicBezTo>
                  <a:cubicBezTo>
                    <a:pt x="1098583" y="1277399"/>
                    <a:pt x="1094255" y="1266587"/>
                    <a:pt x="1090368" y="1266772"/>
                  </a:cubicBezTo>
                  <a:close/>
                  <a:moveTo>
                    <a:pt x="1763687" y="1299948"/>
                  </a:moveTo>
                  <a:cubicBezTo>
                    <a:pt x="1756002" y="1300225"/>
                    <a:pt x="1746372" y="1318060"/>
                    <a:pt x="1754765" y="1327763"/>
                  </a:cubicBezTo>
                  <a:cubicBezTo>
                    <a:pt x="1760860" y="1318430"/>
                    <a:pt x="1769606" y="1308819"/>
                    <a:pt x="1763687" y="1299948"/>
                  </a:cubicBezTo>
                  <a:close/>
                  <a:moveTo>
                    <a:pt x="595140" y="1268805"/>
                  </a:moveTo>
                  <a:cubicBezTo>
                    <a:pt x="593461" y="1268713"/>
                    <a:pt x="591694" y="1269637"/>
                    <a:pt x="590104" y="1271762"/>
                  </a:cubicBezTo>
                  <a:cubicBezTo>
                    <a:pt x="592931" y="1274719"/>
                    <a:pt x="585157" y="1293386"/>
                    <a:pt x="595140" y="1285069"/>
                  </a:cubicBezTo>
                  <a:cubicBezTo>
                    <a:pt x="589309" y="1267789"/>
                    <a:pt x="602648" y="1294311"/>
                    <a:pt x="604592" y="1284700"/>
                  </a:cubicBezTo>
                  <a:cubicBezTo>
                    <a:pt x="604680" y="1277954"/>
                    <a:pt x="599998" y="1269175"/>
                    <a:pt x="595140" y="1268805"/>
                  </a:cubicBezTo>
                  <a:close/>
                  <a:moveTo>
                    <a:pt x="1055297" y="1278508"/>
                  </a:moveTo>
                  <a:cubicBezTo>
                    <a:pt x="1049378" y="1287195"/>
                    <a:pt x="1041958" y="1278139"/>
                    <a:pt x="1038778" y="1282482"/>
                  </a:cubicBezTo>
                  <a:cubicBezTo>
                    <a:pt x="1033831" y="1289320"/>
                    <a:pt x="1011216" y="1277399"/>
                    <a:pt x="1017753" y="1293386"/>
                  </a:cubicBezTo>
                  <a:cubicBezTo>
                    <a:pt x="1020845" y="1289875"/>
                    <a:pt x="1024114" y="1294773"/>
                    <a:pt x="1027294" y="1299763"/>
                  </a:cubicBezTo>
                  <a:cubicBezTo>
                    <a:pt x="1033389" y="1283036"/>
                    <a:pt x="1036923" y="1298284"/>
                    <a:pt x="1041163" y="1292370"/>
                  </a:cubicBezTo>
                  <a:cubicBezTo>
                    <a:pt x="1043371" y="1289320"/>
                    <a:pt x="1050527" y="1287657"/>
                    <a:pt x="1053089" y="1288673"/>
                  </a:cubicBezTo>
                  <a:cubicBezTo>
                    <a:pt x="1056710" y="1289967"/>
                    <a:pt x="1059272" y="1300317"/>
                    <a:pt x="1062629" y="1295142"/>
                  </a:cubicBezTo>
                  <a:cubicBezTo>
                    <a:pt x="1060067" y="1289598"/>
                    <a:pt x="1061304" y="1283960"/>
                    <a:pt x="1055297" y="1278508"/>
                  </a:cubicBezTo>
                  <a:close/>
                  <a:moveTo>
                    <a:pt x="611747" y="1282482"/>
                  </a:moveTo>
                  <a:cubicBezTo>
                    <a:pt x="610599" y="1282297"/>
                    <a:pt x="609362" y="1282944"/>
                    <a:pt x="609362" y="1284700"/>
                  </a:cubicBezTo>
                  <a:cubicBezTo>
                    <a:pt x="609451" y="1286548"/>
                    <a:pt x="614044" y="1288027"/>
                    <a:pt x="613956" y="1284515"/>
                  </a:cubicBezTo>
                  <a:cubicBezTo>
                    <a:pt x="613956" y="1283498"/>
                    <a:pt x="612984" y="1282667"/>
                    <a:pt x="611747" y="1282482"/>
                  </a:cubicBezTo>
                  <a:close/>
                  <a:moveTo>
                    <a:pt x="701235" y="1284700"/>
                  </a:moveTo>
                  <a:cubicBezTo>
                    <a:pt x="697171" y="1285162"/>
                    <a:pt x="693726" y="1293386"/>
                    <a:pt x="689751" y="1295142"/>
                  </a:cubicBezTo>
                  <a:cubicBezTo>
                    <a:pt x="686659" y="1296621"/>
                    <a:pt x="681182" y="1289875"/>
                    <a:pt x="678090" y="1299116"/>
                  </a:cubicBezTo>
                  <a:cubicBezTo>
                    <a:pt x="688691" y="1322588"/>
                    <a:pt x="698496" y="1302628"/>
                    <a:pt x="708832" y="1308080"/>
                  </a:cubicBezTo>
                  <a:cubicBezTo>
                    <a:pt x="709627" y="1313347"/>
                    <a:pt x="712542" y="1328595"/>
                    <a:pt x="718549" y="1314641"/>
                  </a:cubicBezTo>
                  <a:cubicBezTo>
                    <a:pt x="723850" y="1304845"/>
                    <a:pt x="710952" y="1313717"/>
                    <a:pt x="708567" y="1301334"/>
                  </a:cubicBezTo>
                  <a:cubicBezTo>
                    <a:pt x="710952" y="1296713"/>
                    <a:pt x="715634" y="1292093"/>
                    <a:pt x="713160" y="1287657"/>
                  </a:cubicBezTo>
                  <a:cubicBezTo>
                    <a:pt x="709539" y="1295419"/>
                    <a:pt x="704945" y="1284238"/>
                    <a:pt x="701235" y="1284700"/>
                  </a:cubicBezTo>
                  <a:close/>
                  <a:moveTo>
                    <a:pt x="727648" y="1295142"/>
                  </a:moveTo>
                  <a:cubicBezTo>
                    <a:pt x="726500" y="1295050"/>
                    <a:pt x="725263" y="1295604"/>
                    <a:pt x="725263" y="1297360"/>
                  </a:cubicBezTo>
                  <a:cubicBezTo>
                    <a:pt x="725351" y="1299208"/>
                    <a:pt x="729945" y="1300687"/>
                    <a:pt x="729856" y="1297175"/>
                  </a:cubicBezTo>
                  <a:cubicBezTo>
                    <a:pt x="729856" y="1296251"/>
                    <a:pt x="728796" y="1295327"/>
                    <a:pt x="727648" y="1295142"/>
                  </a:cubicBezTo>
                  <a:close/>
                  <a:moveTo>
                    <a:pt x="1003884" y="1296344"/>
                  </a:moveTo>
                  <a:cubicBezTo>
                    <a:pt x="1003089" y="1296159"/>
                    <a:pt x="1002205" y="1296713"/>
                    <a:pt x="1001322" y="1297545"/>
                  </a:cubicBezTo>
                  <a:cubicBezTo>
                    <a:pt x="999025" y="1302535"/>
                    <a:pt x="1002559" y="1303274"/>
                    <a:pt x="1006092" y="1304106"/>
                  </a:cubicBezTo>
                  <a:cubicBezTo>
                    <a:pt x="1007771" y="1301426"/>
                    <a:pt x="1006269" y="1296898"/>
                    <a:pt x="1003884" y="1296344"/>
                  </a:cubicBezTo>
                  <a:close/>
                  <a:moveTo>
                    <a:pt x="1048760" y="1303921"/>
                  </a:moveTo>
                  <a:cubicBezTo>
                    <a:pt x="1047523" y="1303736"/>
                    <a:pt x="1046287" y="1304199"/>
                    <a:pt x="1046375" y="1305862"/>
                  </a:cubicBezTo>
                  <a:cubicBezTo>
                    <a:pt x="1046375" y="1307803"/>
                    <a:pt x="1051234" y="1309466"/>
                    <a:pt x="1051145" y="1305862"/>
                  </a:cubicBezTo>
                  <a:cubicBezTo>
                    <a:pt x="1051057" y="1304938"/>
                    <a:pt x="1049908" y="1304106"/>
                    <a:pt x="1048760" y="1303921"/>
                  </a:cubicBezTo>
                  <a:close/>
                  <a:moveTo>
                    <a:pt x="974909" y="1302720"/>
                  </a:moveTo>
                  <a:cubicBezTo>
                    <a:pt x="973937" y="1302812"/>
                    <a:pt x="972524" y="1304476"/>
                    <a:pt x="970757" y="1308911"/>
                  </a:cubicBezTo>
                  <a:cubicBezTo>
                    <a:pt x="976499" y="1315842"/>
                    <a:pt x="977736" y="1302443"/>
                    <a:pt x="974909" y="1302720"/>
                  </a:cubicBezTo>
                  <a:close/>
                  <a:moveTo>
                    <a:pt x="727648" y="1307525"/>
                  </a:moveTo>
                  <a:cubicBezTo>
                    <a:pt x="726146" y="1309836"/>
                    <a:pt x="724644" y="1312146"/>
                    <a:pt x="723054" y="1314456"/>
                  </a:cubicBezTo>
                  <a:cubicBezTo>
                    <a:pt x="725528" y="1317783"/>
                    <a:pt x="728001" y="1321295"/>
                    <a:pt x="730475" y="1324529"/>
                  </a:cubicBezTo>
                  <a:cubicBezTo>
                    <a:pt x="734892" y="1318707"/>
                    <a:pt x="733302" y="1312978"/>
                    <a:pt x="727648" y="1307525"/>
                  </a:cubicBezTo>
                  <a:close/>
                  <a:moveTo>
                    <a:pt x="742931" y="1307710"/>
                  </a:moveTo>
                  <a:cubicBezTo>
                    <a:pt x="741076" y="1308080"/>
                    <a:pt x="739220" y="1310020"/>
                    <a:pt x="737365" y="1313994"/>
                  </a:cubicBezTo>
                  <a:cubicBezTo>
                    <a:pt x="740634" y="1318430"/>
                    <a:pt x="743726" y="1322773"/>
                    <a:pt x="746906" y="1327116"/>
                  </a:cubicBezTo>
                  <a:cubicBezTo>
                    <a:pt x="752913" y="1319077"/>
                    <a:pt x="748584" y="1306601"/>
                    <a:pt x="742931" y="1307710"/>
                  </a:cubicBezTo>
                  <a:close/>
                  <a:moveTo>
                    <a:pt x="766164" y="1316027"/>
                  </a:moveTo>
                  <a:cubicBezTo>
                    <a:pt x="765810" y="1315011"/>
                    <a:pt x="764750" y="1314733"/>
                    <a:pt x="763160" y="1316397"/>
                  </a:cubicBezTo>
                  <a:cubicBezTo>
                    <a:pt x="761924" y="1318430"/>
                    <a:pt x="762454" y="1323143"/>
                    <a:pt x="765545" y="1319816"/>
                  </a:cubicBezTo>
                  <a:cubicBezTo>
                    <a:pt x="766164" y="1318799"/>
                    <a:pt x="766517" y="1317044"/>
                    <a:pt x="766164" y="1316027"/>
                  </a:cubicBezTo>
                  <a:close/>
                  <a:moveTo>
                    <a:pt x="617136" y="1289043"/>
                  </a:moveTo>
                  <a:cubicBezTo>
                    <a:pt x="615634" y="1289967"/>
                    <a:pt x="615281" y="1297915"/>
                    <a:pt x="618903" y="1297730"/>
                  </a:cubicBezTo>
                  <a:cubicBezTo>
                    <a:pt x="621553" y="1297637"/>
                    <a:pt x="623673" y="1284700"/>
                    <a:pt x="618903" y="1290984"/>
                  </a:cubicBezTo>
                  <a:cubicBezTo>
                    <a:pt x="618196" y="1289228"/>
                    <a:pt x="617666" y="1288766"/>
                    <a:pt x="617136" y="1289043"/>
                  </a:cubicBezTo>
                  <a:close/>
                  <a:moveTo>
                    <a:pt x="661571" y="1297545"/>
                  </a:moveTo>
                  <a:cubicBezTo>
                    <a:pt x="660422" y="1297452"/>
                    <a:pt x="659185" y="1298007"/>
                    <a:pt x="659185" y="1299763"/>
                  </a:cubicBezTo>
                  <a:cubicBezTo>
                    <a:pt x="659274" y="1301703"/>
                    <a:pt x="664044" y="1303274"/>
                    <a:pt x="663956" y="1299763"/>
                  </a:cubicBezTo>
                  <a:cubicBezTo>
                    <a:pt x="663956" y="1298746"/>
                    <a:pt x="662719" y="1297730"/>
                    <a:pt x="661571" y="1297545"/>
                  </a:cubicBezTo>
                  <a:close/>
                  <a:moveTo>
                    <a:pt x="74382" y="1295419"/>
                  </a:moveTo>
                  <a:cubicBezTo>
                    <a:pt x="72880" y="1296344"/>
                    <a:pt x="72527" y="1304476"/>
                    <a:pt x="76148" y="1304291"/>
                  </a:cubicBezTo>
                  <a:cubicBezTo>
                    <a:pt x="78799" y="1304199"/>
                    <a:pt x="80919" y="1291076"/>
                    <a:pt x="76148" y="1297360"/>
                  </a:cubicBezTo>
                  <a:cubicBezTo>
                    <a:pt x="75530" y="1295512"/>
                    <a:pt x="74912" y="1295050"/>
                    <a:pt x="74382" y="1295419"/>
                  </a:cubicBezTo>
                  <a:close/>
                  <a:moveTo>
                    <a:pt x="116696" y="1321202"/>
                  </a:moveTo>
                  <a:cubicBezTo>
                    <a:pt x="115459" y="1321017"/>
                    <a:pt x="114488" y="1321572"/>
                    <a:pt x="114488" y="1323328"/>
                  </a:cubicBezTo>
                  <a:cubicBezTo>
                    <a:pt x="114576" y="1325176"/>
                    <a:pt x="119258" y="1326654"/>
                    <a:pt x="119258" y="1323143"/>
                  </a:cubicBezTo>
                  <a:cubicBezTo>
                    <a:pt x="119258" y="1322219"/>
                    <a:pt x="117844" y="1321387"/>
                    <a:pt x="116696" y="1321202"/>
                  </a:cubicBezTo>
                  <a:close/>
                  <a:moveTo>
                    <a:pt x="1582504" y="1470631"/>
                  </a:moveTo>
                  <a:cubicBezTo>
                    <a:pt x="1581002" y="1472572"/>
                    <a:pt x="1579412" y="1474235"/>
                    <a:pt x="1577734" y="1470816"/>
                  </a:cubicBezTo>
                  <a:cubicBezTo>
                    <a:pt x="1576232" y="1473126"/>
                    <a:pt x="1574730" y="1475344"/>
                    <a:pt x="1573228" y="1477747"/>
                  </a:cubicBezTo>
                  <a:cubicBezTo>
                    <a:pt x="1575613" y="1491331"/>
                    <a:pt x="1588158" y="1475714"/>
                    <a:pt x="1582504" y="1470631"/>
                  </a:cubicBezTo>
                  <a:close/>
                  <a:moveTo>
                    <a:pt x="1568988" y="1474143"/>
                  </a:moveTo>
                  <a:cubicBezTo>
                    <a:pt x="1568635" y="1473126"/>
                    <a:pt x="1567574" y="1472941"/>
                    <a:pt x="1566073" y="1474605"/>
                  </a:cubicBezTo>
                  <a:cubicBezTo>
                    <a:pt x="1564748" y="1476545"/>
                    <a:pt x="1565366" y="1481166"/>
                    <a:pt x="1568458" y="1477747"/>
                  </a:cubicBezTo>
                  <a:cubicBezTo>
                    <a:pt x="1569076" y="1476822"/>
                    <a:pt x="1569430" y="1475159"/>
                    <a:pt x="1568988" y="1474143"/>
                  </a:cubicBezTo>
                  <a:close/>
                  <a:moveTo>
                    <a:pt x="166696" y="1474974"/>
                  </a:moveTo>
                  <a:cubicBezTo>
                    <a:pt x="156449" y="1485509"/>
                    <a:pt x="160247" y="1495674"/>
                    <a:pt x="169434" y="1505562"/>
                  </a:cubicBezTo>
                  <a:cubicBezTo>
                    <a:pt x="172880" y="1505655"/>
                    <a:pt x="187809" y="1493641"/>
                    <a:pt x="183304" y="1484677"/>
                  </a:cubicBezTo>
                  <a:cubicBezTo>
                    <a:pt x="174470" y="1499278"/>
                    <a:pt x="171024" y="1485324"/>
                    <a:pt x="166696" y="1474974"/>
                  </a:cubicBezTo>
                  <a:close/>
                  <a:moveTo>
                    <a:pt x="1557327" y="1484862"/>
                  </a:moveTo>
                  <a:cubicBezTo>
                    <a:pt x="1556974" y="1483846"/>
                    <a:pt x="1556090" y="1483568"/>
                    <a:pt x="1554589" y="1485324"/>
                  </a:cubicBezTo>
                  <a:cubicBezTo>
                    <a:pt x="1553264" y="1487173"/>
                    <a:pt x="1553882" y="1491793"/>
                    <a:pt x="1556886" y="1488466"/>
                  </a:cubicBezTo>
                  <a:cubicBezTo>
                    <a:pt x="1557592" y="1487450"/>
                    <a:pt x="1557681" y="1485879"/>
                    <a:pt x="1557327" y="1484862"/>
                  </a:cubicBezTo>
                  <a:close/>
                  <a:moveTo>
                    <a:pt x="188339" y="1497985"/>
                  </a:moveTo>
                  <a:cubicBezTo>
                    <a:pt x="185954" y="1501496"/>
                    <a:pt x="183657" y="1499556"/>
                    <a:pt x="181360" y="1501773"/>
                  </a:cubicBezTo>
                  <a:cubicBezTo>
                    <a:pt x="184275" y="1506209"/>
                    <a:pt x="181537" y="1510830"/>
                    <a:pt x="186130" y="1515265"/>
                  </a:cubicBezTo>
                  <a:cubicBezTo>
                    <a:pt x="190194" y="1509351"/>
                    <a:pt x="190282" y="1503622"/>
                    <a:pt x="188339" y="1497985"/>
                  </a:cubicBezTo>
                  <a:close/>
                  <a:moveTo>
                    <a:pt x="1561921" y="1501958"/>
                  </a:moveTo>
                  <a:cubicBezTo>
                    <a:pt x="1559624" y="1505470"/>
                    <a:pt x="1557239" y="1509166"/>
                    <a:pt x="1554942" y="1512678"/>
                  </a:cubicBezTo>
                  <a:cubicBezTo>
                    <a:pt x="1558652" y="1527556"/>
                    <a:pt x="1572345" y="1506486"/>
                    <a:pt x="1561921" y="1501958"/>
                  </a:cubicBezTo>
                  <a:close/>
                  <a:moveTo>
                    <a:pt x="200795" y="1511107"/>
                  </a:moveTo>
                  <a:cubicBezTo>
                    <a:pt x="200441" y="1510090"/>
                    <a:pt x="199558" y="1509628"/>
                    <a:pt x="198056" y="1511292"/>
                  </a:cubicBezTo>
                  <a:cubicBezTo>
                    <a:pt x="196731" y="1513140"/>
                    <a:pt x="197350" y="1518038"/>
                    <a:pt x="200441" y="1514619"/>
                  </a:cubicBezTo>
                  <a:cubicBezTo>
                    <a:pt x="201060" y="1513695"/>
                    <a:pt x="201148" y="1512124"/>
                    <a:pt x="200795" y="1511107"/>
                  </a:cubicBezTo>
                  <a:close/>
                  <a:moveTo>
                    <a:pt x="152827" y="1482275"/>
                  </a:moveTo>
                  <a:cubicBezTo>
                    <a:pt x="151237" y="1484677"/>
                    <a:pt x="149558" y="1486988"/>
                    <a:pt x="148056" y="1489298"/>
                  </a:cubicBezTo>
                  <a:cubicBezTo>
                    <a:pt x="149646" y="1491516"/>
                    <a:pt x="151148" y="1493734"/>
                    <a:pt x="152827" y="1496044"/>
                  </a:cubicBezTo>
                  <a:cubicBezTo>
                    <a:pt x="154328" y="1493641"/>
                    <a:pt x="155830" y="1491239"/>
                    <a:pt x="157332" y="1488836"/>
                  </a:cubicBezTo>
                  <a:cubicBezTo>
                    <a:pt x="155742" y="1486618"/>
                    <a:pt x="154417" y="1484493"/>
                    <a:pt x="152827" y="1482275"/>
                  </a:cubicBezTo>
                  <a:close/>
                  <a:moveTo>
                    <a:pt x="1546638" y="1528573"/>
                  </a:moveTo>
                  <a:cubicBezTo>
                    <a:pt x="1545402" y="1528388"/>
                    <a:pt x="1543458" y="1529497"/>
                    <a:pt x="1541073" y="1533470"/>
                  </a:cubicBezTo>
                  <a:cubicBezTo>
                    <a:pt x="1533387" y="1524322"/>
                    <a:pt x="1533829" y="1551213"/>
                    <a:pt x="1541073" y="1533470"/>
                  </a:cubicBezTo>
                  <a:cubicBezTo>
                    <a:pt x="1548670" y="1542619"/>
                    <a:pt x="1550348" y="1529127"/>
                    <a:pt x="1546638" y="1528573"/>
                  </a:cubicBezTo>
                  <a:close/>
                  <a:moveTo>
                    <a:pt x="1527204" y="1540863"/>
                  </a:moveTo>
                  <a:cubicBezTo>
                    <a:pt x="1524024" y="1545392"/>
                    <a:pt x="1520755" y="1538276"/>
                    <a:pt x="1517663" y="1541233"/>
                  </a:cubicBezTo>
                  <a:cubicBezTo>
                    <a:pt x="1520578" y="1545669"/>
                    <a:pt x="1518016" y="1550197"/>
                    <a:pt x="1522610" y="1554540"/>
                  </a:cubicBezTo>
                  <a:cubicBezTo>
                    <a:pt x="1524907" y="1549920"/>
                    <a:pt x="1529589" y="1545299"/>
                    <a:pt x="1527204" y="1540863"/>
                  </a:cubicBezTo>
                  <a:close/>
                  <a:moveTo>
                    <a:pt x="1563864" y="1551121"/>
                  </a:moveTo>
                  <a:cubicBezTo>
                    <a:pt x="1559536" y="1552507"/>
                    <a:pt x="1555207" y="1556111"/>
                    <a:pt x="1550967" y="1560270"/>
                  </a:cubicBezTo>
                  <a:cubicBezTo>
                    <a:pt x="1559889" y="1576072"/>
                    <a:pt x="1568370" y="1561933"/>
                    <a:pt x="1576938" y="1556111"/>
                  </a:cubicBezTo>
                  <a:cubicBezTo>
                    <a:pt x="1572522" y="1550844"/>
                    <a:pt x="1568193" y="1549827"/>
                    <a:pt x="1563864" y="1551121"/>
                  </a:cubicBezTo>
                  <a:close/>
                  <a:moveTo>
                    <a:pt x="255211" y="1544652"/>
                  </a:moveTo>
                  <a:cubicBezTo>
                    <a:pt x="253975" y="1544467"/>
                    <a:pt x="252738" y="1545022"/>
                    <a:pt x="252826" y="1546778"/>
                  </a:cubicBezTo>
                  <a:cubicBezTo>
                    <a:pt x="252826" y="1548718"/>
                    <a:pt x="257597" y="1550382"/>
                    <a:pt x="257597" y="1546778"/>
                  </a:cubicBezTo>
                  <a:cubicBezTo>
                    <a:pt x="257508" y="1545854"/>
                    <a:pt x="256360" y="1544745"/>
                    <a:pt x="255211" y="1544652"/>
                  </a:cubicBezTo>
                  <a:close/>
                  <a:moveTo>
                    <a:pt x="242491" y="1560732"/>
                  </a:moveTo>
                  <a:cubicBezTo>
                    <a:pt x="241254" y="1559715"/>
                    <a:pt x="240282" y="1559438"/>
                    <a:pt x="239134" y="1561101"/>
                  </a:cubicBezTo>
                  <a:cubicBezTo>
                    <a:pt x="241431" y="1562857"/>
                    <a:pt x="243727" y="1567385"/>
                    <a:pt x="246024" y="1564059"/>
                  </a:cubicBezTo>
                  <a:cubicBezTo>
                    <a:pt x="244876" y="1563134"/>
                    <a:pt x="243639" y="1561656"/>
                    <a:pt x="242491" y="1560732"/>
                  </a:cubicBezTo>
                  <a:close/>
                  <a:moveTo>
                    <a:pt x="187102" y="1569788"/>
                  </a:moveTo>
                  <a:cubicBezTo>
                    <a:pt x="187544" y="1581524"/>
                    <a:pt x="201590" y="1599267"/>
                    <a:pt x="208745" y="1586052"/>
                  </a:cubicBezTo>
                  <a:cubicBezTo>
                    <a:pt x="201678" y="1584389"/>
                    <a:pt x="194169" y="1567385"/>
                    <a:pt x="187102" y="1569788"/>
                  </a:cubicBezTo>
                  <a:close/>
                  <a:moveTo>
                    <a:pt x="226236" y="1571636"/>
                  </a:moveTo>
                  <a:cubicBezTo>
                    <a:pt x="225000" y="1570620"/>
                    <a:pt x="223763" y="1570158"/>
                    <a:pt x="222614" y="1571821"/>
                  </a:cubicBezTo>
                  <a:cubicBezTo>
                    <a:pt x="225000" y="1573669"/>
                    <a:pt x="227473" y="1578290"/>
                    <a:pt x="229770" y="1574963"/>
                  </a:cubicBezTo>
                  <a:cubicBezTo>
                    <a:pt x="228621" y="1574039"/>
                    <a:pt x="227385" y="1572560"/>
                    <a:pt x="226236" y="1571636"/>
                  </a:cubicBezTo>
                  <a:close/>
                  <a:moveTo>
                    <a:pt x="1412451" y="1596218"/>
                  </a:moveTo>
                  <a:cubicBezTo>
                    <a:pt x="1405649" y="1611188"/>
                    <a:pt x="1398317" y="1602502"/>
                    <a:pt x="1391427" y="1614053"/>
                  </a:cubicBezTo>
                  <a:cubicBezTo>
                    <a:pt x="1397434" y="1630964"/>
                    <a:pt x="1414748" y="1606568"/>
                    <a:pt x="1412451" y="1596218"/>
                  </a:cubicBezTo>
                  <a:close/>
                  <a:moveTo>
                    <a:pt x="1427116" y="1596957"/>
                  </a:moveTo>
                  <a:cubicBezTo>
                    <a:pt x="1421639" y="1594924"/>
                    <a:pt x="1414130" y="1601947"/>
                    <a:pt x="1417398" y="1609710"/>
                  </a:cubicBezTo>
                  <a:cubicBezTo>
                    <a:pt x="1422080" y="1606198"/>
                    <a:pt x="1426674" y="1605828"/>
                    <a:pt x="1431356" y="1602317"/>
                  </a:cubicBezTo>
                  <a:cubicBezTo>
                    <a:pt x="1430384" y="1599360"/>
                    <a:pt x="1428971" y="1597696"/>
                    <a:pt x="1427116" y="1596957"/>
                  </a:cubicBezTo>
                  <a:close/>
                  <a:moveTo>
                    <a:pt x="1436480" y="1615809"/>
                  </a:moveTo>
                  <a:cubicBezTo>
                    <a:pt x="1431091" y="1622000"/>
                    <a:pt x="1425260" y="1613868"/>
                    <a:pt x="1419784" y="1620060"/>
                  </a:cubicBezTo>
                  <a:cubicBezTo>
                    <a:pt x="1423052" y="1624403"/>
                    <a:pt x="1426497" y="1628654"/>
                    <a:pt x="1429766" y="1633090"/>
                  </a:cubicBezTo>
                  <a:cubicBezTo>
                    <a:pt x="1432681" y="1627360"/>
                    <a:pt x="1439041" y="1621446"/>
                    <a:pt x="1436480" y="1615809"/>
                  </a:cubicBezTo>
                  <a:close/>
                  <a:moveTo>
                    <a:pt x="1410508" y="1620245"/>
                  </a:moveTo>
                  <a:cubicBezTo>
                    <a:pt x="1407416" y="1624865"/>
                    <a:pt x="1404412" y="1629670"/>
                    <a:pt x="1401321" y="1634291"/>
                  </a:cubicBezTo>
                  <a:cubicBezTo>
                    <a:pt x="1396550" y="1628562"/>
                    <a:pt x="1391780" y="1625327"/>
                    <a:pt x="1387098" y="1627730"/>
                  </a:cubicBezTo>
                  <a:cubicBezTo>
                    <a:pt x="1389572" y="1631057"/>
                    <a:pt x="1384448" y="1636601"/>
                    <a:pt x="1380119" y="1638265"/>
                  </a:cubicBezTo>
                  <a:cubicBezTo>
                    <a:pt x="1378176" y="1639004"/>
                    <a:pt x="1372080" y="1631149"/>
                    <a:pt x="1370579" y="1631888"/>
                  </a:cubicBezTo>
                  <a:cubicBezTo>
                    <a:pt x="1368017" y="1633274"/>
                    <a:pt x="1368635" y="1646674"/>
                    <a:pt x="1368370" y="1648984"/>
                  </a:cubicBezTo>
                  <a:cubicBezTo>
                    <a:pt x="1372257" y="1642331"/>
                    <a:pt x="1376409" y="1644179"/>
                    <a:pt x="1380473" y="1651942"/>
                  </a:cubicBezTo>
                  <a:cubicBezTo>
                    <a:pt x="1389660" y="1632535"/>
                    <a:pt x="1399289" y="1653975"/>
                    <a:pt x="1408300" y="1630502"/>
                  </a:cubicBezTo>
                  <a:cubicBezTo>
                    <a:pt x="1410685" y="1633921"/>
                    <a:pt x="1413070" y="1631704"/>
                    <a:pt x="1415455" y="1633737"/>
                  </a:cubicBezTo>
                  <a:cubicBezTo>
                    <a:pt x="1418635" y="1638634"/>
                    <a:pt x="1425172" y="1645658"/>
                    <a:pt x="1422610" y="1636879"/>
                  </a:cubicBezTo>
                  <a:cubicBezTo>
                    <a:pt x="1418547" y="1631334"/>
                    <a:pt x="1414483" y="1625789"/>
                    <a:pt x="1410508" y="1620245"/>
                  </a:cubicBezTo>
                  <a:close/>
                  <a:moveTo>
                    <a:pt x="1409713" y="1642608"/>
                  </a:moveTo>
                  <a:cubicBezTo>
                    <a:pt x="1407681" y="1642238"/>
                    <a:pt x="1405914" y="1642978"/>
                    <a:pt x="1403971" y="1644456"/>
                  </a:cubicBezTo>
                  <a:cubicBezTo>
                    <a:pt x="1408034" y="1650371"/>
                    <a:pt x="1411745" y="1650186"/>
                    <a:pt x="1415632" y="1647413"/>
                  </a:cubicBezTo>
                  <a:cubicBezTo>
                    <a:pt x="1413600" y="1644456"/>
                    <a:pt x="1411656" y="1642978"/>
                    <a:pt x="1409713" y="1642608"/>
                  </a:cubicBezTo>
                  <a:close/>
                  <a:moveTo>
                    <a:pt x="1359095" y="1642608"/>
                  </a:moveTo>
                  <a:cubicBezTo>
                    <a:pt x="1353618" y="1643994"/>
                    <a:pt x="1348141" y="1647691"/>
                    <a:pt x="1342575" y="1646582"/>
                  </a:cubicBezTo>
                  <a:cubicBezTo>
                    <a:pt x="1336745" y="1658872"/>
                    <a:pt x="1333300" y="1651202"/>
                    <a:pt x="1333476" y="1660721"/>
                  </a:cubicBezTo>
                  <a:cubicBezTo>
                    <a:pt x="1333388" y="1658041"/>
                    <a:pt x="1320226" y="1670609"/>
                    <a:pt x="1317045" y="1671625"/>
                  </a:cubicBezTo>
                  <a:cubicBezTo>
                    <a:pt x="1311480" y="1673289"/>
                    <a:pt x="1304590" y="1665711"/>
                    <a:pt x="1298141" y="1672180"/>
                  </a:cubicBezTo>
                  <a:cubicBezTo>
                    <a:pt x="1301763" y="1676615"/>
                    <a:pt x="1305385" y="1681051"/>
                    <a:pt x="1303088" y="1685672"/>
                  </a:cubicBezTo>
                  <a:cubicBezTo>
                    <a:pt x="1300791" y="1682345"/>
                    <a:pt x="1298229" y="1678926"/>
                    <a:pt x="1295756" y="1675599"/>
                  </a:cubicBezTo>
                  <a:cubicBezTo>
                    <a:pt x="1291869" y="1676061"/>
                    <a:pt x="1288070" y="1680035"/>
                    <a:pt x="1284272" y="1686318"/>
                  </a:cubicBezTo>
                  <a:cubicBezTo>
                    <a:pt x="1283830" y="1677724"/>
                    <a:pt x="1281268" y="1679757"/>
                    <a:pt x="1276940" y="1676338"/>
                  </a:cubicBezTo>
                  <a:cubicBezTo>
                    <a:pt x="1273848" y="1681051"/>
                    <a:pt x="1270844" y="1685856"/>
                    <a:pt x="1267841" y="1690477"/>
                  </a:cubicBezTo>
                  <a:cubicBezTo>
                    <a:pt x="1253618" y="1688074"/>
                    <a:pt x="1239572" y="1703045"/>
                    <a:pt x="1225350" y="1698794"/>
                  </a:cubicBezTo>
                  <a:cubicBezTo>
                    <a:pt x="1222258" y="1703415"/>
                    <a:pt x="1219254" y="1708035"/>
                    <a:pt x="1216251" y="1712656"/>
                  </a:cubicBezTo>
                  <a:cubicBezTo>
                    <a:pt x="1215721" y="1706649"/>
                    <a:pt x="1213512" y="1702860"/>
                    <a:pt x="1209095" y="1702768"/>
                  </a:cubicBezTo>
                  <a:cubicBezTo>
                    <a:pt x="1202646" y="1702583"/>
                    <a:pt x="1204148" y="1717553"/>
                    <a:pt x="1197346" y="1713303"/>
                  </a:cubicBezTo>
                  <a:cubicBezTo>
                    <a:pt x="1195314" y="1708867"/>
                    <a:pt x="1200350" y="1704246"/>
                    <a:pt x="1197169" y="1699810"/>
                  </a:cubicBezTo>
                  <a:cubicBezTo>
                    <a:pt x="1187187" y="1711824"/>
                    <a:pt x="1177028" y="1714966"/>
                    <a:pt x="1166604" y="1704339"/>
                  </a:cubicBezTo>
                  <a:cubicBezTo>
                    <a:pt x="1163512" y="1709052"/>
                    <a:pt x="1160332" y="1713580"/>
                    <a:pt x="1157240" y="1718200"/>
                  </a:cubicBezTo>
                  <a:cubicBezTo>
                    <a:pt x="1148053" y="1701566"/>
                    <a:pt x="1134184" y="1723468"/>
                    <a:pt x="1121728" y="1709514"/>
                  </a:cubicBezTo>
                  <a:cubicBezTo>
                    <a:pt x="1111834" y="1720973"/>
                    <a:pt x="1107594" y="1721065"/>
                    <a:pt x="1108036" y="1737052"/>
                  </a:cubicBezTo>
                  <a:cubicBezTo>
                    <a:pt x="1098936" y="1737329"/>
                    <a:pt x="1081269" y="1728828"/>
                    <a:pt x="1079855" y="1745277"/>
                  </a:cubicBezTo>
                  <a:cubicBezTo>
                    <a:pt x="1088778" y="1759231"/>
                    <a:pt x="1097170" y="1740102"/>
                    <a:pt x="1106092" y="1754148"/>
                  </a:cubicBezTo>
                  <a:cubicBezTo>
                    <a:pt x="1110597" y="1745000"/>
                    <a:pt x="1115279" y="1741303"/>
                    <a:pt x="1119961" y="1740102"/>
                  </a:cubicBezTo>
                  <a:cubicBezTo>
                    <a:pt x="1120756" y="1740471"/>
                    <a:pt x="1121551" y="1740287"/>
                    <a:pt x="1122346" y="1740471"/>
                  </a:cubicBezTo>
                  <a:cubicBezTo>
                    <a:pt x="1109714" y="1725224"/>
                    <a:pt x="1126057" y="1728735"/>
                    <a:pt x="1127470" y="1727811"/>
                  </a:cubicBezTo>
                  <a:cubicBezTo>
                    <a:pt x="1132417" y="1724484"/>
                    <a:pt x="1125792" y="1720233"/>
                    <a:pt x="1132064" y="1721065"/>
                  </a:cubicBezTo>
                  <a:cubicBezTo>
                    <a:pt x="1135509" y="1721435"/>
                    <a:pt x="1138336" y="1723745"/>
                    <a:pt x="1141781" y="1727349"/>
                  </a:cubicBezTo>
                  <a:cubicBezTo>
                    <a:pt x="1135774" y="1730491"/>
                    <a:pt x="1129590" y="1727626"/>
                    <a:pt x="1123760" y="1740656"/>
                  </a:cubicBezTo>
                  <a:cubicBezTo>
                    <a:pt x="1131092" y="1741026"/>
                    <a:pt x="1138512" y="1734187"/>
                    <a:pt x="1146198" y="1749435"/>
                  </a:cubicBezTo>
                  <a:cubicBezTo>
                    <a:pt x="1153972" y="1745554"/>
                    <a:pt x="1161834" y="1743798"/>
                    <a:pt x="1169343" y="1728181"/>
                  </a:cubicBezTo>
                  <a:cubicBezTo>
                    <a:pt x="1178176" y="1736683"/>
                    <a:pt x="1186657" y="1724115"/>
                    <a:pt x="1195579" y="1737514"/>
                  </a:cubicBezTo>
                  <a:cubicBezTo>
                    <a:pt x="1200880" y="1729197"/>
                    <a:pt x="1206357" y="1732709"/>
                    <a:pt x="1211657" y="1719679"/>
                  </a:cubicBezTo>
                  <a:cubicBezTo>
                    <a:pt x="1222169" y="1739547"/>
                    <a:pt x="1232240" y="1731230"/>
                    <a:pt x="1242222" y="1715243"/>
                  </a:cubicBezTo>
                  <a:cubicBezTo>
                    <a:pt x="1247169" y="1727534"/>
                    <a:pt x="1251763" y="1718940"/>
                    <a:pt x="1256710" y="1728366"/>
                  </a:cubicBezTo>
                  <a:cubicBezTo>
                    <a:pt x="1262098" y="1723191"/>
                    <a:pt x="1267222" y="1702675"/>
                    <a:pt x="1272964" y="1717461"/>
                  </a:cubicBezTo>
                  <a:cubicBezTo>
                    <a:pt x="1269166" y="1726148"/>
                    <a:pt x="1265367" y="1724484"/>
                    <a:pt x="1261480" y="1728181"/>
                  </a:cubicBezTo>
                  <a:cubicBezTo>
                    <a:pt x="1267134" y="1736867"/>
                    <a:pt x="1272699" y="1740102"/>
                    <a:pt x="1278088" y="1737699"/>
                  </a:cubicBezTo>
                  <a:cubicBezTo>
                    <a:pt x="1275879" y="1734372"/>
                    <a:pt x="1279060" y="1730861"/>
                    <a:pt x="1280296" y="1727349"/>
                  </a:cubicBezTo>
                  <a:cubicBezTo>
                    <a:pt x="1293017" y="1735204"/>
                    <a:pt x="1305208" y="1722082"/>
                    <a:pt x="1317575" y="1712471"/>
                  </a:cubicBezTo>
                  <a:cubicBezTo>
                    <a:pt x="1313512" y="1703230"/>
                    <a:pt x="1309978" y="1714504"/>
                    <a:pt x="1305915" y="1709514"/>
                  </a:cubicBezTo>
                  <a:cubicBezTo>
                    <a:pt x="1310332" y="1704801"/>
                    <a:pt x="1307505" y="1700273"/>
                    <a:pt x="1310243" y="1695652"/>
                  </a:cubicBezTo>
                  <a:cubicBezTo>
                    <a:pt x="1316957" y="1717276"/>
                    <a:pt x="1322787" y="1686318"/>
                    <a:pt x="1329324" y="1701751"/>
                  </a:cubicBezTo>
                  <a:cubicBezTo>
                    <a:pt x="1327204" y="1706372"/>
                    <a:pt x="1330473" y="1706926"/>
                    <a:pt x="1331710" y="1704986"/>
                  </a:cubicBezTo>
                  <a:cubicBezTo>
                    <a:pt x="1330914" y="1703877"/>
                    <a:pt x="1330120" y="1702860"/>
                    <a:pt x="1329324" y="1701751"/>
                  </a:cubicBezTo>
                  <a:cubicBezTo>
                    <a:pt x="1342399" y="1684655"/>
                    <a:pt x="1355826" y="1684101"/>
                    <a:pt x="1368812" y="1662661"/>
                  </a:cubicBezTo>
                  <a:cubicBezTo>
                    <a:pt x="1376674" y="1679850"/>
                    <a:pt x="1376144" y="1652866"/>
                    <a:pt x="1368812" y="1662661"/>
                  </a:cubicBezTo>
                  <a:cubicBezTo>
                    <a:pt x="1360243" y="1663308"/>
                    <a:pt x="1362805" y="1651572"/>
                    <a:pt x="1359095" y="1642608"/>
                  </a:cubicBezTo>
                  <a:close/>
                  <a:moveTo>
                    <a:pt x="1349377" y="1697408"/>
                  </a:moveTo>
                  <a:cubicBezTo>
                    <a:pt x="1348141" y="1696391"/>
                    <a:pt x="1346904" y="1696114"/>
                    <a:pt x="1345756" y="1697777"/>
                  </a:cubicBezTo>
                  <a:cubicBezTo>
                    <a:pt x="1348141" y="1699626"/>
                    <a:pt x="1350614" y="1704061"/>
                    <a:pt x="1352911" y="1700827"/>
                  </a:cubicBezTo>
                  <a:cubicBezTo>
                    <a:pt x="1351762" y="1699903"/>
                    <a:pt x="1350526" y="1698424"/>
                    <a:pt x="1349377" y="1697408"/>
                  </a:cubicBezTo>
                  <a:close/>
                  <a:moveTo>
                    <a:pt x="1323582" y="1708497"/>
                  </a:moveTo>
                  <a:cubicBezTo>
                    <a:pt x="1322346" y="1707573"/>
                    <a:pt x="1321109" y="1707019"/>
                    <a:pt x="1319960" y="1708682"/>
                  </a:cubicBezTo>
                  <a:cubicBezTo>
                    <a:pt x="1322346" y="1710530"/>
                    <a:pt x="1324819" y="1715428"/>
                    <a:pt x="1327116" y="1712101"/>
                  </a:cubicBezTo>
                  <a:cubicBezTo>
                    <a:pt x="1325968" y="1711177"/>
                    <a:pt x="1324731" y="1709514"/>
                    <a:pt x="1323582" y="1708497"/>
                  </a:cubicBezTo>
                  <a:close/>
                  <a:moveTo>
                    <a:pt x="1231533" y="1740841"/>
                  </a:moveTo>
                  <a:cubicBezTo>
                    <a:pt x="1230032" y="1741765"/>
                    <a:pt x="1229766" y="1749990"/>
                    <a:pt x="1233477" y="1749805"/>
                  </a:cubicBezTo>
                  <a:cubicBezTo>
                    <a:pt x="1236038" y="1749712"/>
                    <a:pt x="1238070" y="1736498"/>
                    <a:pt x="1233300" y="1742874"/>
                  </a:cubicBezTo>
                  <a:cubicBezTo>
                    <a:pt x="1232593" y="1741026"/>
                    <a:pt x="1231975" y="1740564"/>
                    <a:pt x="1231533" y="1740841"/>
                  </a:cubicBezTo>
                  <a:close/>
                  <a:moveTo>
                    <a:pt x="1219166" y="1743244"/>
                  </a:moveTo>
                  <a:cubicBezTo>
                    <a:pt x="1215721" y="1749990"/>
                    <a:pt x="1209448" y="1749620"/>
                    <a:pt x="1205120" y="1750544"/>
                  </a:cubicBezTo>
                  <a:cubicBezTo>
                    <a:pt x="1199908" y="1751746"/>
                    <a:pt x="1194254" y="1750359"/>
                    <a:pt x="1190986" y="1751191"/>
                  </a:cubicBezTo>
                  <a:cubicBezTo>
                    <a:pt x="1184449" y="1735019"/>
                    <a:pt x="1178442" y="1759231"/>
                    <a:pt x="1171993" y="1745277"/>
                  </a:cubicBezTo>
                  <a:cubicBezTo>
                    <a:pt x="1165191" y="1760155"/>
                    <a:pt x="1158035" y="1751283"/>
                    <a:pt x="1151145" y="1762927"/>
                  </a:cubicBezTo>
                  <a:cubicBezTo>
                    <a:pt x="1145403" y="1750082"/>
                    <a:pt x="1140191" y="1766162"/>
                    <a:pt x="1134449" y="1753409"/>
                  </a:cubicBezTo>
                  <a:cubicBezTo>
                    <a:pt x="1131004" y="1771891"/>
                    <a:pt x="1120845" y="1756274"/>
                    <a:pt x="1118018" y="1757383"/>
                  </a:cubicBezTo>
                  <a:cubicBezTo>
                    <a:pt x="1111039" y="1759970"/>
                    <a:pt x="1110421" y="1764406"/>
                    <a:pt x="1104060" y="1771614"/>
                  </a:cubicBezTo>
                  <a:cubicBezTo>
                    <a:pt x="1102117" y="1754425"/>
                    <a:pt x="1092134" y="1767455"/>
                    <a:pt x="1085067" y="1765515"/>
                  </a:cubicBezTo>
                  <a:cubicBezTo>
                    <a:pt x="1081269" y="1764406"/>
                    <a:pt x="1079060" y="1756921"/>
                    <a:pt x="1075527" y="1758954"/>
                  </a:cubicBezTo>
                  <a:cubicBezTo>
                    <a:pt x="1069520" y="1771522"/>
                    <a:pt x="1061128" y="1765422"/>
                    <a:pt x="1061658" y="1779931"/>
                  </a:cubicBezTo>
                  <a:cubicBezTo>
                    <a:pt x="1073583" y="1790651"/>
                    <a:pt x="1085509" y="1783073"/>
                    <a:pt x="1097170" y="1775218"/>
                  </a:cubicBezTo>
                  <a:cubicBezTo>
                    <a:pt x="1099555" y="1778545"/>
                    <a:pt x="1097965" y="1781964"/>
                    <a:pt x="1099555" y="1785291"/>
                  </a:cubicBezTo>
                  <a:cubicBezTo>
                    <a:pt x="1104060" y="1775495"/>
                    <a:pt x="1108919" y="1783627"/>
                    <a:pt x="1113424" y="1771059"/>
                  </a:cubicBezTo>
                  <a:cubicBezTo>
                    <a:pt x="1120756" y="1786954"/>
                    <a:pt x="1127470" y="1761449"/>
                    <a:pt x="1134890" y="1780763"/>
                  </a:cubicBezTo>
                  <a:cubicBezTo>
                    <a:pt x="1143989" y="1765145"/>
                    <a:pt x="1153883" y="1781502"/>
                    <a:pt x="1163071" y="1765884"/>
                  </a:cubicBezTo>
                  <a:cubicBezTo>
                    <a:pt x="1166251" y="1769858"/>
                    <a:pt x="1169078" y="1766069"/>
                    <a:pt x="1172346" y="1772446"/>
                  </a:cubicBezTo>
                  <a:cubicBezTo>
                    <a:pt x="1176940" y="1762650"/>
                    <a:pt x="1181975" y="1770690"/>
                    <a:pt x="1186480" y="1758122"/>
                  </a:cubicBezTo>
                  <a:cubicBezTo>
                    <a:pt x="1190544" y="1764498"/>
                    <a:pt x="1194166" y="1762465"/>
                    <a:pt x="1197964" y="1754333"/>
                  </a:cubicBezTo>
                  <a:cubicBezTo>
                    <a:pt x="1202823" y="1760894"/>
                    <a:pt x="1207505" y="1749066"/>
                    <a:pt x="1212452" y="1760709"/>
                  </a:cubicBezTo>
                  <a:cubicBezTo>
                    <a:pt x="1214749" y="1757198"/>
                    <a:pt x="1216957" y="1753686"/>
                    <a:pt x="1219166" y="1750175"/>
                  </a:cubicBezTo>
                  <a:cubicBezTo>
                    <a:pt x="1221904" y="1753501"/>
                    <a:pt x="1224201" y="1748234"/>
                    <a:pt x="1219166" y="1743244"/>
                  </a:cubicBezTo>
                  <a:close/>
                  <a:moveTo>
                    <a:pt x="1072523" y="1729567"/>
                  </a:moveTo>
                  <a:cubicBezTo>
                    <a:pt x="1071375" y="1729382"/>
                    <a:pt x="1070315" y="1730029"/>
                    <a:pt x="1070315" y="1731785"/>
                  </a:cubicBezTo>
                  <a:cubicBezTo>
                    <a:pt x="1070403" y="1733633"/>
                    <a:pt x="1075173" y="1735112"/>
                    <a:pt x="1075085" y="1731508"/>
                  </a:cubicBezTo>
                  <a:cubicBezTo>
                    <a:pt x="1075085" y="1730583"/>
                    <a:pt x="1073760" y="1729752"/>
                    <a:pt x="1072523" y="1729567"/>
                  </a:cubicBezTo>
                  <a:close/>
                  <a:moveTo>
                    <a:pt x="1051498" y="1732339"/>
                  </a:moveTo>
                  <a:cubicBezTo>
                    <a:pt x="1048142" y="1737607"/>
                    <a:pt x="1032947" y="1734465"/>
                    <a:pt x="1037453" y="1746663"/>
                  </a:cubicBezTo>
                  <a:cubicBezTo>
                    <a:pt x="1042046" y="1743429"/>
                    <a:pt x="1046905" y="1743244"/>
                    <a:pt x="1051675" y="1746016"/>
                  </a:cubicBezTo>
                  <a:cubicBezTo>
                    <a:pt x="1049732" y="1755719"/>
                    <a:pt x="1036834" y="1747864"/>
                    <a:pt x="1042576" y="1760155"/>
                  </a:cubicBezTo>
                  <a:cubicBezTo>
                    <a:pt x="1044696" y="1758954"/>
                    <a:pt x="1057417" y="1754795"/>
                    <a:pt x="1051675" y="1746016"/>
                  </a:cubicBezTo>
                  <a:cubicBezTo>
                    <a:pt x="1052647" y="1741488"/>
                    <a:pt x="1053707" y="1736867"/>
                    <a:pt x="1051498" y="1732339"/>
                  </a:cubicBezTo>
                  <a:close/>
                  <a:moveTo>
                    <a:pt x="1061392" y="1733541"/>
                  </a:moveTo>
                  <a:cubicBezTo>
                    <a:pt x="1059891" y="1734465"/>
                    <a:pt x="1059714" y="1742412"/>
                    <a:pt x="1063424" y="1742227"/>
                  </a:cubicBezTo>
                  <a:cubicBezTo>
                    <a:pt x="1066074" y="1742135"/>
                    <a:pt x="1068018" y="1729012"/>
                    <a:pt x="1063248" y="1735296"/>
                  </a:cubicBezTo>
                  <a:cubicBezTo>
                    <a:pt x="1062541" y="1733541"/>
                    <a:pt x="1061922" y="1733171"/>
                    <a:pt x="1061392" y="1733541"/>
                  </a:cubicBezTo>
                  <a:close/>
                  <a:moveTo>
                    <a:pt x="1051940" y="1766439"/>
                  </a:moveTo>
                  <a:cubicBezTo>
                    <a:pt x="1050350" y="1768749"/>
                    <a:pt x="1048848" y="1771244"/>
                    <a:pt x="1047347" y="1773647"/>
                  </a:cubicBezTo>
                  <a:cubicBezTo>
                    <a:pt x="1048937" y="1775772"/>
                    <a:pt x="1050704" y="1777990"/>
                    <a:pt x="1052294" y="1780116"/>
                  </a:cubicBezTo>
                  <a:cubicBezTo>
                    <a:pt x="1053795" y="1777898"/>
                    <a:pt x="1055297" y="1775588"/>
                    <a:pt x="1056887" y="1773185"/>
                  </a:cubicBezTo>
                  <a:cubicBezTo>
                    <a:pt x="1055209" y="1771059"/>
                    <a:pt x="1053530" y="1768657"/>
                    <a:pt x="1051940" y="1766439"/>
                  </a:cubicBezTo>
                  <a:close/>
                  <a:moveTo>
                    <a:pt x="1039219" y="1775957"/>
                  </a:moveTo>
                  <a:cubicBezTo>
                    <a:pt x="1035598" y="1774571"/>
                    <a:pt x="1032241" y="1781317"/>
                    <a:pt x="1028707" y="1781132"/>
                  </a:cubicBezTo>
                  <a:cubicBezTo>
                    <a:pt x="1033566" y="1792499"/>
                    <a:pt x="1038071" y="1780301"/>
                    <a:pt x="1042753" y="1780578"/>
                  </a:cubicBezTo>
                  <a:cubicBezTo>
                    <a:pt x="1041516" y="1777713"/>
                    <a:pt x="1040368" y="1776419"/>
                    <a:pt x="1039219" y="1775957"/>
                  </a:cubicBezTo>
                  <a:close/>
                  <a:moveTo>
                    <a:pt x="1010244" y="1776142"/>
                  </a:moveTo>
                  <a:cubicBezTo>
                    <a:pt x="1008742" y="1777159"/>
                    <a:pt x="1008566" y="1785291"/>
                    <a:pt x="1012188" y="1785106"/>
                  </a:cubicBezTo>
                  <a:cubicBezTo>
                    <a:pt x="1014838" y="1785014"/>
                    <a:pt x="1016958" y="1772076"/>
                    <a:pt x="1012188" y="1778360"/>
                  </a:cubicBezTo>
                  <a:cubicBezTo>
                    <a:pt x="1011569" y="1776604"/>
                    <a:pt x="1010686" y="1775865"/>
                    <a:pt x="1010244" y="1776142"/>
                  </a:cubicBezTo>
                  <a:close/>
                  <a:moveTo>
                    <a:pt x="967135" y="1776604"/>
                  </a:moveTo>
                  <a:cubicBezTo>
                    <a:pt x="961128" y="1787786"/>
                    <a:pt x="948937" y="1776234"/>
                    <a:pt x="955651" y="1794070"/>
                  </a:cubicBezTo>
                  <a:cubicBezTo>
                    <a:pt x="960421" y="1796473"/>
                    <a:pt x="964926" y="1781132"/>
                    <a:pt x="969785" y="1786677"/>
                  </a:cubicBezTo>
                  <a:cubicBezTo>
                    <a:pt x="971375" y="1788525"/>
                    <a:pt x="973054" y="1790189"/>
                    <a:pt x="974555" y="1786492"/>
                  </a:cubicBezTo>
                  <a:cubicBezTo>
                    <a:pt x="972082" y="1783165"/>
                    <a:pt x="969608" y="1779931"/>
                    <a:pt x="967135" y="1776604"/>
                  </a:cubicBezTo>
                  <a:close/>
                  <a:moveTo>
                    <a:pt x="996905" y="1784921"/>
                  </a:moveTo>
                  <a:cubicBezTo>
                    <a:pt x="995757" y="1784459"/>
                    <a:pt x="994520" y="1784736"/>
                    <a:pt x="993372" y="1785753"/>
                  </a:cubicBezTo>
                  <a:cubicBezTo>
                    <a:pt x="995845" y="1790189"/>
                    <a:pt x="998142" y="1791113"/>
                    <a:pt x="1000527" y="1789080"/>
                  </a:cubicBezTo>
                  <a:cubicBezTo>
                    <a:pt x="999290" y="1786862"/>
                    <a:pt x="998142" y="1785383"/>
                    <a:pt x="996905" y="1784921"/>
                  </a:cubicBezTo>
                  <a:close/>
                  <a:moveTo>
                    <a:pt x="1290809" y="1804143"/>
                  </a:moveTo>
                  <a:cubicBezTo>
                    <a:pt x="1290367" y="1803958"/>
                    <a:pt x="1289925" y="1804512"/>
                    <a:pt x="1288865" y="1805714"/>
                  </a:cubicBezTo>
                  <a:cubicBezTo>
                    <a:pt x="1286038" y="1808948"/>
                    <a:pt x="1284713" y="1817265"/>
                    <a:pt x="1288865" y="1812460"/>
                  </a:cubicBezTo>
                  <a:cubicBezTo>
                    <a:pt x="1290897" y="1810149"/>
                    <a:pt x="1292134" y="1804697"/>
                    <a:pt x="1290809" y="1804143"/>
                  </a:cubicBezTo>
                  <a:close/>
                  <a:moveTo>
                    <a:pt x="1263424" y="1820037"/>
                  </a:moveTo>
                  <a:cubicBezTo>
                    <a:pt x="1263070" y="1819021"/>
                    <a:pt x="1262187" y="1818559"/>
                    <a:pt x="1260685" y="1820222"/>
                  </a:cubicBezTo>
                  <a:cubicBezTo>
                    <a:pt x="1259360" y="1822163"/>
                    <a:pt x="1259978" y="1826968"/>
                    <a:pt x="1263070" y="1823641"/>
                  </a:cubicBezTo>
                  <a:cubicBezTo>
                    <a:pt x="1263689" y="1822625"/>
                    <a:pt x="1263777" y="1821054"/>
                    <a:pt x="1263424" y="1820037"/>
                  </a:cubicBezTo>
                  <a:close/>
                  <a:moveTo>
                    <a:pt x="1303353" y="1839074"/>
                  </a:moveTo>
                  <a:cubicBezTo>
                    <a:pt x="1296551" y="1856355"/>
                    <a:pt x="1289307" y="1839906"/>
                    <a:pt x="1282505" y="1857187"/>
                  </a:cubicBezTo>
                  <a:cubicBezTo>
                    <a:pt x="1279236" y="1845543"/>
                    <a:pt x="1272169" y="1858665"/>
                    <a:pt x="1268371" y="1857556"/>
                  </a:cubicBezTo>
                  <a:cubicBezTo>
                    <a:pt x="1264837" y="1856540"/>
                    <a:pt x="1262187" y="1845820"/>
                    <a:pt x="1258830" y="1851180"/>
                  </a:cubicBezTo>
                  <a:cubicBezTo>
                    <a:pt x="1259537" y="1870679"/>
                    <a:pt x="1272876" y="1864302"/>
                    <a:pt x="1280296" y="1867259"/>
                  </a:cubicBezTo>
                  <a:cubicBezTo>
                    <a:pt x="1284890" y="1861622"/>
                    <a:pt x="1287010" y="1861160"/>
                    <a:pt x="1291780" y="1856725"/>
                  </a:cubicBezTo>
                  <a:cubicBezTo>
                    <a:pt x="1295667" y="1853121"/>
                    <a:pt x="1315014" y="1851457"/>
                    <a:pt x="1303353" y="1839074"/>
                  </a:cubicBezTo>
                  <a:close/>
                  <a:moveTo>
                    <a:pt x="1324731" y="1841846"/>
                  </a:moveTo>
                  <a:cubicBezTo>
                    <a:pt x="1324731" y="1841754"/>
                    <a:pt x="1322522" y="1845358"/>
                    <a:pt x="1322346" y="1845266"/>
                  </a:cubicBezTo>
                  <a:cubicBezTo>
                    <a:pt x="1321374" y="1844804"/>
                    <a:pt x="1320844" y="1842770"/>
                    <a:pt x="1319960" y="1842031"/>
                  </a:cubicBezTo>
                  <a:cubicBezTo>
                    <a:pt x="1317664" y="1840183"/>
                    <a:pt x="1311745" y="1844988"/>
                    <a:pt x="1315455" y="1849054"/>
                  </a:cubicBezTo>
                  <a:cubicBezTo>
                    <a:pt x="1312982" y="1846375"/>
                    <a:pt x="1332416" y="1855708"/>
                    <a:pt x="1324731" y="1841846"/>
                  </a:cubicBezTo>
                  <a:close/>
                  <a:moveTo>
                    <a:pt x="726500" y="1906165"/>
                  </a:moveTo>
                  <a:cubicBezTo>
                    <a:pt x="725263" y="1905980"/>
                    <a:pt x="724026" y="1906534"/>
                    <a:pt x="724114" y="1908382"/>
                  </a:cubicBezTo>
                  <a:cubicBezTo>
                    <a:pt x="724114" y="1910231"/>
                    <a:pt x="728885" y="1911709"/>
                    <a:pt x="728885" y="1908105"/>
                  </a:cubicBezTo>
                  <a:cubicBezTo>
                    <a:pt x="728796" y="1907181"/>
                    <a:pt x="727648" y="1906349"/>
                    <a:pt x="726500" y="1906165"/>
                  </a:cubicBezTo>
                  <a:close/>
                  <a:moveTo>
                    <a:pt x="1644076" y="1590858"/>
                  </a:moveTo>
                  <a:cubicBezTo>
                    <a:pt x="1643634" y="1589841"/>
                    <a:pt x="1642839" y="1589749"/>
                    <a:pt x="1641249" y="1591412"/>
                  </a:cubicBezTo>
                  <a:cubicBezTo>
                    <a:pt x="1640012" y="1593353"/>
                    <a:pt x="1640542" y="1597789"/>
                    <a:pt x="1643634" y="1594462"/>
                  </a:cubicBezTo>
                  <a:cubicBezTo>
                    <a:pt x="1644253" y="1593445"/>
                    <a:pt x="1644429" y="1591874"/>
                    <a:pt x="1644076" y="1590858"/>
                  </a:cubicBezTo>
                  <a:close/>
                  <a:moveTo>
                    <a:pt x="1601143" y="1596218"/>
                  </a:moveTo>
                  <a:cubicBezTo>
                    <a:pt x="1588776" y="1593723"/>
                    <a:pt x="1589218" y="1622462"/>
                    <a:pt x="1601143" y="1596218"/>
                  </a:cubicBezTo>
                  <a:cubicBezTo>
                    <a:pt x="1602380" y="1618027"/>
                    <a:pt x="1617044" y="1593353"/>
                    <a:pt x="1601143" y="1596218"/>
                  </a:cubicBezTo>
                  <a:close/>
                  <a:moveTo>
                    <a:pt x="1812273" y="1123350"/>
                  </a:moveTo>
                  <a:cubicBezTo>
                    <a:pt x="1811567" y="1123165"/>
                    <a:pt x="1810683" y="1123442"/>
                    <a:pt x="1809976" y="1124366"/>
                  </a:cubicBezTo>
                  <a:cubicBezTo>
                    <a:pt x="1813157" y="1127693"/>
                    <a:pt x="1816602" y="1134347"/>
                    <a:pt x="1819694" y="1130650"/>
                  </a:cubicBezTo>
                  <a:cubicBezTo>
                    <a:pt x="1817220" y="1128155"/>
                    <a:pt x="1814658" y="1123812"/>
                    <a:pt x="1812273" y="1123350"/>
                  </a:cubicBezTo>
                  <a:close/>
                  <a:moveTo>
                    <a:pt x="1852026" y="1064392"/>
                  </a:moveTo>
                  <a:cubicBezTo>
                    <a:pt x="1851584" y="1063375"/>
                    <a:pt x="1850789" y="1063098"/>
                    <a:pt x="1849199" y="1064761"/>
                  </a:cubicBezTo>
                  <a:cubicBezTo>
                    <a:pt x="1847962" y="1066702"/>
                    <a:pt x="1848581" y="1071507"/>
                    <a:pt x="1851584" y="1068181"/>
                  </a:cubicBezTo>
                  <a:cubicBezTo>
                    <a:pt x="1852202" y="1067164"/>
                    <a:pt x="1852379" y="1065408"/>
                    <a:pt x="1852026" y="1064392"/>
                  </a:cubicBezTo>
                  <a:close/>
                  <a:moveTo>
                    <a:pt x="1876584" y="725705"/>
                  </a:moveTo>
                  <a:cubicBezTo>
                    <a:pt x="1876231" y="724688"/>
                    <a:pt x="1875347" y="724411"/>
                    <a:pt x="1873846" y="726075"/>
                  </a:cubicBezTo>
                  <a:cubicBezTo>
                    <a:pt x="1872520" y="728015"/>
                    <a:pt x="1873139" y="732821"/>
                    <a:pt x="1876231" y="729494"/>
                  </a:cubicBezTo>
                  <a:cubicBezTo>
                    <a:pt x="1876849" y="728477"/>
                    <a:pt x="1877026" y="726721"/>
                    <a:pt x="1876584" y="725705"/>
                  </a:cubicBezTo>
                  <a:close/>
                  <a:moveTo>
                    <a:pt x="1770666" y="565926"/>
                  </a:moveTo>
                  <a:cubicBezTo>
                    <a:pt x="1769429" y="565002"/>
                    <a:pt x="1768369" y="564447"/>
                    <a:pt x="1767309" y="566111"/>
                  </a:cubicBezTo>
                  <a:cubicBezTo>
                    <a:pt x="1769694" y="567959"/>
                    <a:pt x="1772168" y="572672"/>
                    <a:pt x="1774376" y="569345"/>
                  </a:cubicBezTo>
                  <a:cubicBezTo>
                    <a:pt x="1773228" y="568421"/>
                    <a:pt x="1771814" y="566943"/>
                    <a:pt x="1770666" y="565926"/>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351" dirty="0">
                <a:solidFill>
                  <a:srgbClr val="FFFFFF"/>
                </a:solidFill>
                <a:latin typeface="Arial"/>
              </a:endParaRPr>
            </a:p>
          </p:txBody>
        </p:sp>
        <p:sp>
          <p:nvSpPr>
            <p:cNvPr id="19" name="Oval 18">
              <a:extLst>
                <a:ext uri="{FF2B5EF4-FFF2-40B4-BE49-F238E27FC236}">
                  <a16:creationId xmlns:a16="http://schemas.microsoft.com/office/drawing/2014/main" xmlns="" id="{5F97D82D-903E-B04E-A595-E2982261DA0A}"/>
                </a:ext>
              </a:extLst>
            </p:cNvPr>
            <p:cNvSpPr/>
            <p:nvPr/>
          </p:nvSpPr>
          <p:spPr bwMode="auto">
            <a:xfrm>
              <a:off x="9279249" y="1056712"/>
              <a:ext cx="1432451" cy="1490474"/>
            </a:xfrm>
            <a:prstGeom prst="ellipse">
              <a:avLst/>
            </a:prstGeom>
            <a:solidFill>
              <a:schemeClr val="bg1">
                <a:alpha val="43000"/>
              </a:schemeClr>
            </a:solidFill>
            <a:ln w="9525">
              <a:noFill/>
              <a:round/>
              <a:headEnd/>
              <a:tailEnd/>
            </a:ln>
          </p:spPr>
          <p:txBody>
            <a:bodyPr vert="horz" wrap="square" lIns="68580" tIns="34291" rIns="68580" bIns="34291" numCol="1" rtlCol="0" anchor="ctr" anchorCtr="0" compatLnSpc="1">
              <a:prstTxWarp prst="textNoShape">
                <a:avLst/>
              </a:prstTxWarp>
            </a:bodyPr>
            <a:lst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a:lstStyle>
            <a:p>
              <a:pPr algn="ctr" defTabSz="773701">
                <a:defRPr/>
              </a:pPr>
              <a:endParaRPr lang="en-US" sz="900" b="1" dirty="0">
                <a:solidFill>
                  <a:srgbClr val="FFFFFF"/>
                </a:solidFill>
                <a:latin typeface="Arial"/>
              </a:endParaRPr>
            </a:p>
          </p:txBody>
        </p:sp>
        <p:sp>
          <p:nvSpPr>
            <p:cNvPr id="20" name="Oval 19">
              <a:extLst>
                <a:ext uri="{FF2B5EF4-FFF2-40B4-BE49-F238E27FC236}">
                  <a16:creationId xmlns:a16="http://schemas.microsoft.com/office/drawing/2014/main" xmlns="" id="{4B72B6FD-AE02-964C-975F-120DF5BF9B81}"/>
                </a:ext>
              </a:extLst>
            </p:cNvPr>
            <p:cNvSpPr/>
            <p:nvPr/>
          </p:nvSpPr>
          <p:spPr bwMode="auto">
            <a:xfrm>
              <a:off x="9345597" y="1136104"/>
              <a:ext cx="1303590" cy="1303589"/>
            </a:xfrm>
            <a:prstGeom prst="ellipse">
              <a:avLst/>
            </a:prstGeom>
            <a:solidFill>
              <a:schemeClr val="accent1">
                <a:alpha val="64000"/>
              </a:schemeClr>
            </a:solidFill>
            <a:ln w="9525">
              <a:noFill/>
              <a:round/>
              <a:headEnd/>
              <a:tailEnd/>
            </a:ln>
          </p:spPr>
          <p:txBody>
            <a:bodyPr vert="horz" wrap="square" lIns="68580" tIns="34291" rIns="68580" bIns="34291" numCol="1" rtlCol="0" anchor="ctr" anchorCtr="0" compatLnSpc="1">
              <a:prstTxWarp prst="textNoShape">
                <a:avLst/>
              </a:prstTxWarp>
            </a:bodyPr>
            <a:lst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a:lstStyle>
            <a:p>
              <a:pPr algn="ctr" defTabSz="773701">
                <a:defRPr/>
              </a:pPr>
              <a:endParaRPr lang="en-US" sz="900" b="1" dirty="0">
                <a:solidFill>
                  <a:srgbClr val="FFFFFF"/>
                </a:solidFill>
                <a:latin typeface="Arial"/>
              </a:endParaRPr>
            </a:p>
          </p:txBody>
        </p:sp>
        <p:pic>
          <p:nvPicPr>
            <p:cNvPr id="21" name="Graphic 20" descr="Heart with pulse">
              <a:extLst>
                <a:ext uri="{FF2B5EF4-FFF2-40B4-BE49-F238E27FC236}">
                  <a16:creationId xmlns:a16="http://schemas.microsoft.com/office/drawing/2014/main" xmlns="" id="{F237DEE5-A9D0-D842-9D35-0E94717A167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546429" y="1387423"/>
              <a:ext cx="898090" cy="898090"/>
            </a:xfrm>
            <a:prstGeom prst="rect">
              <a:avLst/>
            </a:prstGeom>
          </p:spPr>
        </p:pic>
      </p:grpSp>
      <p:sp>
        <p:nvSpPr>
          <p:cNvPr id="23" name="Rectangle 22">
            <a:extLst>
              <a:ext uri="{FF2B5EF4-FFF2-40B4-BE49-F238E27FC236}">
                <a16:creationId xmlns:a16="http://schemas.microsoft.com/office/drawing/2014/main" xmlns="" id="{7745755F-B5BB-D748-B48C-2E1591A538B0}"/>
              </a:ext>
            </a:extLst>
          </p:cNvPr>
          <p:cNvSpPr/>
          <p:nvPr/>
        </p:nvSpPr>
        <p:spPr>
          <a:xfrm>
            <a:off x="2662328" y="1025271"/>
            <a:ext cx="4298484" cy="830997"/>
          </a:xfrm>
          <a:prstGeom prst="rect">
            <a:avLst/>
          </a:prstGeom>
        </p:spPr>
        <p:txBody>
          <a:bodyPr wrap="none">
            <a:spAutoFit/>
          </a:bodyPr>
          <a:lstStyle/>
          <a:p>
            <a:r>
              <a:rPr lang="en-US" sz="4800" b="1" dirty="0">
                <a:solidFill>
                  <a:schemeClr val="accent1"/>
                </a:solidFill>
                <a:latin typeface="Arial Black" panose="020B0604020202020204" pitchFamily="34" charset="0"/>
                <a:cs typeface="Arial Black" panose="020B0604020202020204" pitchFamily="34" charset="0"/>
              </a:rPr>
              <a:t>EMOTIONAL</a:t>
            </a:r>
          </a:p>
        </p:txBody>
      </p:sp>
      <p:sp>
        <p:nvSpPr>
          <p:cNvPr id="10" name="Text Placeholder 9"/>
          <p:cNvSpPr>
            <a:spLocks noGrp="1"/>
          </p:cNvSpPr>
          <p:nvPr>
            <p:ph type="body" sz="quarter" idx="13"/>
          </p:nvPr>
        </p:nvSpPr>
        <p:spPr>
          <a:xfrm>
            <a:off x="2807239" y="2141224"/>
            <a:ext cx="6236854" cy="2950633"/>
          </a:xfrm>
        </p:spPr>
        <p:txBody>
          <a:bodyPr>
            <a:noAutofit/>
          </a:bodyPr>
          <a:lstStyle/>
          <a:p>
            <a:pPr marL="173038" indent="-173038">
              <a:buNone/>
            </a:pPr>
            <a:r>
              <a:rPr lang="en-US" b="1" dirty="0">
                <a:solidFill>
                  <a:srgbClr val="D8117D"/>
                </a:solidFill>
                <a:latin typeface="Arial Black" panose="020B0604020202020204" pitchFamily="34" charset="0"/>
                <a:cs typeface="Arial Black" panose="020B0604020202020204" pitchFamily="34" charset="0"/>
              </a:rPr>
              <a:t>/</a:t>
            </a:r>
            <a:r>
              <a:rPr lang="en-US" dirty="0">
                <a:latin typeface="Arial" panose="020B0604020202020204" pitchFamily="34" charset="0"/>
                <a:cs typeface="Arial" panose="020B0604020202020204" pitchFamily="34" charset="0"/>
              </a:rPr>
              <a:t> </a:t>
            </a:r>
            <a:r>
              <a:rPr lang="en-US" dirty="0" smtClean="0"/>
              <a:t>Paid time off</a:t>
            </a:r>
          </a:p>
          <a:p>
            <a:pPr marL="173038" indent="-173038">
              <a:buNone/>
            </a:pPr>
            <a:r>
              <a:rPr lang="en-US" b="1" dirty="0">
                <a:solidFill>
                  <a:srgbClr val="D8117D"/>
                </a:solidFill>
                <a:latin typeface="Arial Black" panose="020B0604020202020204" pitchFamily="34" charset="0"/>
                <a:cs typeface="Arial Black" panose="020B0604020202020204" pitchFamily="34" charset="0"/>
              </a:rPr>
              <a:t>/</a:t>
            </a:r>
            <a:r>
              <a:rPr lang="en-US" dirty="0">
                <a:latin typeface="Arial" panose="020B0604020202020204" pitchFamily="34" charset="0"/>
                <a:cs typeface="Arial" panose="020B0604020202020204" pitchFamily="34" charset="0"/>
              </a:rPr>
              <a:t> </a:t>
            </a:r>
            <a:r>
              <a:rPr lang="en-US" dirty="0" smtClean="0">
                <a:solidFill>
                  <a:srgbClr val="434241"/>
                </a:solidFill>
              </a:rPr>
              <a:t>TAAP</a:t>
            </a:r>
            <a:r>
              <a:rPr lang="en-US" dirty="0" smtClean="0"/>
              <a:t>: TJX Associate Assistance Program</a:t>
            </a:r>
          </a:p>
          <a:p>
            <a:pPr marL="173038" indent="-173038">
              <a:buNone/>
            </a:pPr>
            <a:r>
              <a:rPr lang="en-US" b="1" dirty="0">
                <a:solidFill>
                  <a:srgbClr val="D8117D"/>
                </a:solidFill>
                <a:latin typeface="Arial Black" panose="020B0604020202020204" pitchFamily="34" charset="0"/>
                <a:cs typeface="Arial Black" panose="020B0604020202020204" pitchFamily="34" charset="0"/>
              </a:rPr>
              <a:t>/</a:t>
            </a:r>
            <a:r>
              <a:rPr lang="en-US" dirty="0">
                <a:latin typeface="Arial" panose="020B0604020202020204" pitchFamily="34" charset="0"/>
                <a:cs typeface="Arial" panose="020B0604020202020204" pitchFamily="34" charset="0"/>
              </a:rPr>
              <a:t> </a:t>
            </a:r>
            <a:r>
              <a:rPr lang="en-US" dirty="0" smtClean="0"/>
              <a:t>HR sessions for mental health awareness</a:t>
            </a:r>
          </a:p>
          <a:p>
            <a:pPr marL="173038" indent="-173038">
              <a:buNone/>
            </a:pPr>
            <a:r>
              <a:rPr lang="en-US" b="1" dirty="0">
                <a:solidFill>
                  <a:srgbClr val="D8117D"/>
                </a:solidFill>
                <a:latin typeface="Arial Black" panose="020B0604020202020204" pitchFamily="34" charset="0"/>
                <a:cs typeface="Arial Black" panose="020B0604020202020204" pitchFamily="34" charset="0"/>
              </a:rPr>
              <a:t>/</a:t>
            </a:r>
            <a:r>
              <a:rPr lang="en-US" dirty="0">
                <a:latin typeface="Arial" panose="020B0604020202020204" pitchFamily="34" charset="0"/>
                <a:cs typeface="Arial" panose="020B0604020202020204" pitchFamily="34" charset="0"/>
              </a:rPr>
              <a:t> </a:t>
            </a:r>
            <a:r>
              <a:rPr lang="en-US" dirty="0" smtClean="0"/>
              <a:t>No-cost behavioral health under telehealth benefit</a:t>
            </a:r>
          </a:p>
          <a:p>
            <a:pPr marL="173038" indent="-173038">
              <a:buNone/>
            </a:pPr>
            <a:r>
              <a:rPr lang="en-US" b="1" dirty="0">
                <a:solidFill>
                  <a:srgbClr val="D8117D"/>
                </a:solidFill>
                <a:latin typeface="Arial Black" panose="020B0604020202020204" pitchFamily="34" charset="0"/>
                <a:cs typeface="Arial Black" panose="020B0604020202020204" pitchFamily="34" charset="0"/>
              </a:rPr>
              <a:t>/</a:t>
            </a:r>
            <a:r>
              <a:rPr lang="en-US" dirty="0">
                <a:latin typeface="Arial" panose="020B0604020202020204" pitchFamily="34" charset="0"/>
                <a:cs typeface="Arial" panose="020B0604020202020204" pitchFamily="34" charset="0"/>
              </a:rPr>
              <a:t> </a:t>
            </a:r>
            <a:r>
              <a:rPr lang="en-US" dirty="0" smtClean="0"/>
              <a:t>Sessions on emotional aspects of retirement readiness</a:t>
            </a:r>
          </a:p>
          <a:p>
            <a:pPr marL="173038" indent="-173038">
              <a:buNone/>
            </a:pPr>
            <a:r>
              <a:rPr lang="en-US" b="1" dirty="0">
                <a:solidFill>
                  <a:srgbClr val="D8117D"/>
                </a:solidFill>
                <a:latin typeface="Arial Black" panose="020B0604020202020204" pitchFamily="34" charset="0"/>
                <a:cs typeface="Arial Black" panose="020B0604020202020204" pitchFamily="34" charset="0"/>
              </a:rPr>
              <a:t>/</a:t>
            </a:r>
            <a:r>
              <a:rPr lang="en-US" dirty="0">
                <a:latin typeface="Arial" panose="020B0604020202020204" pitchFamily="34" charset="0"/>
                <a:cs typeface="Arial" panose="020B0604020202020204" pitchFamily="34" charset="0"/>
              </a:rPr>
              <a:t> </a:t>
            </a:r>
            <a:r>
              <a:rPr lang="en-US" dirty="0" smtClean="0"/>
              <a:t>Resource Groups (WAVE, PRIDE, STAR, etc.)</a:t>
            </a:r>
            <a:endParaRPr lang="en-US" dirty="0"/>
          </a:p>
        </p:txBody>
      </p:sp>
    </p:spTree>
    <p:extLst>
      <p:ext uri="{BB962C8B-B14F-4D97-AF65-F5344CB8AC3E}">
        <p14:creationId xmlns:p14="http://schemas.microsoft.com/office/powerpoint/2010/main" val="2738115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DA3B0E9-97C5-AF41-BBBB-D6423F4146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836083" cy="6858000"/>
          </a:xfrm>
          <a:prstGeom prst="rect">
            <a:avLst/>
          </a:prstGeom>
        </p:spPr>
      </p:pic>
      <p:sp>
        <p:nvSpPr>
          <p:cNvPr id="4" name="Title 1">
            <a:extLst>
              <a:ext uri="{FF2B5EF4-FFF2-40B4-BE49-F238E27FC236}">
                <a16:creationId xmlns:a16="http://schemas.microsoft.com/office/drawing/2014/main" xmlns="" id="{F1BFA389-765E-8440-9920-0B2D6A41A10D}"/>
              </a:ext>
            </a:extLst>
          </p:cNvPr>
          <p:cNvSpPr txBox="1">
            <a:spLocks/>
          </p:cNvSpPr>
          <p:nvPr/>
        </p:nvSpPr>
        <p:spPr>
          <a:xfrm>
            <a:off x="1430240" y="944659"/>
            <a:ext cx="7514722" cy="112231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4800" spc="-200" dirty="0">
                <a:solidFill>
                  <a:srgbClr val="99222E"/>
                </a:solidFill>
                <a:latin typeface="Arial Black"/>
                <a:cs typeface="Arial Black"/>
              </a:rPr>
              <a:t>CORE HEALTH &amp; WELFARE BENEFITS</a:t>
            </a:r>
          </a:p>
        </p:txBody>
      </p:sp>
      <p:sp>
        <p:nvSpPr>
          <p:cNvPr id="5" name="Title 1">
            <a:extLst>
              <a:ext uri="{FF2B5EF4-FFF2-40B4-BE49-F238E27FC236}">
                <a16:creationId xmlns:a16="http://schemas.microsoft.com/office/drawing/2014/main" xmlns="" id="{BC5F7BC4-9294-9240-A151-BAF72DAE12E6}"/>
              </a:ext>
            </a:extLst>
          </p:cNvPr>
          <p:cNvSpPr txBox="1">
            <a:spLocks/>
          </p:cNvSpPr>
          <p:nvPr/>
        </p:nvSpPr>
        <p:spPr>
          <a:xfrm>
            <a:off x="1441257" y="2404160"/>
            <a:ext cx="8570844" cy="55895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latin typeface="Arial" panose="020B0604020202020204" pitchFamily="34" charset="0"/>
                <a:cs typeface="Arial" panose="020B0604020202020204" pitchFamily="34" charset="0"/>
              </a:rPr>
              <a:t>Office Associates are eligible for benefits 30 days from </a:t>
            </a:r>
            <a:r>
              <a:rPr lang="en-US" sz="2400" dirty="0" smtClean="0">
                <a:latin typeface="Arial" panose="020B0604020202020204" pitchFamily="34" charset="0"/>
                <a:cs typeface="Arial" panose="020B0604020202020204" pitchFamily="34" charset="0"/>
              </a:rPr>
              <a:t>hire.</a:t>
            </a:r>
            <a:endParaRPr lang="en-US" sz="2400"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xmlns="" id="{290670DE-1768-7945-A894-80D11D6689E0}"/>
              </a:ext>
            </a:extLst>
          </p:cNvPr>
          <p:cNvSpPr txBox="1">
            <a:spLocks/>
          </p:cNvSpPr>
          <p:nvPr/>
        </p:nvSpPr>
        <p:spPr>
          <a:xfrm>
            <a:off x="1441257" y="3141157"/>
            <a:ext cx="4623877" cy="1586545"/>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en-US" sz="2400" b="1" dirty="0">
                <a:solidFill>
                  <a:srgbClr val="D8117D"/>
                </a:solidFill>
                <a:latin typeface="Arial Black" panose="020B0604020202020204" pitchFamily="34" charset="0"/>
                <a:cs typeface="Arial Black" panose="020B0604020202020204" pitchFamily="34" charset="0"/>
              </a:rPr>
              <a:t>/</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Medical*</a:t>
            </a:r>
          </a:p>
          <a:p>
            <a:pPr algn="l">
              <a:lnSpc>
                <a:spcPct val="120000"/>
              </a:lnSpc>
            </a:pPr>
            <a:r>
              <a:rPr lang="en-US" sz="2400" b="1" dirty="0">
                <a:solidFill>
                  <a:srgbClr val="D8117D"/>
                </a:solidFill>
                <a:latin typeface="Arial Black" panose="020B0604020202020204" pitchFamily="34" charset="0"/>
                <a:cs typeface="Arial Black" panose="020B0604020202020204" pitchFamily="34" charset="0"/>
              </a:rPr>
              <a:t>/</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Health </a:t>
            </a:r>
            <a:r>
              <a:rPr lang="en-US" sz="2400" dirty="0">
                <a:latin typeface="Arial" panose="020B0604020202020204" pitchFamily="34" charset="0"/>
                <a:cs typeface="Arial" panose="020B0604020202020204" pitchFamily="34" charset="0"/>
              </a:rPr>
              <a:t>Savings Account (HSA)*</a:t>
            </a:r>
          </a:p>
          <a:p>
            <a:pPr algn="l">
              <a:lnSpc>
                <a:spcPct val="120000"/>
              </a:lnSpc>
            </a:pPr>
            <a:r>
              <a:rPr lang="en-US" sz="2400" b="1" dirty="0">
                <a:solidFill>
                  <a:srgbClr val="D8117D"/>
                </a:solidFill>
                <a:latin typeface="Arial Black" panose="020B0604020202020204" pitchFamily="34" charset="0"/>
                <a:cs typeface="Arial Black" panose="020B0604020202020204" pitchFamily="34" charset="0"/>
              </a:rPr>
              <a:t>/</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Health </a:t>
            </a:r>
            <a:r>
              <a:rPr lang="en-US" sz="2400" dirty="0">
                <a:latin typeface="Arial" panose="020B0604020202020204" pitchFamily="34" charset="0"/>
                <a:cs typeface="Arial" panose="020B0604020202020204" pitchFamily="34" charset="0"/>
              </a:rPr>
              <a:t>Care Flexible Spending </a:t>
            </a:r>
            <a:r>
              <a:rPr lang="en-US" sz="2400" dirty="0" smtClean="0">
                <a:latin typeface="Arial" panose="020B0604020202020204" pitchFamily="34" charset="0"/>
                <a:cs typeface="Arial" panose="020B0604020202020204" pitchFamily="34" charset="0"/>
              </a:rPr>
              <a:t/>
            </a:r>
            <a:br>
              <a:rPr lang="en-US" sz="2400" dirty="0" smtClean="0">
                <a:latin typeface="Arial" panose="020B0604020202020204" pitchFamily="34" charset="0"/>
                <a:cs typeface="Arial" panose="020B0604020202020204" pitchFamily="34" charset="0"/>
              </a:rPr>
            </a:br>
            <a:r>
              <a:rPr lang="en-US" sz="2400"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Account </a:t>
            </a:r>
            <a:r>
              <a:rPr lang="en-US" sz="2400" dirty="0">
                <a:latin typeface="Arial" panose="020B0604020202020204" pitchFamily="34" charset="0"/>
                <a:cs typeface="Arial" panose="020B0604020202020204" pitchFamily="34" charset="0"/>
              </a:rPr>
              <a:t>(FSA)*</a:t>
            </a:r>
          </a:p>
          <a:p>
            <a:pPr algn="l">
              <a:lnSpc>
                <a:spcPct val="120000"/>
              </a:lnSpc>
            </a:pPr>
            <a:r>
              <a:rPr lang="en-US" sz="2400" b="1" dirty="0">
                <a:solidFill>
                  <a:srgbClr val="D8117D"/>
                </a:solidFill>
                <a:latin typeface="Arial Black" panose="020B0604020202020204" pitchFamily="34" charset="0"/>
                <a:cs typeface="Arial Black" panose="020B0604020202020204" pitchFamily="34" charset="0"/>
              </a:rPr>
              <a:t>/</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Dental</a:t>
            </a:r>
            <a:r>
              <a:rPr lang="en-US" sz="2400" dirty="0">
                <a:latin typeface="Arial" panose="020B0604020202020204" pitchFamily="34" charset="0"/>
                <a:cs typeface="Arial" panose="020B0604020202020204" pitchFamily="34" charset="0"/>
              </a:rPr>
              <a:t>*</a:t>
            </a:r>
          </a:p>
          <a:p>
            <a:pPr algn="l">
              <a:lnSpc>
                <a:spcPct val="120000"/>
              </a:lnSpc>
            </a:pPr>
            <a:r>
              <a:rPr lang="en-US" sz="2400" b="1" dirty="0">
                <a:solidFill>
                  <a:srgbClr val="D8117D"/>
                </a:solidFill>
                <a:latin typeface="Arial Black" panose="020B0604020202020204" pitchFamily="34" charset="0"/>
                <a:cs typeface="Arial Black" panose="020B0604020202020204" pitchFamily="34" charset="0"/>
              </a:rPr>
              <a:t>/</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Vision </a:t>
            </a:r>
            <a:r>
              <a:rPr lang="en-US" sz="2400" dirty="0">
                <a:latin typeface="Arial" panose="020B0604020202020204" pitchFamily="34" charset="0"/>
                <a:cs typeface="Arial" panose="020B0604020202020204" pitchFamily="34" charset="0"/>
              </a:rPr>
              <a:t>Care*</a:t>
            </a:r>
          </a:p>
        </p:txBody>
      </p:sp>
      <p:sp>
        <p:nvSpPr>
          <p:cNvPr id="7" name="Title 1">
            <a:extLst>
              <a:ext uri="{FF2B5EF4-FFF2-40B4-BE49-F238E27FC236}">
                <a16:creationId xmlns:a16="http://schemas.microsoft.com/office/drawing/2014/main" xmlns="" id="{290670DE-1768-7945-A894-80D11D6689E0}"/>
              </a:ext>
            </a:extLst>
          </p:cNvPr>
          <p:cNvSpPr txBox="1">
            <a:spLocks/>
          </p:cNvSpPr>
          <p:nvPr/>
        </p:nvSpPr>
        <p:spPr>
          <a:xfrm>
            <a:off x="6408724" y="3141156"/>
            <a:ext cx="5547923" cy="1586545"/>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en-US" sz="2400" b="1" dirty="0">
                <a:solidFill>
                  <a:srgbClr val="D8117D"/>
                </a:solidFill>
                <a:latin typeface="Arial Black" panose="020B0604020202020204" pitchFamily="34" charset="0"/>
                <a:cs typeface="Arial Black" panose="020B0604020202020204" pitchFamily="34" charset="0"/>
              </a:rPr>
              <a:t>/</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Basic Life Insurance</a:t>
            </a:r>
          </a:p>
          <a:p>
            <a:pPr algn="l">
              <a:lnSpc>
                <a:spcPct val="120000"/>
              </a:lnSpc>
            </a:pPr>
            <a:r>
              <a:rPr lang="en-US" sz="2400" b="1" dirty="0">
                <a:solidFill>
                  <a:srgbClr val="D8117D"/>
                </a:solidFill>
                <a:latin typeface="Arial Black" panose="020B0604020202020204" pitchFamily="34" charset="0"/>
                <a:cs typeface="Arial Black" panose="020B0604020202020204" pitchFamily="34" charset="0"/>
              </a:rPr>
              <a:t>/</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Optional Life Insurance*</a:t>
            </a:r>
          </a:p>
          <a:p>
            <a:pPr algn="l">
              <a:lnSpc>
                <a:spcPct val="120000"/>
              </a:lnSpc>
            </a:pPr>
            <a:r>
              <a:rPr lang="en-US" sz="2400" b="1" dirty="0" smtClean="0">
                <a:solidFill>
                  <a:srgbClr val="D8117D"/>
                </a:solidFill>
                <a:latin typeface="Arial Black" panose="020B0604020202020204" pitchFamily="34" charset="0"/>
                <a:cs typeface="Arial Black" panose="020B0604020202020204" pitchFamily="34" charset="0"/>
              </a:rPr>
              <a:t>/</a:t>
            </a:r>
            <a:r>
              <a:rPr lang="en-US" sz="2400" dirty="0" smtClean="0">
                <a:latin typeface="Arial" panose="020B0604020202020204" pitchFamily="34" charset="0"/>
                <a:cs typeface="Arial" panose="020B0604020202020204" pitchFamily="34" charset="0"/>
              </a:rPr>
              <a:t> Accidental Death &amp; Dismemberment*</a:t>
            </a:r>
            <a:endParaRPr lang="en-US" sz="2400" dirty="0">
              <a:latin typeface="Arial" panose="020B0604020202020204" pitchFamily="34" charset="0"/>
              <a:cs typeface="Arial" panose="020B0604020202020204" pitchFamily="34" charset="0"/>
            </a:endParaRPr>
          </a:p>
          <a:p>
            <a:pPr algn="l">
              <a:lnSpc>
                <a:spcPct val="120000"/>
              </a:lnSpc>
            </a:pPr>
            <a:r>
              <a:rPr lang="en-US" sz="2400" b="1" dirty="0">
                <a:solidFill>
                  <a:srgbClr val="D8117D"/>
                </a:solidFill>
                <a:latin typeface="Arial Black" panose="020B0604020202020204" pitchFamily="34" charset="0"/>
                <a:cs typeface="Arial Black" panose="020B0604020202020204" pitchFamily="34" charset="0"/>
              </a:rPr>
              <a:t>/</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Short Term Disability</a:t>
            </a:r>
            <a:endParaRPr lang="en-US" sz="2400" dirty="0">
              <a:latin typeface="Arial" panose="020B0604020202020204" pitchFamily="34" charset="0"/>
              <a:cs typeface="Arial" panose="020B0604020202020204" pitchFamily="34" charset="0"/>
            </a:endParaRPr>
          </a:p>
          <a:p>
            <a:pPr algn="l">
              <a:lnSpc>
                <a:spcPct val="120000"/>
              </a:lnSpc>
            </a:pPr>
            <a:r>
              <a:rPr lang="en-US" sz="2400" b="1" dirty="0">
                <a:solidFill>
                  <a:srgbClr val="D8117D"/>
                </a:solidFill>
                <a:latin typeface="Arial Black" panose="020B0604020202020204" pitchFamily="34" charset="0"/>
                <a:cs typeface="Arial Black" panose="020B0604020202020204" pitchFamily="34" charset="0"/>
              </a:rPr>
              <a:t>/</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Long Term Disability*</a:t>
            </a:r>
            <a:endParaRPr lang="en-US" sz="2400" dirty="0">
              <a:latin typeface="Arial" panose="020B0604020202020204" pitchFamily="34" charset="0"/>
              <a:cs typeface="Arial" panose="020B0604020202020204" pitchFamily="34" charset="0"/>
            </a:endParaRPr>
          </a:p>
        </p:txBody>
      </p:sp>
      <p:sp>
        <p:nvSpPr>
          <p:cNvPr id="8" name="TextBox 7"/>
          <p:cNvSpPr txBox="1"/>
          <p:nvPr/>
        </p:nvSpPr>
        <p:spPr>
          <a:xfrm>
            <a:off x="1430240" y="6220422"/>
            <a:ext cx="9418264" cy="420564"/>
          </a:xfrm>
          <a:prstGeom prst="rect">
            <a:avLst/>
          </a:prstGeom>
          <a:noFill/>
        </p:spPr>
        <p:txBody>
          <a:bodyPr wrap="square" rtlCol="0">
            <a:spAutoFit/>
          </a:bodyPr>
          <a:lstStyle/>
          <a:p>
            <a:r>
              <a:rPr lang="en-US" sz="2133" dirty="0">
                <a:latin typeface="Arial"/>
                <a:cs typeface="Arial"/>
              </a:rPr>
              <a:t>*Enrollment required for coverage.</a:t>
            </a:r>
          </a:p>
        </p:txBody>
      </p:sp>
    </p:spTree>
    <p:extLst>
      <p:ext uri="{BB962C8B-B14F-4D97-AF65-F5344CB8AC3E}">
        <p14:creationId xmlns:p14="http://schemas.microsoft.com/office/powerpoint/2010/main" val="738812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80159" y="557459"/>
            <a:ext cx="10167203" cy="1499616"/>
          </a:xfrm>
        </p:spPr>
        <p:txBody>
          <a:bodyPr>
            <a:normAutofit/>
          </a:bodyPr>
          <a:lstStyle/>
          <a:p>
            <a:pPr>
              <a:defRPr/>
            </a:pPr>
            <a:r>
              <a:rPr lang="en-US" sz="4800" dirty="0" smtClean="0"/>
              <a:t>PAID TIME OFF (PTO)</a:t>
            </a:r>
            <a:endParaRPr lang="en-US" sz="4800" dirty="0"/>
          </a:p>
        </p:txBody>
      </p:sp>
      <p:sp>
        <p:nvSpPr>
          <p:cNvPr id="17" name="Content Placeholder 2"/>
          <p:cNvSpPr txBox="1">
            <a:spLocks/>
          </p:cNvSpPr>
          <p:nvPr/>
        </p:nvSpPr>
        <p:spPr>
          <a:xfrm>
            <a:off x="1353670" y="1707348"/>
            <a:ext cx="10972800" cy="384180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chemeClr val="accent1">
                  <a:lumMod val="60000"/>
                  <a:lumOff val="40000"/>
                </a:schemeClr>
              </a:buClr>
              <a:buNone/>
            </a:pPr>
            <a:r>
              <a:rPr lang="en-US" sz="1800" b="1" dirty="0">
                <a:solidFill>
                  <a:srgbClr val="D8117D"/>
                </a:solidFill>
                <a:latin typeface="Arial Black" panose="020B0604020202020204" pitchFamily="34" charset="0"/>
                <a:cs typeface="Arial Black" panose="020B0604020202020204" pitchFamily="34" charset="0"/>
              </a:rPr>
              <a:t>/</a:t>
            </a:r>
            <a:r>
              <a:rPr lang="en-US" sz="1800" dirty="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 </a:t>
            </a:r>
            <a:r>
              <a:rPr lang="en-US" sz="1800" b="1" dirty="0" smtClean="0"/>
              <a:t>VACATION TIME</a:t>
            </a:r>
            <a:endParaRPr lang="en-US" sz="1800" dirty="0" smtClean="0"/>
          </a:p>
          <a:p>
            <a:pPr indent="-109538" defTabSz="377825">
              <a:buClr>
                <a:schemeClr val="accent3"/>
              </a:buClr>
              <a:buFont typeface="Arial" panose="020B0604020202020204" pitchFamily="34" charset="0"/>
              <a:buChar char="•"/>
            </a:pPr>
            <a:r>
              <a:rPr lang="en-US" sz="1800" dirty="0" smtClean="0"/>
              <a:t>	</a:t>
            </a:r>
            <a:r>
              <a:rPr lang="en-US" sz="1800" b="1" dirty="0" smtClean="0">
                <a:solidFill>
                  <a:schemeClr val="accent3"/>
                </a:solidFill>
                <a:latin typeface="Arial Black" panose="020B0604020202020204" pitchFamily="34" charset="0"/>
                <a:cs typeface="Arial Black" panose="020B0604020202020204" pitchFamily="34" charset="0"/>
              </a:rPr>
              <a:t> </a:t>
            </a:r>
            <a:r>
              <a:rPr lang="en-US" sz="1800" dirty="0" smtClean="0"/>
              <a:t>After 90 days:  	  3 weeks (use prior to 1-year anniversary)</a:t>
            </a:r>
          </a:p>
          <a:p>
            <a:pPr indent="-109538" defTabSz="377825">
              <a:buClr>
                <a:schemeClr val="accent3"/>
              </a:buClr>
              <a:buFont typeface="Arial" panose="020B0604020202020204" pitchFamily="34" charset="0"/>
              <a:buChar char="•"/>
            </a:pPr>
            <a:r>
              <a:rPr lang="en-US" sz="1800" dirty="0" smtClean="0"/>
              <a:t> After 10 years: 	  4 weeks</a:t>
            </a:r>
          </a:p>
          <a:p>
            <a:pPr indent="-109538" defTabSz="377825">
              <a:buClr>
                <a:schemeClr val="accent3"/>
              </a:buClr>
              <a:buFont typeface="Arial" panose="020B0604020202020204" pitchFamily="34" charset="0"/>
              <a:buChar char="•"/>
            </a:pPr>
            <a:r>
              <a:rPr lang="en-US" sz="1800" dirty="0" smtClean="0"/>
              <a:t>	</a:t>
            </a:r>
            <a:r>
              <a:rPr lang="en-US" sz="1800" b="1" dirty="0" smtClean="0">
                <a:solidFill>
                  <a:schemeClr val="accent3"/>
                </a:solidFill>
                <a:latin typeface="Arial Black" panose="020B0604020202020204" pitchFamily="34" charset="0"/>
                <a:cs typeface="Arial Black" panose="020B0604020202020204" pitchFamily="34" charset="0"/>
              </a:rPr>
              <a:t> </a:t>
            </a:r>
            <a:r>
              <a:rPr lang="en-US" sz="1800" dirty="0" smtClean="0"/>
              <a:t>After 20 years: 	  5 weeks</a:t>
            </a:r>
          </a:p>
          <a:p>
            <a:pPr marL="0" indent="0">
              <a:buNone/>
            </a:pPr>
            <a:endParaRPr lang="en-US" sz="1800" dirty="0" smtClean="0"/>
          </a:p>
          <a:p>
            <a:pPr marL="0" indent="0">
              <a:buNone/>
            </a:pPr>
            <a:r>
              <a:rPr lang="en-US" sz="1800" b="1" dirty="0">
                <a:solidFill>
                  <a:srgbClr val="D8117D"/>
                </a:solidFill>
                <a:latin typeface="Arial Black" panose="020B0604020202020204" pitchFamily="34" charset="0"/>
                <a:cs typeface="Arial Black" panose="020B0604020202020204" pitchFamily="34" charset="0"/>
              </a:rPr>
              <a:t>/</a:t>
            </a:r>
            <a:r>
              <a:rPr lang="en-US" sz="1800" dirty="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 </a:t>
            </a:r>
            <a:r>
              <a:rPr lang="en-US" sz="1800" b="1" dirty="0" smtClean="0"/>
              <a:t>HOLIDAYS - </a:t>
            </a:r>
            <a:r>
              <a:rPr lang="en-US" sz="1800" b="1" dirty="0" smtClean="0">
                <a:solidFill>
                  <a:schemeClr val="accent3"/>
                </a:solidFill>
                <a:cs typeface="Arial Black" panose="020B0604020202020204" pitchFamily="34" charset="0"/>
              </a:rPr>
              <a:t> </a:t>
            </a:r>
            <a:r>
              <a:rPr lang="en-US" sz="1800" dirty="0" smtClean="0"/>
              <a:t>9½ paid holidays per year as of date of hire (See Benefits Summary)</a:t>
            </a:r>
            <a:endParaRPr lang="en-US" sz="1800" b="1" dirty="0" smtClean="0"/>
          </a:p>
          <a:p>
            <a:pPr marL="0" indent="0">
              <a:buNone/>
            </a:pPr>
            <a:endParaRPr lang="en-US" sz="1800" b="1" dirty="0" smtClean="0"/>
          </a:p>
          <a:p>
            <a:pPr marL="0" indent="0">
              <a:buNone/>
            </a:pPr>
            <a:r>
              <a:rPr lang="en-US" sz="1800" b="1" dirty="0">
                <a:solidFill>
                  <a:srgbClr val="D8117D"/>
                </a:solidFill>
                <a:latin typeface="Arial Black" panose="020B0604020202020204" pitchFamily="34" charset="0"/>
                <a:cs typeface="Arial Black" panose="020B0604020202020204" pitchFamily="34" charset="0"/>
              </a:rPr>
              <a:t>/</a:t>
            </a:r>
            <a:r>
              <a:rPr lang="en-US" sz="1800" dirty="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 </a:t>
            </a:r>
            <a:r>
              <a:rPr lang="en-US" sz="1800" b="1" dirty="0" smtClean="0"/>
              <a:t>FLOATING HOLIDAYS - </a:t>
            </a:r>
            <a:r>
              <a:rPr lang="en-US" sz="1800" b="1" dirty="0" smtClean="0">
                <a:solidFill>
                  <a:schemeClr val="accent3"/>
                </a:solidFill>
                <a:cs typeface="Arial Black" panose="020B0604020202020204" pitchFamily="34" charset="0"/>
              </a:rPr>
              <a:t> </a:t>
            </a:r>
            <a:r>
              <a:rPr lang="en-US" sz="1800" dirty="0" smtClean="0"/>
              <a:t>Non-exempt  3 days  /  Exempt 2 days</a:t>
            </a:r>
          </a:p>
          <a:p>
            <a:pPr marL="115888" indent="0">
              <a:buNone/>
            </a:pPr>
            <a:r>
              <a:rPr lang="en-US" sz="1800" dirty="0" smtClean="0"/>
              <a:t> First year is prorated:</a:t>
            </a:r>
          </a:p>
          <a:p>
            <a:pPr indent="-55563" defTabSz="436563">
              <a:buClr>
                <a:schemeClr val="accent3"/>
              </a:buClr>
              <a:buFont typeface="Arial" panose="020B0604020202020204" pitchFamily="34" charset="0"/>
              <a:buChar char="•"/>
            </a:pPr>
            <a:r>
              <a:rPr lang="en-US" sz="1800" dirty="0" smtClean="0"/>
              <a:t>	</a:t>
            </a:r>
            <a:r>
              <a:rPr lang="en-US" sz="1800" b="1" dirty="0" smtClean="0">
                <a:solidFill>
                  <a:schemeClr val="accent3"/>
                </a:solidFill>
                <a:cs typeface="Arial Black" panose="020B0604020202020204" pitchFamily="34" charset="0"/>
              </a:rPr>
              <a:t> </a:t>
            </a:r>
            <a:r>
              <a:rPr lang="en-US" sz="1800" dirty="0" smtClean="0"/>
              <a:t>Hired between 1/1 and 6/30: 	2 days</a:t>
            </a:r>
          </a:p>
          <a:p>
            <a:pPr indent="-55563" defTabSz="436563">
              <a:buClr>
                <a:schemeClr val="accent3"/>
              </a:buClr>
              <a:buFont typeface="Arial" panose="020B0604020202020204" pitchFamily="34" charset="0"/>
              <a:buChar char="•"/>
            </a:pPr>
            <a:r>
              <a:rPr lang="en-US" sz="1800" dirty="0" smtClean="0"/>
              <a:t>	</a:t>
            </a:r>
            <a:r>
              <a:rPr lang="en-US" sz="1800" b="1" dirty="0" smtClean="0">
                <a:solidFill>
                  <a:schemeClr val="accent3"/>
                </a:solidFill>
                <a:cs typeface="Arial Black" panose="020B0604020202020204" pitchFamily="34" charset="0"/>
              </a:rPr>
              <a:t> </a:t>
            </a:r>
            <a:r>
              <a:rPr lang="en-US" sz="1800" dirty="0" smtClean="0"/>
              <a:t>Hired between 7/1 and 9/30: 	1 day</a:t>
            </a:r>
          </a:p>
          <a:p>
            <a:pPr indent="-55563" defTabSz="436563">
              <a:buClr>
                <a:schemeClr val="accent3"/>
              </a:buClr>
              <a:buFont typeface="Arial" panose="020B0604020202020204" pitchFamily="34" charset="0"/>
              <a:buChar char="•"/>
            </a:pPr>
            <a:r>
              <a:rPr lang="en-US" sz="1800" b="1" dirty="0" smtClean="0">
                <a:solidFill>
                  <a:schemeClr val="accent3"/>
                </a:solidFill>
                <a:cs typeface="Arial Black" panose="020B0604020202020204" pitchFamily="34" charset="0"/>
              </a:rPr>
              <a:t>	</a:t>
            </a:r>
            <a:r>
              <a:rPr lang="en-US" sz="1800" dirty="0" smtClean="0"/>
              <a:t> Hired between 10/1 and 12/31: 	0 days</a:t>
            </a:r>
          </a:p>
          <a:p>
            <a:pPr marL="0" indent="0">
              <a:buNone/>
            </a:pPr>
            <a:endParaRPr lang="en-US" sz="1800" dirty="0" smtClean="0"/>
          </a:p>
          <a:p>
            <a:pPr marL="0" indent="0">
              <a:spcBef>
                <a:spcPts val="1600"/>
              </a:spcBef>
              <a:buNone/>
              <a:defRPr/>
            </a:pPr>
            <a:endParaRPr lang="en-US" sz="2800" dirty="0">
              <a:latin typeface="Arial" panose="020B0604020202020204" pitchFamily="34" charset="0"/>
              <a:cs typeface="Arial" panose="020B0604020202020204" pitchFamily="34" charset="0"/>
            </a:endParaRPr>
          </a:p>
          <a:p>
            <a:pPr marL="0" indent="0">
              <a:spcBef>
                <a:spcPts val="1600"/>
              </a:spcBef>
              <a:buNone/>
              <a:defRPr/>
            </a:pPr>
            <a:endParaRPr lang="en-US" sz="3600" dirty="0">
              <a:latin typeface="Arial" panose="020B0604020202020204" pitchFamily="34" charset="0"/>
              <a:cs typeface="Arial" panose="020B0604020202020204" pitchFamily="34" charset="0"/>
            </a:endParaRPr>
          </a:p>
          <a:p>
            <a:pPr marL="609585" lvl="1" indent="0">
              <a:spcBef>
                <a:spcPts val="1600"/>
              </a:spcBef>
              <a:buNone/>
              <a:defRPr/>
            </a:pPr>
            <a:endParaRPr lang="en-US" dirty="0">
              <a:latin typeface="Arial" panose="020B0604020202020204" pitchFamily="34" charset="0"/>
              <a:cs typeface="Arial" panose="020B0604020202020204" pitchFamily="34" charset="0"/>
            </a:endParaRPr>
          </a:p>
          <a:p>
            <a:pPr>
              <a:defRPr/>
            </a:pPr>
            <a:endParaRPr lang="en-US" sz="3600" dirty="0"/>
          </a:p>
          <a:p>
            <a:pPr>
              <a:defRPr/>
            </a:pPr>
            <a:endParaRPr lang="en-US" sz="3600" dirty="0"/>
          </a:p>
          <a:p>
            <a:pPr>
              <a:defRPr/>
            </a:pPr>
            <a:endParaRPr lang="en-US" sz="3600" dirty="0"/>
          </a:p>
        </p:txBody>
      </p:sp>
    </p:spTree>
    <p:extLst>
      <p:ext uri="{BB962C8B-B14F-4D97-AF65-F5344CB8AC3E}">
        <p14:creationId xmlns:p14="http://schemas.microsoft.com/office/powerpoint/2010/main" val="3462865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53978" y="448057"/>
            <a:ext cx="7735824" cy="877823"/>
          </a:xfrm>
        </p:spPr>
        <p:txBody>
          <a:bodyPr>
            <a:noAutofit/>
          </a:bodyPr>
          <a:lstStyle/>
          <a:p>
            <a:pPr marL="0" indent="0">
              <a:buNone/>
            </a:pPr>
            <a:r>
              <a:rPr lang="en-US" sz="4800" dirty="0" smtClean="0"/>
              <a:t>PAID TIME OFF </a:t>
            </a:r>
            <a:r>
              <a:rPr lang="en-US" sz="4400" dirty="0" smtClean="0">
                <a:latin typeface="+mn-lt"/>
              </a:rPr>
              <a:t>(continued)</a:t>
            </a:r>
            <a:endParaRPr lang="en-US" sz="4400" dirty="0">
              <a:latin typeface="+mn-lt"/>
            </a:endParaRPr>
          </a:p>
        </p:txBody>
      </p:sp>
      <p:sp>
        <p:nvSpPr>
          <p:cNvPr id="3" name="TextBox 2"/>
          <p:cNvSpPr txBox="1"/>
          <p:nvPr/>
        </p:nvSpPr>
        <p:spPr>
          <a:xfrm>
            <a:off x="853978" y="1417320"/>
            <a:ext cx="9144000" cy="3677930"/>
          </a:xfrm>
          <a:prstGeom prst="rect">
            <a:avLst/>
          </a:prstGeom>
          <a:noFill/>
        </p:spPr>
        <p:txBody>
          <a:bodyPr wrap="square" rtlCol="0">
            <a:spAutoFit/>
          </a:bodyPr>
          <a:lstStyle/>
          <a:p>
            <a:endParaRPr lang="en-US" dirty="0"/>
          </a:p>
          <a:p>
            <a:r>
              <a:rPr lang="en-US" b="1" dirty="0">
                <a:solidFill>
                  <a:schemeClr val="accent3"/>
                </a:solidFill>
                <a:cs typeface="Arial Black" panose="020B0604020202020204" pitchFamily="34" charset="0"/>
              </a:rPr>
              <a:t> /</a:t>
            </a:r>
            <a:r>
              <a:rPr lang="en-US" dirty="0"/>
              <a:t> </a:t>
            </a:r>
            <a:r>
              <a:rPr lang="en-US" dirty="0" smtClean="0"/>
              <a:t> </a:t>
            </a:r>
            <a:r>
              <a:rPr lang="en-US" b="1" dirty="0" smtClean="0">
                <a:latin typeface="+mj-lt"/>
              </a:rPr>
              <a:t>SICK TIME </a:t>
            </a:r>
            <a:endParaRPr lang="en-US" dirty="0" smtClean="0"/>
          </a:p>
          <a:p>
            <a:pPr marL="627063" indent="-223838">
              <a:spcAft>
                <a:spcPts val="600"/>
              </a:spcAft>
              <a:buClr>
                <a:schemeClr val="accent3"/>
              </a:buClr>
              <a:buFont typeface="Arial" panose="020B0604020202020204" pitchFamily="34" charset="0"/>
              <a:buChar char="•"/>
            </a:pPr>
            <a:r>
              <a:rPr lang="en-US" dirty="0" smtClean="0"/>
              <a:t>One </a:t>
            </a:r>
            <a:r>
              <a:rPr lang="en-US" dirty="0"/>
              <a:t>(1) hour of paid sick time for every thirty (30) hours worked up to 48 hours</a:t>
            </a:r>
            <a:r>
              <a:rPr lang="en-US" dirty="0" smtClean="0"/>
              <a:t>.</a:t>
            </a:r>
          </a:p>
          <a:p>
            <a:pPr marL="627063" lvl="0" indent="-223838">
              <a:spcAft>
                <a:spcPts val="600"/>
              </a:spcAft>
              <a:buClr>
                <a:schemeClr val="accent3"/>
              </a:buClr>
              <a:buFont typeface="Arial" panose="020B0604020202020204" pitchFamily="34" charset="0"/>
              <a:buChar char="•"/>
            </a:pPr>
            <a:r>
              <a:rPr lang="en-US" dirty="0" smtClean="0"/>
              <a:t>Salaried </a:t>
            </a:r>
            <a:r>
              <a:rPr lang="en-US" dirty="0"/>
              <a:t>Associates are only charged sick time when on a Medical LOA (absent </a:t>
            </a:r>
            <a:r>
              <a:rPr lang="en-US" dirty="0" smtClean="0"/>
              <a:t>for 5</a:t>
            </a:r>
            <a:r>
              <a:rPr lang="en-US" dirty="0"/>
              <a:t>+ </a:t>
            </a:r>
            <a:r>
              <a:rPr lang="en-US" dirty="0" smtClean="0"/>
              <a:t> consecutive days </a:t>
            </a:r>
            <a:r>
              <a:rPr lang="en-US" dirty="0"/>
              <a:t>due to “sick” reasons)</a:t>
            </a:r>
          </a:p>
          <a:p>
            <a:pPr marL="627063" lvl="0" indent="-223838">
              <a:spcAft>
                <a:spcPts val="600"/>
              </a:spcAft>
              <a:buClr>
                <a:schemeClr val="accent3"/>
              </a:buClr>
              <a:buFont typeface="Arial" panose="020B0604020202020204" pitchFamily="34" charset="0"/>
              <a:buChar char="•"/>
            </a:pPr>
            <a:r>
              <a:rPr lang="en-US" dirty="0" smtClean="0"/>
              <a:t>Hourly </a:t>
            </a:r>
            <a:r>
              <a:rPr lang="en-US" dirty="0"/>
              <a:t>Associates are charged sick time any time they are absent</a:t>
            </a:r>
          </a:p>
          <a:p>
            <a:pPr marL="627063" lvl="0" indent="-223838"/>
            <a:endParaRPr lang="en-US" dirty="0" smtClean="0"/>
          </a:p>
          <a:p>
            <a:pPr>
              <a:buClr>
                <a:schemeClr val="accent3"/>
              </a:buClr>
            </a:pPr>
            <a:r>
              <a:rPr lang="en-US" b="1" dirty="0">
                <a:solidFill>
                  <a:schemeClr val="accent3"/>
                </a:solidFill>
                <a:cs typeface="Arial Black" panose="020B0604020202020204" pitchFamily="34" charset="0"/>
              </a:rPr>
              <a:t> /</a:t>
            </a:r>
            <a:r>
              <a:rPr lang="en-US" dirty="0"/>
              <a:t> </a:t>
            </a:r>
            <a:r>
              <a:rPr lang="en-US" dirty="0" smtClean="0"/>
              <a:t> </a:t>
            </a:r>
            <a:r>
              <a:rPr lang="en-US" b="1" dirty="0" smtClean="0">
                <a:latin typeface="Arial" panose="020B0604020202020204" pitchFamily="34" charset="0"/>
                <a:cs typeface="Arial" panose="020B0604020202020204" pitchFamily="34" charset="0"/>
              </a:rPr>
              <a:t>PAID PARENTAL LEAVE</a:t>
            </a:r>
          </a:p>
          <a:p>
            <a:pPr marL="627063" indent="-223838">
              <a:buClr>
                <a:schemeClr val="accent3"/>
              </a:buClr>
              <a:buFont typeface="Arial" panose="020B0604020202020204" pitchFamily="34" charset="0"/>
              <a:buChar char="•"/>
            </a:pPr>
            <a:r>
              <a:rPr lang="en-US" dirty="0" smtClean="0">
                <a:latin typeface="Arial" panose="020B0604020202020204" pitchFamily="34" charset="0"/>
                <a:cs typeface="Arial" panose="020B0604020202020204" pitchFamily="34" charset="0"/>
              </a:rPr>
              <a:t>Eligible </a:t>
            </a:r>
            <a:r>
              <a:rPr lang="en-US" dirty="0">
                <a:latin typeface="Arial" panose="020B0604020202020204" pitchFamily="34" charset="0"/>
                <a:cs typeface="Arial" panose="020B0604020202020204" pitchFamily="34" charset="0"/>
              </a:rPr>
              <a:t>Associates receive four weeks of paid leave at 100% of pay following the birth or adoption of a child</a:t>
            </a:r>
          </a:p>
          <a:p>
            <a:pPr lvl="0"/>
            <a:endParaRPr lang="en-US" sz="2000" dirty="0"/>
          </a:p>
          <a:p>
            <a:endParaRPr lang="en-US" dirty="0"/>
          </a:p>
        </p:txBody>
      </p:sp>
    </p:spTree>
    <p:extLst>
      <p:ext uri="{BB962C8B-B14F-4D97-AF65-F5344CB8AC3E}">
        <p14:creationId xmlns:p14="http://schemas.microsoft.com/office/powerpoint/2010/main" val="34259832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D73E74F3-9743-3742-9441-98D2924C57A4}"/>
              </a:ext>
            </a:extLst>
          </p:cNvPr>
          <p:cNvSpPr/>
          <p:nvPr/>
        </p:nvSpPr>
        <p:spPr>
          <a:xfrm>
            <a:off x="684347" y="2012983"/>
            <a:ext cx="11237579" cy="3801041"/>
          </a:xfrm>
          <a:prstGeom prst="rect">
            <a:avLst/>
          </a:prstGeom>
        </p:spPr>
        <p:txBody>
          <a:bodyPr wrap="square">
            <a:spAutoFit/>
          </a:bodyPr>
          <a:lstStyle/>
          <a:p>
            <a:pPr marL="173038" indent="-173038">
              <a:buClr>
                <a:schemeClr val="accent3"/>
              </a:buClr>
            </a:pPr>
            <a:r>
              <a:rPr lang="en-US" sz="2000" b="1" dirty="0">
                <a:solidFill>
                  <a:srgbClr val="D8117D"/>
                </a:solidFill>
                <a:latin typeface="Arial Black" panose="020B0604020202020204" pitchFamily="34" charset="0"/>
                <a:cs typeface="Arial Black" panose="020B0604020202020204" pitchFamily="34" charset="0"/>
              </a:rPr>
              <a:t>/</a:t>
            </a:r>
            <a:r>
              <a:rPr lang="en-US" sz="2000" dirty="0">
                <a:latin typeface="Arial" panose="020B0604020202020204" pitchFamily="34" charset="0"/>
                <a:cs typeface="Arial" panose="020B0604020202020204" pitchFamily="34" charset="0"/>
              </a:rPr>
              <a:t> </a:t>
            </a:r>
            <a:r>
              <a:rPr lang="en-US" sz="2400" dirty="0" smtClean="0">
                <a:solidFill>
                  <a:schemeClr val="accent5"/>
                </a:solidFill>
                <a:latin typeface="+mj-lt"/>
              </a:rPr>
              <a:t>TAAP</a:t>
            </a:r>
            <a:r>
              <a:rPr lang="en-US" sz="2400" b="1" dirty="0" smtClean="0">
                <a:latin typeface="+mj-lt"/>
                <a:cs typeface="Arial" panose="020B0604020202020204" pitchFamily="34" charset="0"/>
              </a:rPr>
              <a:t> </a:t>
            </a:r>
            <a:r>
              <a:rPr lang="en-US" sz="2400" b="1" dirty="0">
                <a:latin typeface="+mj-lt"/>
                <a:cs typeface="Arial" panose="020B0604020202020204" pitchFamily="34" charset="0"/>
              </a:rPr>
              <a:t>offers no cost support for to you and your family members for:</a:t>
            </a:r>
          </a:p>
          <a:p>
            <a:pPr marL="800080" lvl="1" indent="-342891">
              <a:buClr>
                <a:schemeClr val="accent3"/>
              </a:buClr>
              <a:buFont typeface="Wingdings" panose="05000000000000000000" pitchFamily="2" charset="2"/>
              <a:buChar char="§"/>
            </a:pPr>
            <a:r>
              <a:rPr lang="en-US" dirty="0">
                <a:latin typeface="Arial" panose="020B0604020202020204" pitchFamily="34" charset="0"/>
                <a:cs typeface="Arial" panose="020B0604020202020204" pitchFamily="34" charset="0"/>
              </a:rPr>
              <a:t>Grief, trauma, or loss</a:t>
            </a:r>
          </a:p>
          <a:p>
            <a:pPr marL="800080" lvl="1" indent="-342891">
              <a:buClr>
                <a:schemeClr val="accent3"/>
              </a:buClr>
              <a:buFont typeface="Wingdings" panose="05000000000000000000" pitchFamily="2" charset="2"/>
              <a:buChar char="§"/>
            </a:pPr>
            <a:r>
              <a:rPr lang="en-US" dirty="0">
                <a:latin typeface="Arial" panose="020B0604020202020204" pitchFamily="34" charset="0"/>
                <a:cs typeface="Arial" panose="020B0604020202020204" pitchFamily="34" charset="0"/>
              </a:rPr>
              <a:t>Stress, anxiety, and depression</a:t>
            </a:r>
          </a:p>
          <a:p>
            <a:pPr marL="800080" lvl="1" indent="-342891">
              <a:buClr>
                <a:schemeClr val="accent3"/>
              </a:buClr>
              <a:buFont typeface="Wingdings" panose="05000000000000000000" pitchFamily="2" charset="2"/>
              <a:buChar char="§"/>
            </a:pPr>
            <a:r>
              <a:rPr lang="en-US" dirty="0">
                <a:latin typeface="Arial" panose="020B0604020202020204" pitchFamily="34" charset="0"/>
                <a:cs typeface="Arial" panose="020B0604020202020204" pitchFamily="34" charset="0"/>
              </a:rPr>
              <a:t>Elder and child care </a:t>
            </a:r>
          </a:p>
          <a:p>
            <a:pPr marL="800080" lvl="1" indent="-342891">
              <a:buClr>
                <a:schemeClr val="accent3"/>
              </a:buClr>
              <a:buFont typeface="Wingdings" panose="05000000000000000000" pitchFamily="2" charset="2"/>
              <a:buChar char="§"/>
            </a:pPr>
            <a:r>
              <a:rPr lang="en-US" dirty="0">
                <a:latin typeface="Arial" panose="020B0604020202020204" pitchFamily="34" charset="0"/>
                <a:cs typeface="Arial" panose="020B0604020202020204" pitchFamily="34" charset="0"/>
              </a:rPr>
              <a:t>Substance or domestic abuse</a:t>
            </a:r>
          </a:p>
          <a:p>
            <a:pPr marL="800080" lvl="1" indent="-342891">
              <a:buClr>
                <a:schemeClr val="accent3"/>
              </a:buClr>
              <a:buFont typeface="Wingdings" panose="05000000000000000000" pitchFamily="2" charset="2"/>
              <a:buChar char="§"/>
            </a:pPr>
            <a:r>
              <a:rPr lang="en-US" dirty="0">
                <a:latin typeface="Arial" panose="020B0604020202020204" pitchFamily="34" charset="0"/>
                <a:cs typeface="Arial" panose="020B0604020202020204" pitchFamily="34" charset="0"/>
              </a:rPr>
              <a:t>Resources for everyday living</a:t>
            </a:r>
          </a:p>
          <a:p>
            <a:pPr marL="800080" lvl="1" indent="-342891">
              <a:buFont typeface="System Font Regular"/>
              <a:buChar char="/"/>
            </a:pPr>
            <a:endParaRPr lang="en-US" sz="1050" dirty="0">
              <a:latin typeface="Arial" panose="020B0604020202020204" pitchFamily="34" charset="0"/>
              <a:cs typeface="Arial" panose="020B0604020202020204" pitchFamily="34" charset="0"/>
            </a:endParaRPr>
          </a:p>
          <a:p>
            <a:pPr>
              <a:buClr>
                <a:schemeClr val="accent3"/>
              </a:buClr>
            </a:pPr>
            <a:r>
              <a:rPr lang="en-US" sz="2400" b="1" dirty="0">
                <a:solidFill>
                  <a:srgbClr val="D8117D"/>
                </a:solidFill>
                <a:latin typeface="Arial Black" panose="020B0604020202020204" pitchFamily="34" charset="0"/>
                <a:cs typeface="Arial Black" panose="020B0604020202020204" pitchFamily="34" charset="0"/>
              </a:rPr>
              <a:t>/</a:t>
            </a:r>
            <a:r>
              <a:rPr lang="en-US" sz="2400" dirty="0">
                <a:latin typeface="Arial" panose="020B0604020202020204" pitchFamily="34" charset="0"/>
                <a:cs typeface="Arial" panose="020B0604020202020204" pitchFamily="34" charset="0"/>
              </a:rPr>
              <a:t> </a:t>
            </a:r>
            <a:r>
              <a:rPr lang="en-US" sz="2400" dirty="0" smtClean="0">
                <a:solidFill>
                  <a:schemeClr val="accent5"/>
                </a:solidFill>
              </a:rPr>
              <a:t>Short-term </a:t>
            </a:r>
            <a:r>
              <a:rPr lang="en-US" sz="2400" dirty="0">
                <a:solidFill>
                  <a:schemeClr val="accent5"/>
                </a:solidFill>
              </a:rPr>
              <a:t>counseling:</a:t>
            </a:r>
          </a:p>
          <a:p>
            <a:pPr marL="742939" lvl="1" indent="-285750">
              <a:buClr>
                <a:schemeClr val="accent3"/>
              </a:buClr>
              <a:buFont typeface="Wingdings" panose="05000000000000000000" pitchFamily="2" charset="2"/>
              <a:buChar char="§"/>
            </a:pPr>
            <a:r>
              <a:rPr lang="en-US" dirty="0">
                <a:latin typeface="Arial" panose="020B0604020202020204" pitchFamily="34" charset="0"/>
                <a:cs typeface="Arial" panose="020B0604020202020204" pitchFamily="34" charset="0"/>
              </a:rPr>
              <a:t>Six in-person or virtual sessions per issue per </a:t>
            </a:r>
            <a:r>
              <a:rPr lang="en-US" dirty="0" smtClean="0">
                <a:latin typeface="Arial" panose="020B0604020202020204" pitchFamily="34" charset="0"/>
                <a:cs typeface="Arial" panose="020B0604020202020204" pitchFamily="34" charset="0"/>
              </a:rPr>
              <a:t>year</a:t>
            </a:r>
            <a:endParaRPr lang="en-US" dirty="0">
              <a:latin typeface="Arial" panose="020B0604020202020204" pitchFamily="34" charset="0"/>
              <a:cs typeface="Arial" panose="020B0604020202020204" pitchFamily="34" charset="0"/>
            </a:endParaRPr>
          </a:p>
          <a:p>
            <a:pPr marL="800080" lvl="1" indent="-342891">
              <a:buFont typeface="System Font Regular"/>
              <a:buChar char="/"/>
            </a:pPr>
            <a:endParaRPr lang="en-US" sz="1050" dirty="0">
              <a:latin typeface="Arial" panose="020B0604020202020204" pitchFamily="34" charset="0"/>
              <a:cs typeface="Arial" panose="020B0604020202020204" pitchFamily="34" charset="0"/>
            </a:endParaRPr>
          </a:p>
          <a:p>
            <a:pPr marL="115888" indent="-115888">
              <a:buClr>
                <a:schemeClr val="accent3"/>
              </a:buClr>
            </a:pPr>
            <a:r>
              <a:rPr lang="en-US" sz="2400" b="1" dirty="0">
                <a:solidFill>
                  <a:srgbClr val="D8117D"/>
                </a:solidFill>
                <a:latin typeface="Arial Black" panose="020B0604020202020204" pitchFamily="34" charset="0"/>
                <a:cs typeface="Arial Black" panose="020B0604020202020204" pitchFamily="34" charset="0"/>
              </a:rPr>
              <a:t>/</a:t>
            </a:r>
            <a:r>
              <a:rPr lang="en-US" sz="2400" dirty="0">
                <a:latin typeface="Arial" panose="020B0604020202020204" pitchFamily="34" charset="0"/>
                <a:cs typeface="Arial" panose="020B0604020202020204" pitchFamily="34" charset="0"/>
              </a:rPr>
              <a:t> </a:t>
            </a:r>
            <a:r>
              <a:rPr lang="en-US" sz="2400" b="1" dirty="0" smtClean="0">
                <a:solidFill>
                  <a:schemeClr val="accent6"/>
                </a:solidFill>
              </a:rPr>
              <a:t>VISIT</a:t>
            </a:r>
            <a:r>
              <a:rPr lang="en-US" sz="2400" b="1" dirty="0" smtClean="0">
                <a:solidFill>
                  <a:schemeClr val="accent5"/>
                </a:solidFill>
              </a:rPr>
              <a:t> </a:t>
            </a:r>
            <a:r>
              <a:rPr lang="en-US" sz="2400" dirty="0" smtClean="0">
                <a:solidFill>
                  <a:schemeClr val="accent5"/>
                </a:solidFill>
              </a:rPr>
              <a:t>the </a:t>
            </a:r>
            <a:r>
              <a:rPr lang="en-US" sz="2400" dirty="0">
                <a:solidFill>
                  <a:schemeClr val="accent5"/>
                </a:solidFill>
              </a:rPr>
              <a:t>TAAP website, 24/7, at </a:t>
            </a:r>
            <a:r>
              <a:rPr lang="en-US" sz="2400" b="1" dirty="0" smtClean="0">
                <a:solidFill>
                  <a:schemeClr val="accent5"/>
                </a:solidFill>
              </a:rPr>
              <a:t>taaptjx.com </a:t>
            </a:r>
            <a:r>
              <a:rPr lang="en-US" sz="2000" dirty="0">
                <a:solidFill>
                  <a:schemeClr val="accent5"/>
                </a:solidFill>
              </a:rPr>
              <a:t>(username: TJX;  Password: TAAP)</a:t>
            </a:r>
            <a:r>
              <a:rPr lang="en-US" sz="2000" b="1" dirty="0">
                <a:solidFill>
                  <a:schemeClr val="accent5"/>
                </a:solidFill>
              </a:rPr>
              <a:t> </a:t>
            </a:r>
            <a:r>
              <a:rPr lang="en-US" sz="2400" dirty="0" smtClean="0">
                <a:solidFill>
                  <a:schemeClr val="accent5"/>
                </a:solidFill>
              </a:rPr>
              <a:t>or</a:t>
            </a:r>
            <a:r>
              <a:rPr lang="en-US" sz="2400" b="1" dirty="0" smtClean="0">
                <a:solidFill>
                  <a:schemeClr val="accent5"/>
                </a:solidFill>
              </a:rPr>
              <a:t> </a:t>
            </a:r>
            <a:r>
              <a:rPr lang="en-US" sz="2400" b="1" dirty="0" smtClean="0">
                <a:solidFill>
                  <a:schemeClr val="accent6"/>
                </a:solidFill>
              </a:rPr>
              <a:t>CALL</a:t>
            </a:r>
            <a:r>
              <a:rPr lang="en-US" sz="2400" b="1" dirty="0" smtClean="0">
                <a:solidFill>
                  <a:schemeClr val="accent5"/>
                </a:solidFill>
              </a:rPr>
              <a:t> </a:t>
            </a:r>
            <a:r>
              <a:rPr lang="en-US" sz="2400" b="1" dirty="0">
                <a:solidFill>
                  <a:schemeClr val="accent5"/>
                </a:solidFill>
              </a:rPr>
              <a:t>866-589-2346</a:t>
            </a:r>
          </a:p>
          <a:p>
            <a:pPr marL="800080" lvl="1" indent="-342891">
              <a:buFont typeface="System Font Regular"/>
              <a:buChar char="/"/>
            </a:pPr>
            <a:endParaRPr lang="en-US" sz="1600" dirty="0">
              <a:latin typeface="Arial" panose="020B0604020202020204" pitchFamily="34" charset="0"/>
              <a:cs typeface="Arial" panose="020B0604020202020204" pitchFamily="34" charset="0"/>
            </a:endParaRPr>
          </a:p>
        </p:txBody>
      </p:sp>
      <p:sp>
        <p:nvSpPr>
          <p:cNvPr id="21" name="Rectangle 20"/>
          <p:cNvSpPr/>
          <p:nvPr/>
        </p:nvSpPr>
        <p:spPr>
          <a:xfrm>
            <a:off x="7120504" y="5562697"/>
            <a:ext cx="4801422" cy="261610"/>
          </a:xfrm>
          <a:prstGeom prst="rect">
            <a:avLst/>
          </a:prstGeom>
        </p:spPr>
        <p:txBody>
          <a:bodyPr wrap="square">
            <a:spAutoFit/>
          </a:bodyPr>
          <a:lstStyle/>
          <a:p>
            <a:r>
              <a:rPr lang="en-US" sz="1100" b="1" i="1" dirty="0"/>
              <a:t>Please note important disclosures at the end of this presentation</a:t>
            </a:r>
          </a:p>
        </p:txBody>
      </p:sp>
      <p:sp>
        <p:nvSpPr>
          <p:cNvPr id="2" name="Text Placeholder 1"/>
          <p:cNvSpPr>
            <a:spLocks noGrp="1"/>
          </p:cNvSpPr>
          <p:nvPr>
            <p:ph type="body" sz="quarter" idx="10"/>
          </p:nvPr>
        </p:nvSpPr>
        <p:spPr>
          <a:xfrm>
            <a:off x="684349" y="444270"/>
            <a:ext cx="10042071" cy="1499616"/>
          </a:xfrm>
        </p:spPr>
        <p:txBody>
          <a:bodyPr/>
          <a:lstStyle/>
          <a:p>
            <a:pPr marL="0" indent="0">
              <a:buNone/>
            </a:pPr>
            <a:r>
              <a:rPr lang="en-US" dirty="0" smtClean="0"/>
              <a:t>TAAP – TJX ASSOCIATE ASSITANCE PROGRAM</a:t>
            </a:r>
            <a:endParaRPr lang="en-US" dirty="0"/>
          </a:p>
        </p:txBody>
      </p:sp>
    </p:spTree>
    <p:extLst>
      <p:ext uri="{BB962C8B-B14F-4D97-AF65-F5344CB8AC3E}">
        <p14:creationId xmlns:p14="http://schemas.microsoft.com/office/powerpoint/2010/main" val="1971392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D73E74F3-9743-3742-9441-98D2924C57A4}"/>
              </a:ext>
            </a:extLst>
          </p:cNvPr>
          <p:cNvSpPr/>
          <p:nvPr/>
        </p:nvSpPr>
        <p:spPr>
          <a:xfrm>
            <a:off x="550612" y="1391737"/>
            <a:ext cx="9739281" cy="1508105"/>
          </a:xfrm>
          <a:prstGeom prst="rect">
            <a:avLst/>
          </a:prstGeom>
        </p:spPr>
        <p:txBody>
          <a:bodyPr wrap="square">
            <a:spAutoFit/>
          </a:bodyPr>
          <a:lstStyle/>
          <a:p>
            <a:pPr>
              <a:buClr>
                <a:schemeClr val="accent3"/>
              </a:buClr>
            </a:pPr>
            <a:r>
              <a:rPr lang="en-US" sz="2000" b="1" dirty="0">
                <a:solidFill>
                  <a:srgbClr val="D8117D"/>
                </a:solidFill>
                <a:latin typeface="Arial Black" panose="020B0604020202020204" pitchFamily="34" charset="0"/>
                <a:cs typeface="Arial Black" panose="020B0604020202020204" pitchFamily="34" charset="0"/>
              </a:rPr>
              <a:t>/</a:t>
            </a:r>
            <a:r>
              <a:rPr lang="en-US" sz="2000"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Auto, Homeowners and Renters </a:t>
            </a:r>
            <a:r>
              <a:rPr lang="en-US" sz="2000" b="1" dirty="0">
                <a:latin typeface="Arial" panose="020B0604020202020204" pitchFamily="34" charset="0"/>
                <a:cs typeface="Arial" panose="020B0604020202020204" pitchFamily="34" charset="0"/>
              </a:rPr>
              <a:t>Insurance</a:t>
            </a:r>
          </a:p>
          <a:p>
            <a:pPr marL="800080" lvl="1" indent="-342891">
              <a:buClr>
                <a:schemeClr val="accent3"/>
              </a:buClr>
              <a:buFont typeface="Wingdings" panose="05000000000000000000" pitchFamily="2" charset="2"/>
              <a:buChar char="§"/>
            </a:pPr>
            <a:r>
              <a:rPr lang="en-US" dirty="0">
                <a:latin typeface="Arial" panose="020B0604020202020204" pitchFamily="34" charset="0"/>
                <a:cs typeface="Arial" panose="020B0604020202020204" pitchFamily="34" charset="0"/>
              </a:rPr>
              <a:t>You may be able to save money on your group auto, homeowners or returns insurance</a:t>
            </a:r>
          </a:p>
          <a:p>
            <a:pPr marL="800080" lvl="1" indent="-342891">
              <a:buClr>
                <a:schemeClr val="accent3"/>
              </a:buClr>
              <a:buFont typeface="Wingdings" panose="05000000000000000000" pitchFamily="2" charset="2"/>
              <a:buChar char="§"/>
            </a:pPr>
            <a:r>
              <a:rPr lang="en-US" dirty="0">
                <a:latin typeface="Arial" panose="020B0604020202020204" pitchFamily="34" charset="0"/>
                <a:cs typeface="Arial" panose="020B0604020202020204" pitchFamily="34" charset="0"/>
              </a:rPr>
              <a:t>You don’t have to wait until your current policy expires</a:t>
            </a:r>
          </a:p>
          <a:p>
            <a:pPr marL="800080" lvl="1" indent="-342891">
              <a:buClr>
                <a:schemeClr val="accent3"/>
              </a:buClr>
              <a:buFont typeface="Wingdings" panose="05000000000000000000" pitchFamily="2" charset="2"/>
              <a:buChar char="§"/>
            </a:pPr>
            <a:r>
              <a:rPr lang="en-US" dirty="0">
                <a:latin typeface="Arial" panose="020B0604020202020204" pitchFamily="34" charset="0"/>
                <a:cs typeface="Arial" panose="020B0604020202020204" pitchFamily="34" charset="0"/>
              </a:rPr>
              <a:t>Call Mercer for a quote and have your current Coverage Selections Page for all of your existing </a:t>
            </a:r>
            <a:r>
              <a:rPr lang="en-US" dirty="0" smtClean="0">
                <a:latin typeface="Arial" panose="020B0604020202020204" pitchFamily="34" charset="0"/>
                <a:cs typeface="Arial" panose="020B0604020202020204" pitchFamily="34" charset="0"/>
              </a:rPr>
              <a:t>details</a:t>
            </a:r>
            <a:endParaRPr lang="en-US"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xmlns="" id="{B5F094D3-B639-534E-B43B-CBBD1C365195}"/>
              </a:ext>
            </a:extLst>
          </p:cNvPr>
          <p:cNvSpPr/>
          <p:nvPr/>
        </p:nvSpPr>
        <p:spPr>
          <a:xfrm>
            <a:off x="460654" y="433036"/>
            <a:ext cx="11195052" cy="830997"/>
          </a:xfrm>
          <a:prstGeom prst="rect">
            <a:avLst/>
          </a:prstGeom>
        </p:spPr>
        <p:txBody>
          <a:bodyPr wrap="square">
            <a:spAutoFit/>
          </a:bodyPr>
          <a:lstStyle/>
          <a:p>
            <a:r>
              <a:rPr lang="en-US" sz="4800" b="1" dirty="0" smtClean="0">
                <a:solidFill>
                  <a:schemeClr val="accent1"/>
                </a:solidFill>
                <a:latin typeface="Arial Black" panose="020B0604020202020204" pitchFamily="34" charset="0"/>
                <a:cs typeface="Arial Black" panose="020B0604020202020204" pitchFamily="34" charset="0"/>
              </a:rPr>
              <a:t>MERCER VOLUNTARY BENEFITS</a:t>
            </a:r>
            <a:endParaRPr lang="en-US" sz="4800" b="1" dirty="0">
              <a:solidFill>
                <a:schemeClr val="accent1"/>
              </a:solidFill>
              <a:latin typeface="Arial Black" panose="020B0604020202020204" pitchFamily="34" charset="0"/>
              <a:cs typeface="Arial Black" panose="020B0604020202020204" pitchFamily="34" charset="0"/>
            </a:endParaRPr>
          </a:p>
        </p:txBody>
      </p:sp>
      <p:sp>
        <p:nvSpPr>
          <p:cNvPr id="21" name="Rectangle 20"/>
          <p:cNvSpPr/>
          <p:nvPr/>
        </p:nvSpPr>
        <p:spPr>
          <a:xfrm>
            <a:off x="550612" y="5733709"/>
            <a:ext cx="4537277" cy="261610"/>
          </a:xfrm>
          <a:prstGeom prst="rect">
            <a:avLst/>
          </a:prstGeom>
        </p:spPr>
        <p:txBody>
          <a:bodyPr wrap="square">
            <a:spAutoFit/>
          </a:bodyPr>
          <a:lstStyle/>
          <a:p>
            <a:r>
              <a:rPr lang="en-US" sz="1100" b="1" i="1" dirty="0"/>
              <a:t>Please note important disclosures at the end of this </a:t>
            </a:r>
            <a:r>
              <a:rPr lang="en-US" sz="1100" b="1" i="1" dirty="0" smtClean="0"/>
              <a:t>presentation.</a:t>
            </a:r>
            <a:endParaRPr lang="en-US" sz="1100" b="1" i="1" dirty="0"/>
          </a:p>
        </p:txBody>
      </p:sp>
      <p:sp>
        <p:nvSpPr>
          <p:cNvPr id="5" name="Rectangle 4"/>
          <p:cNvSpPr/>
          <p:nvPr/>
        </p:nvSpPr>
        <p:spPr>
          <a:xfrm rot="10800000" flipV="1">
            <a:off x="244511" y="3613666"/>
            <a:ext cx="6756791" cy="369332"/>
          </a:xfrm>
          <a:prstGeom prst="rect">
            <a:avLst/>
          </a:prstGeom>
        </p:spPr>
        <p:txBody>
          <a:bodyPr wrap="square">
            <a:spAutoFit/>
          </a:bodyPr>
          <a:lstStyle/>
          <a:p>
            <a:endParaRPr lang="en-US" dirty="0"/>
          </a:p>
        </p:txBody>
      </p:sp>
      <p:sp>
        <p:nvSpPr>
          <p:cNvPr id="12" name="Rectangle 11">
            <a:extLst>
              <a:ext uri="{FF2B5EF4-FFF2-40B4-BE49-F238E27FC236}">
                <a16:creationId xmlns:a16="http://schemas.microsoft.com/office/drawing/2014/main" xmlns="" id="{D73E74F3-9743-3742-9441-98D2924C57A4}"/>
              </a:ext>
            </a:extLst>
          </p:cNvPr>
          <p:cNvSpPr/>
          <p:nvPr/>
        </p:nvSpPr>
        <p:spPr>
          <a:xfrm>
            <a:off x="550612" y="2634719"/>
            <a:ext cx="10468486" cy="3400931"/>
          </a:xfrm>
          <a:prstGeom prst="rect">
            <a:avLst/>
          </a:prstGeom>
        </p:spPr>
        <p:txBody>
          <a:bodyPr wrap="square">
            <a:spAutoFit/>
          </a:bodyPr>
          <a:lstStyle/>
          <a:p>
            <a:endParaRPr lang="en-US" sz="2400" dirty="0">
              <a:latin typeface="Arial" panose="020B0604020202020204" pitchFamily="34" charset="0"/>
              <a:cs typeface="Arial" panose="020B0604020202020204" pitchFamily="34" charset="0"/>
            </a:endParaRPr>
          </a:p>
          <a:p>
            <a:pPr>
              <a:buClr>
                <a:schemeClr val="accent3"/>
              </a:buClr>
            </a:pPr>
            <a:r>
              <a:rPr lang="en-US" sz="2000" b="1" dirty="0">
                <a:solidFill>
                  <a:srgbClr val="D8117D"/>
                </a:solidFill>
                <a:latin typeface="Arial Black" panose="020B0604020202020204" pitchFamily="34" charset="0"/>
                <a:cs typeface="Arial Black" panose="020B0604020202020204" pitchFamily="34" charset="0"/>
              </a:rPr>
              <a:t>/</a:t>
            </a:r>
            <a:r>
              <a:rPr lang="en-US" sz="2000"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Pet </a:t>
            </a:r>
            <a:r>
              <a:rPr lang="en-US" sz="2000" b="1" dirty="0">
                <a:latin typeface="Arial" panose="020B0604020202020204" pitchFamily="34" charset="0"/>
                <a:cs typeface="Arial" panose="020B0604020202020204" pitchFamily="34" charset="0"/>
              </a:rPr>
              <a:t>Insurance</a:t>
            </a:r>
          </a:p>
          <a:p>
            <a:pPr marL="742938" lvl="1" indent="-285750">
              <a:buClr>
                <a:schemeClr val="accent3"/>
              </a:buClr>
              <a:buFont typeface="Wingdings" panose="05000000000000000000" pitchFamily="2" charset="2"/>
              <a:buChar char="§"/>
            </a:pPr>
            <a:r>
              <a:rPr lang="en-US" dirty="0">
                <a:latin typeface="Arial" panose="020B0604020202020204" pitchFamily="34" charset="0"/>
                <a:cs typeface="Arial" panose="020B0604020202020204" pitchFamily="34" charset="0"/>
              </a:rPr>
              <a:t>Protect your pets with health insurance through Nationwide® Pet Insurance. This benefit can help you manage the cost of veterinary care and protect you financially if your pets are injured or become ill.</a:t>
            </a:r>
          </a:p>
          <a:p>
            <a:pPr marL="742938" lvl="1" indent="-285750">
              <a:buClr>
                <a:schemeClr val="accent3"/>
              </a:buClr>
              <a:buFont typeface="Wingdings" panose="05000000000000000000" pitchFamily="2" charset="2"/>
              <a:buChar char="§"/>
            </a:pPr>
            <a:r>
              <a:rPr lang="en-US" dirty="0">
                <a:latin typeface="Arial" panose="020B0604020202020204" pitchFamily="34" charset="0"/>
                <a:cs typeface="Arial" panose="020B0604020202020204" pitchFamily="34" charset="0"/>
              </a:rPr>
              <a:t>You’re free to visit any licensed veterinarian</a:t>
            </a:r>
          </a:p>
          <a:p>
            <a:endParaRPr lang="en-US" sz="2000" dirty="0">
              <a:latin typeface="HelveticaNeueLTStd-Bd"/>
            </a:endParaRPr>
          </a:p>
          <a:p>
            <a:r>
              <a:rPr lang="en-US" sz="2000" dirty="0"/>
              <a:t>Both offer convenient payroll deductions and group rates.</a:t>
            </a:r>
          </a:p>
          <a:p>
            <a:endParaRPr lang="en-US" sz="1100" dirty="0">
              <a:latin typeface="HelveticaNeueLTStd-Bd"/>
            </a:endParaRPr>
          </a:p>
          <a:p>
            <a:r>
              <a:rPr lang="en-US" sz="2000" dirty="0">
                <a:solidFill>
                  <a:schemeClr val="accent6"/>
                </a:solidFill>
                <a:latin typeface="HelveticaNeueLTStd-Bd"/>
              </a:rPr>
              <a:t>CALL</a:t>
            </a:r>
            <a:r>
              <a:rPr lang="en-US" sz="2000" dirty="0">
                <a:latin typeface="HelveticaNeueLTStd-Bd"/>
              </a:rPr>
              <a:t> </a:t>
            </a:r>
            <a:r>
              <a:rPr lang="en-US" sz="2000" dirty="0">
                <a:latin typeface="HelveticaNeueLTStd-Md"/>
              </a:rPr>
              <a:t>800-435-8753 </a:t>
            </a:r>
            <a:r>
              <a:rPr lang="en-US" sz="2000" dirty="0" smtClean="0">
                <a:latin typeface="HelveticaNeueLTStd-Bd"/>
              </a:rPr>
              <a:t>or</a:t>
            </a:r>
            <a:r>
              <a:rPr lang="en-US" sz="2000" dirty="0" smtClean="0">
                <a:solidFill>
                  <a:schemeClr val="accent6"/>
                </a:solidFill>
                <a:latin typeface="HelveticaNeueLTStd-Bd"/>
              </a:rPr>
              <a:t> </a:t>
            </a:r>
            <a:r>
              <a:rPr lang="en-US" sz="2000" dirty="0">
                <a:solidFill>
                  <a:schemeClr val="accent6"/>
                </a:solidFill>
                <a:latin typeface="HelveticaNeueLTStd-Bd"/>
              </a:rPr>
              <a:t>VISIT </a:t>
            </a:r>
            <a:r>
              <a:rPr lang="en-US" sz="2000" dirty="0">
                <a:latin typeface="HelveticaNeueLTStd-Md"/>
              </a:rPr>
              <a:t>tjxvoluntarybenefits.com</a:t>
            </a:r>
            <a:endParaRPr lang="en-US" sz="2000" dirty="0"/>
          </a:p>
          <a:p>
            <a:pPr marL="342891" indent="-342891">
              <a:buFont typeface="System Font Regular"/>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81698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D73E74F3-9743-3742-9441-98D2924C57A4}"/>
              </a:ext>
            </a:extLst>
          </p:cNvPr>
          <p:cNvSpPr/>
          <p:nvPr/>
        </p:nvSpPr>
        <p:spPr>
          <a:xfrm>
            <a:off x="592380" y="1089654"/>
            <a:ext cx="10809313" cy="4970591"/>
          </a:xfrm>
          <a:prstGeom prst="rect">
            <a:avLst/>
          </a:prstGeom>
        </p:spPr>
        <p:txBody>
          <a:bodyPr wrap="square">
            <a:spAutoFit/>
          </a:bodyPr>
          <a:lstStyle/>
          <a:p>
            <a:pPr>
              <a:buClr>
                <a:schemeClr val="accent3"/>
              </a:buClr>
            </a:pPr>
            <a:r>
              <a:rPr lang="en-US" b="1" dirty="0">
                <a:solidFill>
                  <a:srgbClr val="D8117D"/>
                </a:solidFill>
                <a:latin typeface="Arial Black" panose="020B0604020202020204" pitchFamily="34" charset="0"/>
                <a:cs typeface="Arial Black" panose="020B0604020202020204" pitchFamily="34" charset="0"/>
              </a:rPr>
              <a:t>/</a:t>
            </a:r>
            <a:r>
              <a:rPr lang="en-US" dirty="0">
                <a:latin typeface="Arial" panose="020B0604020202020204" pitchFamily="34" charset="0"/>
                <a:cs typeface="Arial" panose="020B0604020202020204" pitchFamily="34" charset="0"/>
              </a:rPr>
              <a:t> </a:t>
            </a:r>
            <a:r>
              <a:rPr lang="en-US" sz="1600" b="1" dirty="0" smtClean="0">
                <a:latin typeface="Arial" panose="020B0604020202020204" pitchFamily="34" charset="0"/>
                <a:cs typeface="Arial" panose="020B0604020202020204" pitchFamily="34" charset="0"/>
              </a:rPr>
              <a:t>Paid </a:t>
            </a:r>
            <a:r>
              <a:rPr lang="en-US" sz="1600" b="1" dirty="0">
                <a:latin typeface="Arial" panose="020B0604020202020204" pitchFamily="34" charset="0"/>
                <a:cs typeface="Arial" panose="020B0604020202020204" pitchFamily="34" charset="0"/>
              </a:rPr>
              <a:t>Parental Leave</a:t>
            </a:r>
          </a:p>
          <a:p>
            <a:pPr marL="800080" lvl="1" indent="-342891">
              <a:buClr>
                <a:schemeClr val="accent3"/>
              </a:buClr>
              <a:buFont typeface="Wingdings" panose="05000000000000000000" pitchFamily="2" charset="2"/>
              <a:buChar char="§"/>
            </a:pPr>
            <a:r>
              <a:rPr lang="en-US" sz="1600" dirty="0">
                <a:latin typeface="Arial" panose="020B0604020202020204" pitchFamily="34" charset="0"/>
                <a:cs typeface="Arial" panose="020B0604020202020204" pitchFamily="34" charset="0"/>
              </a:rPr>
              <a:t>Eligible Associates receive four weeks of paid leave at 100% of pay following the birth or adoption of a child</a:t>
            </a:r>
          </a:p>
          <a:p>
            <a:pPr marL="800080" lvl="1" indent="-342891">
              <a:buClr>
                <a:schemeClr val="accent3"/>
              </a:buClr>
              <a:buFont typeface="System Font Regular"/>
              <a:buChar char="/"/>
            </a:pPr>
            <a:endParaRPr lang="en-US" sz="600" dirty="0">
              <a:latin typeface="Arial" panose="020B0604020202020204" pitchFamily="34" charset="0"/>
              <a:cs typeface="Arial" panose="020B0604020202020204" pitchFamily="34" charset="0"/>
            </a:endParaRPr>
          </a:p>
          <a:p>
            <a:pPr>
              <a:buClr>
                <a:schemeClr val="accent3"/>
              </a:buClr>
            </a:pPr>
            <a:r>
              <a:rPr lang="en-US" b="1" dirty="0">
                <a:solidFill>
                  <a:srgbClr val="D8117D"/>
                </a:solidFill>
                <a:latin typeface="Arial Black" panose="020B0604020202020204" pitchFamily="34" charset="0"/>
                <a:cs typeface="Arial Black" panose="020B0604020202020204" pitchFamily="34" charset="0"/>
              </a:rPr>
              <a:t>/</a:t>
            </a:r>
            <a:r>
              <a:rPr lang="en-US" dirty="0">
                <a:latin typeface="Arial" panose="020B0604020202020204" pitchFamily="34" charset="0"/>
                <a:cs typeface="Arial" panose="020B0604020202020204" pitchFamily="34" charset="0"/>
              </a:rPr>
              <a:t> </a:t>
            </a:r>
            <a:r>
              <a:rPr lang="en-US" sz="1600" b="1" dirty="0" smtClean="0">
                <a:latin typeface="Arial" panose="020B0604020202020204" pitchFamily="34" charset="0"/>
                <a:cs typeface="Arial" panose="020B0604020202020204" pitchFamily="34" charset="0"/>
              </a:rPr>
              <a:t>Paid </a:t>
            </a:r>
            <a:r>
              <a:rPr lang="en-US" sz="1600" b="1" dirty="0">
                <a:latin typeface="Arial" panose="020B0604020202020204" pitchFamily="34" charset="0"/>
                <a:cs typeface="Arial" panose="020B0604020202020204" pitchFamily="34" charset="0"/>
              </a:rPr>
              <a:t>Time Off</a:t>
            </a:r>
          </a:p>
          <a:p>
            <a:pPr marL="895335" lvl="1" indent="-285750">
              <a:buClr>
                <a:schemeClr val="accent3"/>
              </a:buClr>
              <a:buFont typeface="Wingdings" panose="05000000000000000000" pitchFamily="2" charset="2"/>
              <a:buChar char="§"/>
            </a:pPr>
            <a:r>
              <a:rPr lang="en-US" sz="1600" dirty="0">
                <a:latin typeface="Arial" panose="020B0604020202020204" pitchFamily="34" charset="0"/>
                <a:cs typeface="Arial" panose="020B0604020202020204" pitchFamily="34" charset="0"/>
              </a:rPr>
              <a:t>Vacation, Holidays, Floating Holidays/Personal Days, Summer Fridays</a:t>
            </a:r>
          </a:p>
          <a:p>
            <a:pPr marL="342891" indent="-342891">
              <a:buClr>
                <a:schemeClr val="accent3"/>
              </a:buClr>
              <a:buFont typeface="System Font Regular"/>
              <a:buChar char="/"/>
            </a:pPr>
            <a:endParaRPr lang="en-US" sz="600" dirty="0">
              <a:latin typeface="Arial" panose="020B0604020202020204" pitchFamily="34" charset="0"/>
              <a:cs typeface="Arial" panose="020B0604020202020204" pitchFamily="34" charset="0"/>
            </a:endParaRPr>
          </a:p>
          <a:p>
            <a:pPr>
              <a:buClr>
                <a:schemeClr val="accent3"/>
              </a:buClr>
            </a:pPr>
            <a:r>
              <a:rPr lang="en-US" b="1" dirty="0">
                <a:solidFill>
                  <a:srgbClr val="D8117D"/>
                </a:solidFill>
                <a:latin typeface="Arial Black" panose="020B0604020202020204" pitchFamily="34" charset="0"/>
                <a:cs typeface="Arial Black" panose="020B0604020202020204" pitchFamily="34" charset="0"/>
              </a:rPr>
              <a:t>/</a:t>
            </a:r>
            <a:r>
              <a:rPr lang="en-US" dirty="0">
                <a:latin typeface="Arial" panose="020B0604020202020204" pitchFamily="34" charset="0"/>
                <a:cs typeface="Arial" panose="020B0604020202020204" pitchFamily="34" charset="0"/>
              </a:rPr>
              <a:t> </a:t>
            </a:r>
            <a:r>
              <a:rPr lang="en-US" sz="1600" b="1" dirty="0" smtClean="0">
                <a:latin typeface="Arial" panose="020B0604020202020204" pitchFamily="34" charset="0"/>
                <a:cs typeface="Arial" panose="020B0604020202020204" pitchFamily="34" charset="0"/>
              </a:rPr>
              <a:t>Adoption </a:t>
            </a:r>
            <a:r>
              <a:rPr lang="en-US" sz="1600" b="1" dirty="0">
                <a:latin typeface="Arial" panose="020B0604020202020204" pitchFamily="34" charset="0"/>
                <a:cs typeface="Arial" panose="020B0604020202020204" pitchFamily="34" charset="0"/>
              </a:rPr>
              <a:t>Assistance</a:t>
            </a:r>
          </a:p>
          <a:p>
            <a:pPr marL="800080" lvl="1" indent="-342891">
              <a:buClr>
                <a:schemeClr val="accent3"/>
              </a:buClr>
              <a:buFont typeface="Wingdings" panose="05000000000000000000" pitchFamily="2" charset="2"/>
              <a:buChar char="§"/>
            </a:pPr>
            <a:r>
              <a:rPr lang="en-US" sz="1600" dirty="0">
                <a:latin typeface="Arial" panose="020B0604020202020204" pitchFamily="34" charset="0"/>
                <a:cs typeface="Arial" panose="020B0604020202020204" pitchFamily="34" charset="0"/>
              </a:rPr>
              <a:t>Reimbursement for covered adoption expenses up to $2,500 per child with a lifetime maximum of $5,000</a:t>
            </a:r>
          </a:p>
          <a:p>
            <a:pPr marL="800080" lvl="1" indent="-342891">
              <a:buClr>
                <a:schemeClr val="accent3"/>
              </a:buClr>
              <a:buFont typeface="System Font Regular"/>
              <a:buChar char="/"/>
            </a:pPr>
            <a:endParaRPr lang="en-US" sz="700" dirty="0">
              <a:latin typeface="Arial" panose="020B0604020202020204" pitchFamily="34" charset="0"/>
              <a:cs typeface="Arial" panose="020B0604020202020204" pitchFamily="34" charset="0"/>
            </a:endParaRPr>
          </a:p>
          <a:p>
            <a:pPr>
              <a:buClr>
                <a:schemeClr val="accent3"/>
              </a:buClr>
            </a:pPr>
            <a:r>
              <a:rPr lang="en-US" b="1" dirty="0">
                <a:solidFill>
                  <a:srgbClr val="D8117D"/>
                </a:solidFill>
                <a:latin typeface="Arial Black" panose="020B0604020202020204" pitchFamily="34" charset="0"/>
                <a:cs typeface="Arial Black" panose="020B0604020202020204" pitchFamily="34" charset="0"/>
              </a:rPr>
              <a:t>/</a:t>
            </a:r>
            <a:r>
              <a:rPr lang="en-US" dirty="0">
                <a:latin typeface="Arial" panose="020B0604020202020204" pitchFamily="34" charset="0"/>
                <a:cs typeface="Arial" panose="020B0604020202020204" pitchFamily="34" charset="0"/>
              </a:rPr>
              <a:t> </a:t>
            </a:r>
            <a:r>
              <a:rPr lang="en-US" sz="1600" b="1" dirty="0" smtClean="0">
                <a:latin typeface="Arial" panose="020B0604020202020204" pitchFamily="34" charset="0"/>
                <a:cs typeface="Arial" panose="020B0604020202020204" pitchFamily="34" charset="0"/>
              </a:rPr>
              <a:t>Quit </a:t>
            </a:r>
            <a:r>
              <a:rPr lang="en-US" sz="1600" b="1" dirty="0">
                <a:latin typeface="Arial" panose="020B0604020202020204" pitchFamily="34" charset="0"/>
                <a:cs typeface="Arial" panose="020B0604020202020204" pitchFamily="34" charset="0"/>
              </a:rPr>
              <a:t>For Life Smoking Cessation Program</a:t>
            </a:r>
          </a:p>
          <a:p>
            <a:pPr marL="800080" lvl="1" indent="-342891">
              <a:buClr>
                <a:schemeClr val="accent3"/>
              </a:buClr>
              <a:buFont typeface="Wingdings" panose="05000000000000000000" pitchFamily="2" charset="2"/>
              <a:buChar char="§"/>
            </a:pPr>
            <a:r>
              <a:rPr lang="en-US" sz="1600" dirty="0" smtClean="0">
                <a:latin typeface="Arial" panose="020B0604020202020204" pitchFamily="34" charset="0"/>
                <a:cs typeface="Arial" panose="020B0604020202020204" pitchFamily="34" charset="0"/>
              </a:rPr>
              <a:t>A free </a:t>
            </a:r>
            <a:r>
              <a:rPr lang="en-US" sz="1600" dirty="0">
                <a:latin typeface="Arial" panose="020B0604020202020204" pitchFamily="34" charset="0"/>
                <a:cs typeface="Arial" panose="020B0604020202020204" pitchFamily="34" charset="0"/>
              </a:rPr>
              <a:t>program </a:t>
            </a:r>
            <a:r>
              <a:rPr lang="en-US" sz="1600" dirty="0" smtClean="0">
                <a:latin typeface="Arial" panose="020B0604020202020204" pitchFamily="34" charset="0"/>
                <a:cs typeface="Arial" panose="020B0604020202020204" pitchFamily="34" charset="0"/>
              </a:rPr>
              <a:t>that offers </a:t>
            </a:r>
            <a:r>
              <a:rPr lang="en-US" sz="1600" dirty="0">
                <a:latin typeface="Arial" panose="020B0604020202020204" pitchFamily="34" charset="0"/>
                <a:cs typeface="Arial" panose="020B0604020202020204" pitchFamily="34" charset="0"/>
              </a:rPr>
              <a:t>you support in your quest to quit tobacco</a:t>
            </a:r>
          </a:p>
          <a:p>
            <a:pPr marL="800080" lvl="1" indent="-342891">
              <a:buClr>
                <a:schemeClr val="accent3"/>
              </a:buClr>
              <a:buFont typeface="Wingdings" panose="05000000000000000000" pitchFamily="2" charset="2"/>
              <a:buChar char="§"/>
            </a:pPr>
            <a:r>
              <a:rPr lang="en-US" sz="1600" dirty="0">
                <a:latin typeface="Arial" panose="020B0604020202020204" pitchFamily="34" charset="0"/>
                <a:cs typeface="Arial" panose="020B0604020202020204" pitchFamily="34" charset="0"/>
              </a:rPr>
              <a:t>Participants </a:t>
            </a:r>
            <a:r>
              <a:rPr lang="en-US" sz="1600" dirty="0" smtClean="0">
                <a:latin typeface="Arial" panose="020B0604020202020204" pitchFamily="34" charset="0"/>
                <a:cs typeface="Arial" panose="020B0604020202020204" pitchFamily="34" charset="0"/>
              </a:rPr>
              <a:t>receive, free of charge, nicotine </a:t>
            </a:r>
            <a:r>
              <a:rPr lang="en-US" sz="1600" dirty="0">
                <a:latin typeface="Arial" panose="020B0604020202020204" pitchFamily="34" charset="0"/>
                <a:cs typeface="Arial" panose="020B0604020202020204" pitchFamily="34" charset="0"/>
              </a:rPr>
              <a:t>patches or nicotine gum, along with coaching, to help control cravings and urges </a:t>
            </a:r>
            <a:endParaRPr lang="en-US" sz="1600" dirty="0" smtClean="0">
              <a:latin typeface="Arial" panose="020B0604020202020204" pitchFamily="34" charset="0"/>
              <a:cs typeface="Arial" panose="020B0604020202020204" pitchFamily="34" charset="0"/>
            </a:endParaRPr>
          </a:p>
          <a:p>
            <a:pPr marL="800080" lvl="1" indent="-342891">
              <a:buClr>
                <a:schemeClr val="accent3"/>
              </a:buClr>
              <a:buFont typeface="Wingdings" panose="05000000000000000000" pitchFamily="2" charset="2"/>
              <a:buChar char="§"/>
            </a:pPr>
            <a:r>
              <a:rPr lang="en-US" sz="1600" b="1" dirty="0" smtClean="0">
                <a:solidFill>
                  <a:schemeClr val="accent6"/>
                </a:solidFill>
                <a:latin typeface="Arial" panose="020B0604020202020204" pitchFamily="34" charset="0"/>
                <a:cs typeface="Arial" panose="020B0604020202020204" pitchFamily="34" charset="0"/>
              </a:rPr>
              <a:t>Call</a:t>
            </a:r>
            <a:r>
              <a:rPr lang="en-US" sz="1600" dirty="0" smtClean="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866-QUIT-4-LIFE</a:t>
            </a:r>
            <a:r>
              <a:rPr lang="en-US" sz="1600" dirty="0">
                <a:latin typeface="Arial" panose="020B0604020202020204" pitchFamily="34" charset="0"/>
                <a:cs typeface="Arial" panose="020B0604020202020204" pitchFamily="34" charset="0"/>
              </a:rPr>
              <a:t> (866-784-8454) </a:t>
            </a:r>
            <a:r>
              <a:rPr lang="en-US" sz="1600" dirty="0" smtClean="0">
                <a:latin typeface="Arial" panose="020B0604020202020204" pitchFamily="34" charset="0"/>
                <a:cs typeface="Arial" panose="020B0604020202020204" pitchFamily="34" charset="0"/>
              </a:rPr>
              <a:t>or </a:t>
            </a:r>
            <a:r>
              <a:rPr lang="en-US" sz="1600" b="1" dirty="0" smtClean="0">
                <a:solidFill>
                  <a:schemeClr val="accent6"/>
                </a:solidFill>
                <a:latin typeface="Arial" panose="020B0604020202020204" pitchFamily="34" charset="0"/>
                <a:cs typeface="Arial" panose="020B0604020202020204" pitchFamily="34" charset="0"/>
              </a:rPr>
              <a:t>visit</a:t>
            </a:r>
            <a:r>
              <a:rPr lang="en-US" sz="1600" dirty="0" smtClean="0">
                <a:latin typeface="Arial" panose="020B0604020202020204" pitchFamily="34" charset="0"/>
                <a:cs typeface="Arial" panose="020B0604020202020204" pitchFamily="34" charset="0"/>
              </a:rPr>
              <a:t> </a:t>
            </a:r>
            <a:r>
              <a:rPr lang="en-US" sz="1600" b="1" dirty="0" smtClean="0">
                <a:latin typeface="Arial" panose="020B0604020202020204" pitchFamily="34" charset="0"/>
                <a:cs typeface="Arial" panose="020B0604020202020204" pitchFamily="34" charset="0"/>
              </a:rPr>
              <a:t>www.quitnow.net/TJX</a:t>
            </a:r>
            <a:endParaRPr lang="en-US" sz="1600" b="1" dirty="0">
              <a:latin typeface="Arial" panose="020B0604020202020204" pitchFamily="34" charset="0"/>
              <a:cs typeface="Arial" panose="020B0604020202020204" pitchFamily="34" charset="0"/>
            </a:endParaRPr>
          </a:p>
          <a:p>
            <a:pPr marL="800080" lvl="1" indent="-342891">
              <a:buClr>
                <a:schemeClr val="accent3"/>
              </a:buClr>
              <a:buFont typeface="System Font Regular"/>
              <a:buChar char="/"/>
            </a:pPr>
            <a:endParaRPr lang="en-US" sz="700" dirty="0">
              <a:latin typeface="Arial" panose="020B0604020202020204" pitchFamily="34" charset="0"/>
              <a:cs typeface="Arial" panose="020B0604020202020204" pitchFamily="34" charset="0"/>
            </a:endParaRPr>
          </a:p>
          <a:p>
            <a:pPr>
              <a:buClr>
                <a:schemeClr val="accent3"/>
              </a:buClr>
            </a:pPr>
            <a:r>
              <a:rPr lang="en-US" b="1" dirty="0">
                <a:solidFill>
                  <a:srgbClr val="D8117D"/>
                </a:solidFill>
                <a:latin typeface="Arial Black" panose="020B0604020202020204" pitchFamily="34" charset="0"/>
                <a:cs typeface="Arial Black" panose="020B0604020202020204" pitchFamily="34" charset="0"/>
              </a:rPr>
              <a:t>/</a:t>
            </a:r>
            <a:r>
              <a:rPr lang="en-US" dirty="0">
                <a:latin typeface="Arial" panose="020B0604020202020204" pitchFamily="34" charset="0"/>
                <a:cs typeface="Arial" panose="020B0604020202020204" pitchFamily="34" charset="0"/>
              </a:rPr>
              <a:t> </a:t>
            </a:r>
            <a:r>
              <a:rPr lang="en-US" sz="1600" b="1" dirty="0" smtClean="0">
                <a:latin typeface="Arial" panose="020B0604020202020204" pitchFamily="34" charset="0"/>
                <a:cs typeface="Arial" panose="020B0604020202020204" pitchFamily="34" charset="0"/>
              </a:rPr>
              <a:t>Child </a:t>
            </a:r>
            <a:r>
              <a:rPr lang="en-US" sz="1600" b="1" dirty="0">
                <a:latin typeface="Arial" panose="020B0604020202020204" pitchFamily="34" charset="0"/>
                <a:cs typeface="Arial" panose="020B0604020202020204" pitchFamily="34" charset="0"/>
              </a:rPr>
              <a:t>Care Discount</a:t>
            </a:r>
          </a:p>
          <a:p>
            <a:pPr marL="800080" lvl="1" indent="-342891">
              <a:buClr>
                <a:schemeClr val="accent3"/>
              </a:buClr>
              <a:buFont typeface="Wingdings" panose="05000000000000000000" pitchFamily="2" charset="2"/>
              <a:buChar char="§"/>
            </a:pPr>
            <a:r>
              <a:rPr lang="en-US" sz="1600" dirty="0">
                <a:latin typeface="Arial" panose="020B0604020202020204" pitchFamily="34" charset="0"/>
                <a:cs typeface="Arial" panose="020B0604020202020204" pitchFamily="34" charset="0"/>
              </a:rPr>
              <a:t>Receive a 10% discount off the standard rate at KinderCare Learning Centers </a:t>
            </a:r>
          </a:p>
          <a:p>
            <a:pPr marL="800080" lvl="1" indent="-342891">
              <a:buClr>
                <a:schemeClr val="accent3"/>
              </a:buClr>
              <a:buFont typeface="Wingdings" panose="05000000000000000000" pitchFamily="2" charset="2"/>
              <a:buChar char="§"/>
            </a:pPr>
            <a:r>
              <a:rPr lang="en-US" sz="1600" b="1" dirty="0">
                <a:solidFill>
                  <a:schemeClr val="accent6"/>
                </a:solidFill>
                <a:latin typeface="Arial" panose="020B0604020202020204" pitchFamily="34" charset="0"/>
                <a:cs typeface="Arial" panose="020B0604020202020204" pitchFamily="34" charset="0"/>
              </a:rPr>
              <a:t>Visit</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kindercare.com/</a:t>
            </a:r>
            <a:r>
              <a:rPr lang="en-US" sz="1600" b="1" dirty="0" err="1">
                <a:latin typeface="Arial" panose="020B0604020202020204" pitchFamily="34" charset="0"/>
                <a:cs typeface="Arial" panose="020B0604020202020204" pitchFamily="34" charset="0"/>
              </a:rPr>
              <a:t>tjx</a:t>
            </a:r>
            <a:r>
              <a:rPr lang="en-US" sz="1600" dirty="0">
                <a:latin typeface="Arial" panose="020B0604020202020204" pitchFamily="34" charset="0"/>
                <a:cs typeface="Arial" panose="020B0604020202020204" pitchFamily="34" charset="0"/>
              </a:rPr>
              <a:t> or </a:t>
            </a:r>
            <a:r>
              <a:rPr lang="en-US" sz="1600" b="1" dirty="0">
                <a:solidFill>
                  <a:schemeClr val="accent6"/>
                </a:solidFill>
                <a:latin typeface="Arial" panose="020B0604020202020204" pitchFamily="34" charset="0"/>
                <a:cs typeface="Arial" panose="020B0604020202020204" pitchFamily="34" charset="0"/>
              </a:rPr>
              <a:t>call</a:t>
            </a:r>
            <a:r>
              <a:rPr lang="en-US" sz="1600" dirty="0">
                <a:solidFill>
                  <a:schemeClr val="accent6"/>
                </a:solidFill>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888-525-2780</a:t>
            </a:r>
            <a:r>
              <a:rPr lang="en-US" sz="1600" dirty="0">
                <a:latin typeface="Arial" panose="020B0604020202020204" pitchFamily="34" charset="0"/>
                <a:cs typeface="Arial" panose="020B0604020202020204" pitchFamily="34" charset="0"/>
              </a:rPr>
              <a:t> to find a center near you</a:t>
            </a:r>
          </a:p>
          <a:p>
            <a:pPr marL="800080" lvl="1" indent="-342891">
              <a:buClr>
                <a:schemeClr val="accent3"/>
              </a:buClr>
              <a:buFont typeface="System Font Regular"/>
              <a:buChar char="/"/>
            </a:pPr>
            <a:endParaRPr lang="en-US" sz="700" dirty="0">
              <a:latin typeface="Arial" panose="020B0604020202020204" pitchFamily="34" charset="0"/>
              <a:cs typeface="Arial" panose="020B0604020202020204" pitchFamily="34" charset="0"/>
            </a:endParaRPr>
          </a:p>
          <a:p>
            <a:pPr>
              <a:buClr>
                <a:schemeClr val="accent3"/>
              </a:buClr>
            </a:pPr>
            <a:r>
              <a:rPr lang="en-US" b="1" dirty="0">
                <a:solidFill>
                  <a:srgbClr val="D8117D"/>
                </a:solidFill>
                <a:latin typeface="Arial Black" panose="020B0604020202020204" pitchFamily="34" charset="0"/>
                <a:cs typeface="Arial Black" panose="020B0604020202020204" pitchFamily="34" charset="0"/>
              </a:rPr>
              <a:t>/</a:t>
            </a:r>
            <a:r>
              <a:rPr lang="en-US" dirty="0">
                <a:latin typeface="Arial" panose="020B0604020202020204" pitchFamily="34" charset="0"/>
                <a:cs typeface="Arial" panose="020B0604020202020204" pitchFamily="34" charset="0"/>
              </a:rPr>
              <a:t> </a:t>
            </a:r>
            <a:r>
              <a:rPr lang="en-US" sz="1600" b="1" dirty="0" smtClean="0">
                <a:latin typeface="Arial" panose="020B0604020202020204" pitchFamily="34" charset="0"/>
                <a:cs typeface="Arial" panose="020B0604020202020204" pitchFamily="34" charset="0"/>
              </a:rPr>
              <a:t>On-site </a:t>
            </a:r>
            <a:r>
              <a:rPr lang="en-US" sz="1600" b="1" dirty="0">
                <a:latin typeface="Arial" panose="020B0604020202020204" pitchFamily="34" charset="0"/>
                <a:cs typeface="Arial" panose="020B0604020202020204" pitchFamily="34" charset="0"/>
              </a:rPr>
              <a:t>Services</a:t>
            </a:r>
          </a:p>
          <a:p>
            <a:pPr marL="800080" lvl="1" indent="-342891">
              <a:buClr>
                <a:schemeClr val="accent3"/>
              </a:buClr>
              <a:buFont typeface="Wingdings" panose="05000000000000000000" pitchFamily="2" charset="2"/>
              <a:buChar char="§"/>
            </a:pPr>
            <a:r>
              <a:rPr lang="en-US" sz="1600" dirty="0">
                <a:latin typeface="Arial" panose="020B0604020202020204" pitchFamily="34" charset="0"/>
                <a:cs typeface="Arial" panose="020B0604020202020204" pitchFamily="34" charset="0"/>
              </a:rPr>
              <a:t>Dental, vision, manicures, care service, fitness centers, walk and work stations</a:t>
            </a:r>
          </a:p>
          <a:p>
            <a:pPr marL="800080" lvl="1" indent="-342891">
              <a:buClr>
                <a:schemeClr val="accent3"/>
              </a:buClr>
              <a:buFont typeface="System Font Regular"/>
              <a:buChar char="/"/>
            </a:pPr>
            <a:endParaRPr lang="en-US" sz="16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 xmlns:a16="http://schemas.microsoft.com/office/drawing/2014/main" id="{B5F094D3-B639-534E-B43B-CBBD1C365195}"/>
              </a:ext>
            </a:extLst>
          </p:cNvPr>
          <p:cNvSpPr/>
          <p:nvPr/>
        </p:nvSpPr>
        <p:spPr>
          <a:xfrm>
            <a:off x="592381" y="443323"/>
            <a:ext cx="10809313" cy="646331"/>
          </a:xfrm>
          <a:prstGeom prst="rect">
            <a:avLst/>
          </a:prstGeom>
        </p:spPr>
        <p:txBody>
          <a:bodyPr wrap="square">
            <a:spAutoFit/>
          </a:bodyPr>
          <a:lstStyle/>
          <a:p>
            <a:r>
              <a:rPr lang="en-US" sz="3600" b="1" dirty="0" smtClean="0">
                <a:solidFill>
                  <a:schemeClr val="accent1"/>
                </a:solidFill>
                <a:latin typeface="Arial Black" panose="020B0604020202020204" pitchFamily="34" charset="0"/>
                <a:cs typeface="Arial Black" panose="020B0604020202020204" pitchFamily="34" charset="0"/>
              </a:rPr>
              <a:t>MORE WELL-BEING SUPPORT</a:t>
            </a:r>
            <a:endParaRPr lang="en-US" sz="3600" b="1" dirty="0">
              <a:solidFill>
                <a:schemeClr val="accent1"/>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27636574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810021" y="556839"/>
            <a:ext cx="10042071" cy="1499616"/>
          </a:xfrm>
        </p:spPr>
        <p:txBody>
          <a:bodyPr>
            <a:noAutofit/>
          </a:bodyPr>
          <a:lstStyle/>
          <a:p>
            <a:pPr marL="0" indent="0">
              <a:lnSpc>
                <a:spcPct val="110000"/>
              </a:lnSpc>
              <a:spcBef>
                <a:spcPts val="0"/>
              </a:spcBef>
              <a:buNone/>
            </a:pPr>
            <a:r>
              <a:rPr lang="en-US" sz="2000" spc="0" dirty="0">
                <a:solidFill>
                  <a:schemeClr val="tx1"/>
                </a:solidFill>
                <a:latin typeface="+mj-lt"/>
              </a:rPr>
              <a:t>These informational slides only provide a summary overview of the terms and conditions of the Plans. A participant’s rights under the Plans are governed in all cases by the plan document and you are encouraged to read the plan document or applicable summary or prospectus for a more detailed explanation of these rights.</a:t>
            </a:r>
          </a:p>
          <a:p>
            <a:pPr marL="0" indent="0">
              <a:lnSpc>
                <a:spcPct val="110000"/>
              </a:lnSpc>
              <a:spcBef>
                <a:spcPts val="0"/>
              </a:spcBef>
              <a:buNone/>
            </a:pPr>
            <a:endParaRPr lang="en-US" sz="2000" spc="0" dirty="0">
              <a:solidFill>
                <a:schemeClr val="tx1"/>
              </a:solidFill>
              <a:latin typeface="+mj-lt"/>
            </a:endParaRPr>
          </a:p>
          <a:p>
            <a:pPr marL="0" indent="0">
              <a:lnSpc>
                <a:spcPct val="110000"/>
              </a:lnSpc>
              <a:spcBef>
                <a:spcPts val="0"/>
              </a:spcBef>
              <a:buNone/>
            </a:pPr>
            <a:r>
              <a:rPr lang="en-US" sz="2000" spc="0" dirty="0">
                <a:solidFill>
                  <a:schemeClr val="tx1"/>
                </a:solidFill>
                <a:latin typeface="+mj-lt"/>
              </a:rPr>
              <a:t>These slides highlight selected considerations relevant to participation in the specified plans. They do not purport to summarize plan terms or to describe all considerations relevant to participation in the plans, nor are they intended as investment advice. You are encouraged to consult with a personal advisor about your individual circumstances. Eligibility for a particular plan or program is subject to the terms of that plan or program, and the continuation of, and the terms and provisions of, any plan or program are subject to change, with or without notice.</a:t>
            </a:r>
          </a:p>
          <a:p>
            <a:pPr marL="0" indent="0">
              <a:lnSpc>
                <a:spcPct val="110000"/>
              </a:lnSpc>
              <a:spcBef>
                <a:spcPts val="0"/>
              </a:spcBef>
              <a:buNone/>
            </a:pPr>
            <a:endParaRPr lang="en-US" sz="2000" spc="0" dirty="0">
              <a:solidFill>
                <a:schemeClr val="tx1"/>
              </a:solidFill>
              <a:latin typeface="+mj-lt"/>
            </a:endParaRPr>
          </a:p>
          <a:p>
            <a:pPr marL="0" indent="0">
              <a:lnSpc>
                <a:spcPct val="110000"/>
              </a:lnSpc>
              <a:spcBef>
                <a:spcPts val="0"/>
              </a:spcBef>
              <a:buNone/>
            </a:pPr>
            <a:r>
              <a:rPr lang="en-US" sz="2000" spc="0" dirty="0">
                <a:solidFill>
                  <a:schemeClr val="tx1"/>
                </a:solidFill>
                <a:latin typeface="+mj-lt"/>
              </a:rPr>
              <a:t>For more information regarding any plan or program in which you are eligible to participate, or for investment information with respect to investments under any plan or program, refer to the applicable plan document, summary plan description, prospectus and/or other summaries.</a:t>
            </a:r>
          </a:p>
        </p:txBody>
      </p:sp>
    </p:spTree>
    <p:extLst>
      <p:ext uri="{BB962C8B-B14F-4D97-AF65-F5344CB8AC3E}">
        <p14:creationId xmlns:p14="http://schemas.microsoft.com/office/powerpoint/2010/main" val="36419149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hirt&#10;&#10;Description automatically generated">
            <a:extLst>
              <a:ext uri="{FF2B5EF4-FFF2-40B4-BE49-F238E27FC236}">
                <a16:creationId xmlns:a16="http://schemas.microsoft.com/office/drawing/2014/main" xmlns="" id="{94B8D510-497C-714B-AEBD-2F811C2A0CB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 Placeholder 1">
            <a:extLst>
              <a:ext uri="{FF2B5EF4-FFF2-40B4-BE49-F238E27FC236}">
                <a16:creationId xmlns:a16="http://schemas.microsoft.com/office/drawing/2014/main" xmlns="" id="{3E7858C9-2BDC-6148-B00B-9DEADAD46350}"/>
              </a:ext>
            </a:extLst>
          </p:cNvPr>
          <p:cNvSpPr txBox="1">
            <a:spLocks/>
          </p:cNvSpPr>
          <p:nvPr/>
        </p:nvSpPr>
        <p:spPr>
          <a:xfrm>
            <a:off x="996810" y="2627031"/>
            <a:ext cx="9709842" cy="1365849"/>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7200"/>
              </a:lnSpc>
            </a:pPr>
            <a:r>
              <a:rPr lang="en-US" sz="8800" b="1" spc="-300" dirty="0">
                <a:solidFill>
                  <a:srgbClr val="D8117D"/>
                </a:solidFill>
                <a:latin typeface="Arial Black" panose="020B0604020202020204" pitchFamily="34" charset="0"/>
                <a:cs typeface="Arial Black" panose="020B0604020202020204" pitchFamily="34" charset="0"/>
              </a:rPr>
              <a:t>THANK YOU.</a:t>
            </a:r>
          </a:p>
        </p:txBody>
      </p:sp>
    </p:spTree>
    <p:extLst>
      <p:ext uri="{BB962C8B-B14F-4D97-AF65-F5344CB8AC3E}">
        <p14:creationId xmlns:p14="http://schemas.microsoft.com/office/powerpoint/2010/main" val="1309113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ird, tree&#10;&#10;Description automatically generated">
            <a:extLst>
              <a:ext uri="{FF2B5EF4-FFF2-40B4-BE49-F238E27FC236}">
                <a16:creationId xmlns:a16="http://schemas.microsoft.com/office/drawing/2014/main" xmlns="" id="{1F8874C0-A1FA-9247-852E-7CE132CCC6C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59072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MEDICAL PLANS</a:t>
            </a:r>
            <a:endParaRPr lang="en-US" dirty="0"/>
          </a:p>
        </p:txBody>
      </p:sp>
      <p:sp>
        <p:nvSpPr>
          <p:cNvPr id="4" name="Text Placeholder 3"/>
          <p:cNvSpPr>
            <a:spLocks noGrp="1"/>
          </p:cNvSpPr>
          <p:nvPr>
            <p:ph type="body" sz="quarter" idx="13"/>
          </p:nvPr>
        </p:nvSpPr>
        <p:spPr>
          <a:xfrm>
            <a:off x="1061357" y="3623972"/>
            <a:ext cx="9427349" cy="1859867"/>
          </a:xfrm>
        </p:spPr>
        <p:txBody>
          <a:bodyPr>
            <a:normAutofit/>
          </a:bodyPr>
          <a:lstStyle/>
          <a:p>
            <a:pPr marL="455613" indent="-222250">
              <a:buFont typeface="Arial" panose="020B0604020202020204" pitchFamily="34" charset="0"/>
              <a:buChar char="•"/>
            </a:pPr>
            <a:r>
              <a:rPr lang="en-US" sz="2200" dirty="0" smtClean="0"/>
              <a:t>Associate </a:t>
            </a:r>
            <a:r>
              <a:rPr lang="en-US" sz="2200" dirty="0"/>
              <a:t>contribution is the amount you pay out of your paycheck each week for the cost of being enrolled in the plan</a:t>
            </a:r>
          </a:p>
          <a:p>
            <a:pPr marL="455613" indent="-222250">
              <a:buFont typeface="Arial" panose="020B0604020202020204" pitchFamily="34" charset="0"/>
              <a:buChar char="•"/>
            </a:pPr>
            <a:r>
              <a:rPr lang="en-US" sz="2200" dirty="0" smtClean="0"/>
              <a:t>A </a:t>
            </a:r>
            <a:r>
              <a:rPr lang="en-US" sz="2200" dirty="0"/>
              <a:t>deductible is the amount you pay for health care services before the plan starts paying</a:t>
            </a:r>
          </a:p>
          <a:p>
            <a:endParaRPr lang="en-US" dirty="0"/>
          </a:p>
        </p:txBody>
      </p:sp>
      <p:sp>
        <p:nvSpPr>
          <p:cNvPr id="5" name="Text Placeholder 4"/>
          <p:cNvSpPr>
            <a:spLocks noGrp="1"/>
          </p:cNvSpPr>
          <p:nvPr>
            <p:ph type="body" sz="quarter" idx="14"/>
          </p:nvPr>
        </p:nvSpPr>
        <p:spPr>
          <a:xfrm>
            <a:off x="1061356" y="1462667"/>
            <a:ext cx="10314855" cy="1338315"/>
          </a:xfrm>
        </p:spPr>
        <p:txBody>
          <a:bodyPr>
            <a:noAutofit/>
          </a:bodyPr>
          <a:lstStyle/>
          <a:p>
            <a:pPr>
              <a:spcBef>
                <a:spcPts val="600"/>
              </a:spcBef>
              <a:spcAft>
                <a:spcPts val="600"/>
              </a:spcAft>
            </a:pPr>
            <a:r>
              <a:rPr lang="en-US" dirty="0"/>
              <a:t>TJX offers a choice of two medical </a:t>
            </a:r>
            <a:r>
              <a:rPr lang="en-US" dirty="0" smtClean="0"/>
              <a:t>plans:  </a:t>
            </a:r>
            <a:endParaRPr lang="en-US" dirty="0"/>
          </a:p>
          <a:p>
            <a:pPr marL="341313" indent="-173038">
              <a:spcBef>
                <a:spcPts val="0"/>
              </a:spcBef>
            </a:pPr>
            <a:r>
              <a:rPr lang="en-US" b="1" dirty="0">
                <a:solidFill>
                  <a:srgbClr val="D8117D"/>
                </a:solidFill>
                <a:latin typeface="Arial Black" panose="020B0604020202020204" pitchFamily="34" charset="0"/>
                <a:cs typeface="Arial Black" panose="020B0604020202020204" pitchFamily="34" charset="0"/>
              </a:rPr>
              <a:t>/</a:t>
            </a:r>
            <a:r>
              <a:rPr lang="en-US" dirty="0">
                <a:latin typeface="Arial" panose="020B0604020202020204" pitchFamily="34" charset="0"/>
                <a:cs typeface="Arial" panose="020B0604020202020204" pitchFamily="34" charset="0"/>
              </a:rPr>
              <a:t> </a:t>
            </a:r>
            <a:r>
              <a:rPr lang="en-US" b="1" dirty="0" smtClean="0"/>
              <a:t>Consumer’s </a:t>
            </a:r>
            <a:r>
              <a:rPr lang="en-US" b="1" dirty="0"/>
              <a:t>Choice Plan</a:t>
            </a:r>
            <a:r>
              <a:rPr lang="en-US" dirty="0"/>
              <a:t> – lower Associate contributions; higher deductible</a:t>
            </a:r>
          </a:p>
          <a:p>
            <a:pPr marL="168275"/>
            <a:r>
              <a:rPr lang="en-US" b="1" dirty="0">
                <a:solidFill>
                  <a:srgbClr val="D8117D"/>
                </a:solidFill>
                <a:latin typeface="Arial Black" panose="020B0604020202020204" pitchFamily="34" charset="0"/>
                <a:cs typeface="Arial Black" panose="020B0604020202020204" pitchFamily="34" charset="0"/>
              </a:rPr>
              <a:t>/</a:t>
            </a:r>
            <a:r>
              <a:rPr lang="en-US" dirty="0">
                <a:latin typeface="Arial" panose="020B0604020202020204" pitchFamily="34" charset="0"/>
                <a:cs typeface="Arial" panose="020B0604020202020204" pitchFamily="34" charset="0"/>
              </a:rPr>
              <a:t> </a:t>
            </a:r>
            <a:r>
              <a:rPr lang="en-US" b="1" dirty="0" smtClean="0"/>
              <a:t>Option </a:t>
            </a:r>
            <a:r>
              <a:rPr lang="en-US" b="1" dirty="0"/>
              <a:t>A-Plus Plan </a:t>
            </a:r>
            <a:r>
              <a:rPr lang="en-US" dirty="0"/>
              <a:t>– higher Associate contributions; lower deductible</a:t>
            </a:r>
          </a:p>
          <a:p>
            <a:endParaRPr lang="en-US" dirty="0"/>
          </a:p>
        </p:txBody>
      </p:sp>
      <p:sp>
        <p:nvSpPr>
          <p:cNvPr id="2" name="Slide Number Placeholder 1"/>
          <p:cNvSpPr>
            <a:spLocks noGrp="1"/>
          </p:cNvSpPr>
          <p:nvPr>
            <p:ph type="sldNum" sz="quarter" idx="4294967295"/>
          </p:nvPr>
        </p:nvSpPr>
        <p:spPr/>
        <p:txBody>
          <a:bodyPr/>
          <a:lstStyle/>
          <a:p>
            <a:fld id="{6554B4C2-72C4-BA43-B25E-4A3B42D6A70C}" type="slidenum">
              <a:rPr lang="en-US" smtClean="0"/>
              <a:t>3</a:t>
            </a:fld>
            <a:endParaRPr lang="en-US"/>
          </a:p>
        </p:txBody>
      </p:sp>
      <p:sp>
        <p:nvSpPr>
          <p:cNvPr id="6" name="Rectangle 5"/>
          <p:cNvSpPr/>
          <p:nvPr/>
        </p:nvSpPr>
        <p:spPr>
          <a:xfrm>
            <a:off x="1061356" y="1380566"/>
            <a:ext cx="10395538" cy="1936376"/>
          </a:xfrm>
          <a:prstGeom prst="rect">
            <a:avLst/>
          </a:prstGeom>
          <a:noFill/>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10560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cat, room, bed&#10;&#10;Description automatically generated">
            <a:extLst>
              <a:ext uri="{FF2B5EF4-FFF2-40B4-BE49-F238E27FC236}">
                <a16:creationId xmlns:a16="http://schemas.microsoft.com/office/drawing/2014/main" xmlns="" id="{6A0079FC-2274-F742-B671-DE76BF31194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905000" cy="6858000"/>
          </a:xfrm>
          <a:prstGeom prst="rect">
            <a:avLst/>
          </a:prstGeom>
        </p:spPr>
      </p:pic>
      <p:sp>
        <p:nvSpPr>
          <p:cNvPr id="4" name="Title 1">
            <a:extLst>
              <a:ext uri="{FF2B5EF4-FFF2-40B4-BE49-F238E27FC236}">
                <a16:creationId xmlns:a16="http://schemas.microsoft.com/office/drawing/2014/main" xmlns="" id="{0EED5B14-B2D1-3240-B125-D92CC06E2C3A}"/>
              </a:ext>
            </a:extLst>
          </p:cNvPr>
          <p:cNvSpPr txBox="1">
            <a:spLocks/>
          </p:cNvSpPr>
          <p:nvPr/>
        </p:nvSpPr>
        <p:spPr>
          <a:xfrm>
            <a:off x="2338639" y="771039"/>
            <a:ext cx="7514722" cy="112231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4800" spc="-200" dirty="0" smtClean="0">
                <a:solidFill>
                  <a:srgbClr val="99222E"/>
                </a:solidFill>
                <a:latin typeface="Arial Black"/>
                <a:cs typeface="Arial Black"/>
              </a:rPr>
              <a:t>CONSUMER’S CHOICE</a:t>
            </a:r>
            <a:endParaRPr lang="en-US" sz="4800" spc="-200" dirty="0">
              <a:solidFill>
                <a:srgbClr val="99222E"/>
              </a:solidFill>
              <a:latin typeface="Arial Black"/>
              <a:cs typeface="Arial Black"/>
            </a:endParaRPr>
          </a:p>
        </p:txBody>
      </p:sp>
      <p:sp>
        <p:nvSpPr>
          <p:cNvPr id="5" name="Title 1">
            <a:extLst>
              <a:ext uri="{FF2B5EF4-FFF2-40B4-BE49-F238E27FC236}">
                <a16:creationId xmlns:a16="http://schemas.microsoft.com/office/drawing/2014/main" xmlns="" id="{16D1DA51-A865-BF44-8C8C-A700046F0170}"/>
              </a:ext>
            </a:extLst>
          </p:cNvPr>
          <p:cNvSpPr txBox="1">
            <a:spLocks/>
          </p:cNvSpPr>
          <p:nvPr/>
        </p:nvSpPr>
        <p:spPr>
          <a:xfrm>
            <a:off x="2349656" y="1332198"/>
            <a:ext cx="7514722" cy="8255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latin typeface="Arial" panose="020B0604020202020204" pitchFamily="34" charset="0"/>
                <a:cs typeface="Arial" panose="020B0604020202020204" pitchFamily="34" charset="0"/>
              </a:rPr>
              <a:t>Administered by Blue Cross Blue Shield of MA</a:t>
            </a:r>
            <a:endParaRPr lang="en-US" sz="2800"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xmlns="" id="{60CA8BF7-C0DE-B747-A276-8D0892365FC7}"/>
              </a:ext>
            </a:extLst>
          </p:cNvPr>
          <p:cNvSpPr txBox="1">
            <a:spLocks/>
          </p:cNvSpPr>
          <p:nvPr/>
        </p:nvSpPr>
        <p:spPr>
          <a:xfrm>
            <a:off x="2390443" y="1963634"/>
            <a:ext cx="7082211" cy="1263895"/>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en-US" sz="2000" b="1" dirty="0">
                <a:solidFill>
                  <a:srgbClr val="D8117D"/>
                </a:solidFill>
                <a:latin typeface="Arial Black" panose="020B0604020202020204" pitchFamily="34" charset="0"/>
                <a:cs typeface="Arial Black" panose="020B0604020202020204" pitchFamily="34" charset="0"/>
              </a:rPr>
              <a:t>/</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Low weekly rate</a:t>
            </a:r>
            <a:endParaRPr lang="en-US" sz="2000" dirty="0">
              <a:latin typeface="Arial" panose="020B0604020202020204" pitchFamily="34" charset="0"/>
              <a:cs typeface="Arial" panose="020B0604020202020204" pitchFamily="34" charset="0"/>
            </a:endParaRPr>
          </a:p>
          <a:p>
            <a:pPr algn="l">
              <a:lnSpc>
                <a:spcPct val="120000"/>
              </a:lnSpc>
            </a:pPr>
            <a:r>
              <a:rPr lang="en-US" sz="2000" b="1" dirty="0">
                <a:solidFill>
                  <a:srgbClr val="D8117D"/>
                </a:solidFill>
                <a:latin typeface="Arial Black" panose="020B0604020202020204" pitchFamily="34" charset="0"/>
                <a:cs typeface="Arial Black" panose="020B0604020202020204" pitchFamily="34" charset="0"/>
              </a:rPr>
              <a:t>/</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No cost for in-network preventive care</a:t>
            </a:r>
            <a:endParaRPr lang="en-US" sz="2000" dirty="0">
              <a:latin typeface="Arial" panose="020B0604020202020204" pitchFamily="34" charset="0"/>
              <a:cs typeface="Arial" panose="020B0604020202020204" pitchFamily="34" charset="0"/>
            </a:endParaRPr>
          </a:p>
          <a:p>
            <a:pPr algn="l">
              <a:lnSpc>
                <a:spcPct val="120000"/>
              </a:lnSpc>
            </a:pPr>
            <a:r>
              <a:rPr lang="en-US" sz="2000" b="1" dirty="0">
                <a:solidFill>
                  <a:srgbClr val="D8117D"/>
                </a:solidFill>
                <a:latin typeface="Arial Black" panose="020B0604020202020204" pitchFamily="34" charset="0"/>
                <a:cs typeface="Arial Black" panose="020B0604020202020204" pitchFamily="34" charset="0"/>
              </a:rPr>
              <a:t>/</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Out-of-pocket costs:</a:t>
            </a:r>
            <a:endParaRPr lang="en-US" sz="2000" dirty="0">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xmlns="" id="{60CA8BF7-C0DE-B747-A276-8D0892365FC7}"/>
              </a:ext>
            </a:extLst>
          </p:cNvPr>
          <p:cNvSpPr txBox="1">
            <a:spLocks/>
          </p:cNvSpPr>
          <p:nvPr/>
        </p:nvSpPr>
        <p:spPr>
          <a:xfrm>
            <a:off x="2390443" y="5441707"/>
            <a:ext cx="9276624" cy="123002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rgbClr val="D8117D"/>
                </a:solidFill>
                <a:latin typeface="Arial Black" panose="020B0604020202020204" pitchFamily="34" charset="0"/>
                <a:cs typeface="Arial Black" panose="020B0604020202020204" pitchFamily="34" charset="0"/>
              </a:rPr>
              <a:t>/</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Copays (including non-preventive options) and coinsurance apply after </a:t>
            </a:r>
            <a:br>
              <a:rPr lang="en-US" sz="2000" dirty="0" smtClean="0">
                <a:latin typeface="Arial" panose="020B0604020202020204" pitchFamily="34" charset="0"/>
                <a:cs typeface="Arial" panose="020B0604020202020204" pitchFamily="34" charset="0"/>
              </a:rPr>
            </a:br>
            <a:r>
              <a:rPr lang="en-US" sz="200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deductible has been met</a:t>
            </a:r>
            <a:endParaRPr lang="en-US" sz="2000" dirty="0">
              <a:latin typeface="Arial" panose="020B0604020202020204" pitchFamily="34" charset="0"/>
              <a:cs typeface="Arial" panose="020B0604020202020204" pitchFamily="34" charset="0"/>
            </a:endParaRPr>
          </a:p>
          <a:p>
            <a:pPr algn="l">
              <a:lnSpc>
                <a:spcPct val="120000"/>
              </a:lnSpc>
            </a:pPr>
            <a:r>
              <a:rPr lang="en-US" sz="2000" b="1" dirty="0">
                <a:solidFill>
                  <a:srgbClr val="D8117D"/>
                </a:solidFill>
                <a:latin typeface="Arial Black" panose="020B0604020202020204" pitchFamily="34" charset="0"/>
                <a:cs typeface="Arial Black" panose="020B0604020202020204" pitchFamily="34" charset="0"/>
              </a:rPr>
              <a:t>/</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Health Savings Account (HSA) is available only with this medical plan.</a:t>
            </a:r>
            <a:endParaRPr lang="en-US" sz="2000" dirty="0">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756165659"/>
              </p:ext>
            </p:extLst>
          </p:nvPr>
        </p:nvGraphicFramePr>
        <p:xfrm>
          <a:off x="2959303" y="3227529"/>
          <a:ext cx="6905075" cy="2042160"/>
        </p:xfrm>
        <a:graphic>
          <a:graphicData uri="http://schemas.openxmlformats.org/drawingml/2006/table">
            <a:tbl>
              <a:tblPr firstRow="1" bandRow="1">
                <a:tableStyleId>{F5AB1C69-6EDB-4FF4-983F-18BD219EF322}</a:tableStyleId>
              </a:tblPr>
              <a:tblGrid>
                <a:gridCol w="3541853"/>
                <a:gridCol w="1724628"/>
                <a:gridCol w="1638594"/>
              </a:tblGrid>
              <a:tr h="411638">
                <a:tc>
                  <a:txBody>
                    <a:bodyPr/>
                    <a:lstStyle/>
                    <a:p>
                      <a:endParaRPr lang="en-US" dirty="0">
                        <a:solidFill>
                          <a:schemeClr val="tx1"/>
                        </a:solidFill>
                      </a:endParaRPr>
                    </a:p>
                  </a:txBody>
                  <a:tcPr/>
                </a:tc>
                <a:tc>
                  <a:txBody>
                    <a:bodyPr/>
                    <a:lstStyle/>
                    <a:p>
                      <a:pPr algn="ctr"/>
                      <a:r>
                        <a:rPr lang="en-US" sz="1600" dirty="0" smtClean="0"/>
                        <a:t>Single</a:t>
                      </a:r>
                      <a:endParaRPr lang="en-US" sz="1600" dirty="0">
                        <a:solidFill>
                          <a:schemeClr val="tx1"/>
                        </a:solidFill>
                      </a:endParaRPr>
                    </a:p>
                  </a:txBody>
                  <a:tcPr anchor="ctr"/>
                </a:tc>
                <a:tc>
                  <a:txBody>
                    <a:bodyPr/>
                    <a:lstStyle/>
                    <a:p>
                      <a:pPr algn="ctr"/>
                      <a:r>
                        <a:rPr lang="en-US" sz="1600" dirty="0" smtClean="0"/>
                        <a:t>Family</a:t>
                      </a:r>
                      <a:endParaRPr lang="en-US" sz="1600" dirty="0">
                        <a:solidFill>
                          <a:schemeClr val="tx1"/>
                        </a:solidFill>
                      </a:endParaRPr>
                    </a:p>
                  </a:txBody>
                  <a:tcPr anchor="ctr"/>
                </a:tc>
              </a:tr>
              <a:tr h="333884">
                <a:tc>
                  <a:txBody>
                    <a:bodyPr/>
                    <a:lstStyle/>
                    <a:p>
                      <a:pPr algn="ctr"/>
                      <a:r>
                        <a:rPr lang="en-US" sz="1600" b="0" kern="1200" dirty="0" smtClean="0">
                          <a:solidFill>
                            <a:schemeClr val="dk1"/>
                          </a:solidFill>
                          <a:latin typeface="+mn-lt"/>
                          <a:ea typeface="+mn-ea"/>
                          <a:cs typeface="+mn-cs"/>
                        </a:rPr>
                        <a:t>Deductible</a:t>
                      </a:r>
                      <a:endParaRPr lang="en-US" sz="1600" b="0" kern="1200" dirty="0">
                        <a:solidFill>
                          <a:schemeClr val="dk1"/>
                        </a:solidFill>
                        <a:latin typeface="+mn-lt"/>
                        <a:ea typeface="+mn-ea"/>
                        <a:cs typeface="+mn-cs"/>
                      </a:endParaRPr>
                    </a:p>
                  </a:txBody>
                  <a:tcPr anchor="ctr"/>
                </a:tc>
                <a:tc>
                  <a:txBody>
                    <a:bodyPr/>
                    <a:lstStyle/>
                    <a:p>
                      <a:pPr algn="ctr"/>
                      <a:r>
                        <a:rPr lang="en-US" sz="1600" b="0" kern="1200" dirty="0" smtClean="0">
                          <a:solidFill>
                            <a:schemeClr val="dk1"/>
                          </a:solidFill>
                          <a:latin typeface="+mn-lt"/>
                          <a:ea typeface="+mn-ea"/>
                          <a:cs typeface="+mn-cs"/>
                        </a:rPr>
                        <a:t>$1,400</a:t>
                      </a:r>
                      <a:endParaRPr lang="en-US" sz="1600" b="0" kern="1200" dirty="0">
                        <a:solidFill>
                          <a:schemeClr val="dk1"/>
                        </a:solidFill>
                        <a:latin typeface="+mn-lt"/>
                        <a:ea typeface="+mn-ea"/>
                        <a:cs typeface="+mn-cs"/>
                      </a:endParaRPr>
                    </a:p>
                  </a:txBody>
                  <a:tcPr anchor="ctr"/>
                </a:tc>
                <a:tc>
                  <a:txBody>
                    <a:bodyPr/>
                    <a:lstStyle/>
                    <a:p>
                      <a:pPr algn="ctr"/>
                      <a:r>
                        <a:rPr lang="en-US" sz="1600" b="0" kern="1200" dirty="0" smtClean="0">
                          <a:solidFill>
                            <a:schemeClr val="dk1"/>
                          </a:solidFill>
                          <a:latin typeface="+mn-lt"/>
                          <a:ea typeface="+mn-ea"/>
                          <a:cs typeface="+mn-cs"/>
                        </a:rPr>
                        <a:t>$2,800</a:t>
                      </a:r>
                      <a:endParaRPr lang="en-US" sz="1600" b="0" kern="1200" dirty="0">
                        <a:solidFill>
                          <a:schemeClr val="dk1"/>
                        </a:solidFill>
                        <a:latin typeface="+mn-lt"/>
                        <a:ea typeface="+mn-ea"/>
                        <a:cs typeface="+mn-cs"/>
                      </a:endParaRPr>
                    </a:p>
                  </a:txBody>
                  <a:tcPr anchor="ctr"/>
                </a:tc>
              </a:tr>
              <a:tr h="333884">
                <a:tc>
                  <a:txBody>
                    <a:bodyPr/>
                    <a:lstStyle/>
                    <a:p>
                      <a:pPr algn="ctr"/>
                      <a:r>
                        <a:rPr lang="en-US" sz="1600" b="0" kern="1200" dirty="0" smtClean="0">
                          <a:solidFill>
                            <a:schemeClr val="dk1"/>
                          </a:solidFill>
                          <a:latin typeface="+mn-lt"/>
                          <a:ea typeface="+mn-ea"/>
                          <a:cs typeface="+mn-cs"/>
                        </a:rPr>
                        <a:t>Out-of-Pocket Maximum</a:t>
                      </a:r>
                      <a:endParaRPr lang="en-US" sz="1600" b="0" kern="1200" dirty="0">
                        <a:solidFill>
                          <a:schemeClr val="dk1"/>
                        </a:solidFill>
                        <a:latin typeface="+mn-lt"/>
                        <a:ea typeface="+mn-ea"/>
                        <a:cs typeface="+mn-cs"/>
                      </a:endParaRPr>
                    </a:p>
                  </a:txBody>
                  <a:tcPr anchor="ctr"/>
                </a:tc>
                <a:tc>
                  <a:txBody>
                    <a:bodyPr/>
                    <a:lstStyle/>
                    <a:p>
                      <a:pPr algn="ctr"/>
                      <a:r>
                        <a:rPr lang="en-US" sz="1600" b="0" kern="1200" dirty="0" smtClean="0">
                          <a:solidFill>
                            <a:schemeClr val="dk1"/>
                          </a:solidFill>
                          <a:latin typeface="+mn-lt"/>
                          <a:ea typeface="+mn-ea"/>
                          <a:cs typeface="+mn-cs"/>
                        </a:rPr>
                        <a:t>$4,000</a:t>
                      </a:r>
                      <a:endParaRPr lang="en-US" sz="1600" b="0" kern="1200" dirty="0">
                        <a:solidFill>
                          <a:schemeClr val="dk1"/>
                        </a:solidFill>
                        <a:latin typeface="+mn-lt"/>
                        <a:ea typeface="+mn-ea"/>
                        <a:cs typeface="+mn-cs"/>
                      </a:endParaRPr>
                    </a:p>
                  </a:txBody>
                  <a:tcPr anchor="ctr"/>
                </a:tc>
                <a:tc>
                  <a:txBody>
                    <a:bodyPr/>
                    <a:lstStyle/>
                    <a:p>
                      <a:pPr algn="ctr"/>
                      <a:r>
                        <a:rPr lang="en-US" sz="1600" b="0" kern="1200" dirty="0" smtClean="0">
                          <a:solidFill>
                            <a:schemeClr val="dk1"/>
                          </a:solidFill>
                          <a:latin typeface="+mn-lt"/>
                          <a:ea typeface="+mn-ea"/>
                          <a:cs typeface="+mn-cs"/>
                        </a:rPr>
                        <a:t>$6,000</a:t>
                      </a:r>
                      <a:endParaRPr lang="en-US" sz="1600" b="0" kern="1200" dirty="0">
                        <a:solidFill>
                          <a:schemeClr val="dk1"/>
                        </a:solidFill>
                        <a:latin typeface="+mn-lt"/>
                        <a:ea typeface="+mn-ea"/>
                        <a:cs typeface="+mn-cs"/>
                      </a:endParaRPr>
                    </a:p>
                  </a:txBody>
                  <a:tcPr anchor="ctr"/>
                </a:tc>
              </a:tr>
              <a:tr h="521408">
                <a:tc>
                  <a:txBody>
                    <a:bodyPr/>
                    <a:lstStyle/>
                    <a:p>
                      <a:pPr algn="ctr"/>
                      <a:r>
                        <a:rPr lang="en-US" sz="1600" b="0" kern="1200" dirty="0" smtClean="0">
                          <a:solidFill>
                            <a:schemeClr val="dk1"/>
                          </a:solidFill>
                          <a:latin typeface="+mn-lt"/>
                          <a:ea typeface="+mn-ea"/>
                          <a:cs typeface="+mn-cs"/>
                        </a:rPr>
                        <a:t>Copayments</a:t>
                      </a:r>
                      <a:endParaRPr lang="en-US" sz="1600" b="0" kern="1200" dirty="0">
                        <a:solidFill>
                          <a:schemeClr val="dk1"/>
                        </a:solidFill>
                        <a:latin typeface="+mn-lt"/>
                        <a:ea typeface="+mn-ea"/>
                        <a:cs typeface="+mn-cs"/>
                      </a:endParaRPr>
                    </a:p>
                  </a:txBody>
                  <a:tcPr anchor="ctr"/>
                </a:tc>
                <a:tc gridSpan="2">
                  <a:txBody>
                    <a:bodyPr/>
                    <a:lstStyle/>
                    <a:p>
                      <a:pPr algn="ctr"/>
                      <a:r>
                        <a:rPr lang="en-US" sz="1600" b="0" kern="1200" dirty="0" smtClean="0">
                          <a:solidFill>
                            <a:schemeClr val="dk1"/>
                          </a:solidFill>
                          <a:latin typeface="+mn-lt"/>
                          <a:ea typeface="+mn-ea"/>
                          <a:cs typeface="+mn-cs"/>
                        </a:rPr>
                        <a:t>In-Network Office Visit - $25</a:t>
                      </a:r>
                      <a:br>
                        <a:rPr lang="en-US" sz="1600" b="0" kern="1200" dirty="0" smtClean="0">
                          <a:solidFill>
                            <a:schemeClr val="dk1"/>
                          </a:solidFill>
                          <a:latin typeface="+mn-lt"/>
                          <a:ea typeface="+mn-ea"/>
                          <a:cs typeface="+mn-cs"/>
                        </a:rPr>
                      </a:br>
                      <a:r>
                        <a:rPr lang="en-US" sz="1600" b="0" kern="1200" dirty="0" smtClean="0">
                          <a:solidFill>
                            <a:schemeClr val="dk1"/>
                          </a:solidFill>
                          <a:latin typeface="+mn-lt"/>
                          <a:ea typeface="+mn-ea"/>
                          <a:cs typeface="+mn-cs"/>
                        </a:rPr>
                        <a:t>Emergency Room Visit - $150</a:t>
                      </a:r>
                      <a:endParaRPr lang="en-US" sz="1600" b="0" kern="1200" dirty="0">
                        <a:solidFill>
                          <a:schemeClr val="dk1"/>
                        </a:solidFill>
                        <a:latin typeface="+mn-lt"/>
                        <a:ea typeface="+mn-ea"/>
                        <a:cs typeface="+mn-cs"/>
                      </a:endParaRPr>
                    </a:p>
                  </a:txBody>
                  <a:tcPr anchor="ctr"/>
                </a:tc>
                <a:tc hMerge="1">
                  <a:txBody>
                    <a:bodyPr/>
                    <a:lstStyle/>
                    <a:p>
                      <a:pPr algn="ctr"/>
                      <a:endParaRPr lang="en-US" sz="1600" dirty="0"/>
                    </a:p>
                  </a:txBody>
                  <a:tcPr anchor="ctr"/>
                </a:tc>
              </a:tr>
              <a:tr h="333884">
                <a:tc>
                  <a:txBody>
                    <a:bodyPr/>
                    <a:lstStyle/>
                    <a:p>
                      <a:pPr algn="ctr"/>
                      <a:r>
                        <a:rPr lang="en-US" sz="1600" b="0" kern="1200" dirty="0" smtClean="0">
                          <a:solidFill>
                            <a:schemeClr val="dk1"/>
                          </a:solidFill>
                          <a:latin typeface="+mn-lt"/>
                          <a:ea typeface="+mn-ea"/>
                          <a:cs typeface="+mn-cs"/>
                        </a:rPr>
                        <a:t>Coinsurance</a:t>
                      </a:r>
                      <a:endParaRPr lang="en-US" sz="1600" b="0" kern="1200" dirty="0">
                        <a:solidFill>
                          <a:schemeClr val="dk1"/>
                        </a:solidFill>
                        <a:latin typeface="+mn-lt"/>
                        <a:ea typeface="+mn-ea"/>
                        <a:cs typeface="+mn-cs"/>
                      </a:endParaRPr>
                    </a:p>
                  </a:txBody>
                  <a:tcPr anchor="ctr"/>
                </a:tc>
                <a:tc gridSpan="2">
                  <a:txBody>
                    <a:bodyPr/>
                    <a:lstStyle/>
                    <a:p>
                      <a:pPr algn="ctr"/>
                      <a:r>
                        <a:rPr lang="en-US" sz="1600" b="0" kern="1200" dirty="0" smtClean="0">
                          <a:solidFill>
                            <a:schemeClr val="dk1"/>
                          </a:solidFill>
                          <a:latin typeface="+mn-lt"/>
                          <a:ea typeface="+mn-ea"/>
                          <a:cs typeface="+mn-cs"/>
                        </a:rPr>
                        <a:t>20% In-Network</a:t>
                      </a:r>
                      <a:endParaRPr lang="en-US" sz="1600" b="0" kern="1200" dirty="0">
                        <a:solidFill>
                          <a:schemeClr val="dk1"/>
                        </a:solidFill>
                        <a:latin typeface="+mn-lt"/>
                        <a:ea typeface="+mn-ea"/>
                        <a:cs typeface="+mn-cs"/>
                      </a:endParaRPr>
                    </a:p>
                  </a:txBody>
                  <a:tcPr anchor="ctr"/>
                </a:tc>
                <a:tc hMerge="1">
                  <a:txBody>
                    <a:bodyPr/>
                    <a:lstStyle/>
                    <a:p>
                      <a:pPr algn="ctr"/>
                      <a:endParaRPr lang="en-US" sz="1600" dirty="0"/>
                    </a:p>
                  </a:txBody>
                  <a:tcPr anchor="ctr"/>
                </a:tc>
              </a:tr>
            </a:tbl>
          </a:graphicData>
        </a:graphic>
      </p:graphicFrame>
    </p:spTree>
    <p:extLst>
      <p:ext uri="{BB962C8B-B14F-4D97-AF65-F5344CB8AC3E}">
        <p14:creationId xmlns:p14="http://schemas.microsoft.com/office/powerpoint/2010/main" val="2242127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46508A-C4DE-2D41-B9B3-46E0B3BD4160}"/>
              </a:ext>
            </a:extLst>
          </p:cNvPr>
          <p:cNvSpPr txBox="1">
            <a:spLocks/>
          </p:cNvSpPr>
          <p:nvPr/>
        </p:nvSpPr>
        <p:spPr>
          <a:xfrm>
            <a:off x="725160" y="790423"/>
            <a:ext cx="11043507" cy="86497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pc="-200" dirty="0" smtClean="0">
                <a:solidFill>
                  <a:srgbClr val="99222E"/>
                </a:solidFill>
                <a:latin typeface="Arial Black"/>
                <a:cs typeface="Arial Black"/>
              </a:rPr>
              <a:t>HEALTH SAVINGS ACCOUNT (HSA)</a:t>
            </a:r>
            <a:endParaRPr lang="en-US" spc="-200" dirty="0">
              <a:solidFill>
                <a:srgbClr val="99222E"/>
              </a:solidFill>
              <a:latin typeface="Arial Black"/>
              <a:cs typeface="Arial Black"/>
            </a:endParaRPr>
          </a:p>
        </p:txBody>
      </p:sp>
      <p:sp>
        <p:nvSpPr>
          <p:cNvPr id="3" name="Title 1">
            <a:extLst>
              <a:ext uri="{FF2B5EF4-FFF2-40B4-BE49-F238E27FC236}">
                <a16:creationId xmlns:a16="http://schemas.microsoft.com/office/drawing/2014/main" xmlns="" id="{D24CD563-BFFD-AD4C-AB74-C114A104A60D}"/>
              </a:ext>
            </a:extLst>
          </p:cNvPr>
          <p:cNvSpPr txBox="1">
            <a:spLocks/>
          </p:cNvSpPr>
          <p:nvPr/>
        </p:nvSpPr>
        <p:spPr>
          <a:xfrm>
            <a:off x="736178" y="1198297"/>
            <a:ext cx="7514722" cy="8255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latin typeface="Arial" panose="020B0604020202020204" pitchFamily="34" charset="0"/>
                <a:cs typeface="Arial" panose="020B0604020202020204" pitchFamily="34" charset="0"/>
              </a:rPr>
              <a:t>Administered through </a:t>
            </a:r>
            <a:r>
              <a:rPr lang="en-US" sz="2800" dirty="0" err="1" smtClean="0">
                <a:latin typeface="Arial" panose="020B0604020202020204" pitchFamily="34" charset="0"/>
                <a:cs typeface="Arial" panose="020B0604020202020204" pitchFamily="34" charset="0"/>
              </a:rPr>
              <a:t>HealthEquity</a:t>
            </a:r>
            <a:r>
              <a:rPr lang="en-US" sz="2800" dirty="0" smtClean="0">
                <a:latin typeface="Arial" panose="020B0604020202020204" pitchFamily="34" charset="0"/>
                <a:cs typeface="Arial" panose="020B0604020202020204" pitchFamily="34" charset="0"/>
              </a:rPr>
              <a:t>, Inc.</a:t>
            </a:r>
            <a:endParaRPr lang="en-US" sz="28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xmlns="" id="{64E9ED62-48D9-214E-AACE-087BF0F3D7BD}"/>
              </a:ext>
            </a:extLst>
          </p:cNvPr>
          <p:cNvSpPr txBox="1">
            <a:spLocks/>
          </p:cNvSpPr>
          <p:nvPr/>
        </p:nvSpPr>
        <p:spPr>
          <a:xfrm>
            <a:off x="736179" y="1822176"/>
            <a:ext cx="11032489" cy="99102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en-US" sz="2000" b="1" dirty="0">
                <a:solidFill>
                  <a:srgbClr val="D8117D"/>
                </a:solidFill>
                <a:latin typeface="Arial Black" panose="020B0604020202020204" pitchFamily="34" charset="0"/>
                <a:cs typeface="Arial Black" panose="020B0604020202020204" pitchFamily="34" charset="0"/>
              </a:rPr>
              <a:t>/</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Must be enrolled in Consumer’s Choice.</a:t>
            </a:r>
            <a:endParaRPr lang="en-US" sz="2000" dirty="0">
              <a:latin typeface="Arial" panose="020B0604020202020204" pitchFamily="34" charset="0"/>
              <a:cs typeface="Arial" panose="020B0604020202020204" pitchFamily="34" charset="0"/>
            </a:endParaRPr>
          </a:p>
          <a:p>
            <a:pPr algn="l">
              <a:lnSpc>
                <a:spcPct val="120000"/>
              </a:lnSpc>
            </a:pPr>
            <a:r>
              <a:rPr lang="en-US" sz="2000" b="1" dirty="0">
                <a:solidFill>
                  <a:srgbClr val="D8117D"/>
                </a:solidFill>
                <a:latin typeface="Arial Black" panose="020B0604020202020204" pitchFamily="34" charset="0"/>
                <a:cs typeface="Arial Black" panose="020B0604020202020204" pitchFamily="34" charset="0"/>
              </a:rPr>
              <a:t>/</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HSA automatically set up at </a:t>
            </a:r>
            <a:r>
              <a:rPr lang="en-US" sz="2000" dirty="0" err="1" smtClean="0">
                <a:latin typeface="Arial" panose="020B0604020202020204" pitchFamily="34" charset="0"/>
                <a:cs typeface="Arial" panose="020B0604020202020204" pitchFamily="34" charset="0"/>
              </a:rPr>
              <a:t>HealthEquity</a:t>
            </a:r>
            <a:r>
              <a:rPr lang="en-US" sz="2000" dirty="0" smtClean="0">
                <a:latin typeface="Arial" panose="020B0604020202020204" pitchFamily="34" charset="0"/>
                <a:cs typeface="Arial" panose="020B0604020202020204" pitchFamily="34" charset="0"/>
              </a:rPr>
              <a:t> once enrolled in Consumer’s Choice.</a:t>
            </a:r>
            <a:endParaRPr lang="en-US" sz="2000" dirty="0">
              <a:latin typeface="Arial" panose="020B0604020202020204" pitchFamily="34" charset="0"/>
              <a:cs typeface="Arial" panose="020B0604020202020204" pitchFamily="34" charset="0"/>
            </a:endParaRPr>
          </a:p>
        </p:txBody>
      </p:sp>
      <p:pic>
        <p:nvPicPr>
          <p:cNvPr id="11" name="Picture 10" descr="A picture containing table, indoor, sitting, small&#10;&#10;Description automatically generated">
            <a:extLst>
              <a:ext uri="{FF2B5EF4-FFF2-40B4-BE49-F238E27FC236}">
                <a16:creationId xmlns:a16="http://schemas.microsoft.com/office/drawing/2014/main" xmlns="" id="{23E98275-FAD0-3348-93C8-30306BAB6A5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91600" y="1828800"/>
            <a:ext cx="3200400" cy="5029200"/>
          </a:xfrm>
          <a:prstGeom prst="rect">
            <a:avLst/>
          </a:prstGeom>
        </p:spPr>
      </p:pic>
      <p:sp>
        <p:nvSpPr>
          <p:cNvPr id="6" name="Title 1">
            <a:extLst>
              <a:ext uri="{FF2B5EF4-FFF2-40B4-BE49-F238E27FC236}">
                <a16:creationId xmlns:a16="http://schemas.microsoft.com/office/drawing/2014/main" xmlns="" id="{64E9ED62-48D9-214E-AACE-087BF0F3D7BD}"/>
              </a:ext>
            </a:extLst>
          </p:cNvPr>
          <p:cNvSpPr txBox="1">
            <a:spLocks/>
          </p:cNvSpPr>
          <p:nvPr/>
        </p:nvSpPr>
        <p:spPr>
          <a:xfrm>
            <a:off x="736179" y="4495842"/>
            <a:ext cx="9017422" cy="99102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en-US" sz="2000" b="1" dirty="0" smtClean="0">
                <a:solidFill>
                  <a:srgbClr val="D8117D"/>
                </a:solidFill>
                <a:latin typeface="Arial Black" panose="020B0604020202020204" pitchFamily="34" charset="0"/>
                <a:cs typeface="Arial Black" panose="020B0604020202020204" pitchFamily="34" charset="0"/>
              </a:rPr>
              <a:t>/</a:t>
            </a:r>
            <a:r>
              <a:rPr lang="en-US" sz="2000" dirty="0" smtClean="0">
                <a:latin typeface="Arial" panose="020B0604020202020204" pitchFamily="34" charset="0"/>
                <a:cs typeface="Arial" panose="020B0604020202020204" pitchFamily="34" charset="0"/>
              </a:rPr>
              <a:t> If you are age 55 or older by the end of the calendar year, you may contribute   </a:t>
            </a:r>
            <a:br>
              <a:rPr lang="en-US" sz="2000" dirty="0" smtClean="0">
                <a:latin typeface="Arial" panose="020B0604020202020204" pitchFamily="34" charset="0"/>
                <a:cs typeface="Arial" panose="020B0604020202020204" pitchFamily="34" charset="0"/>
              </a:rPr>
            </a:br>
            <a:r>
              <a:rPr lang="en-US" sz="2000" dirty="0" smtClean="0">
                <a:latin typeface="Arial" panose="020B0604020202020204" pitchFamily="34" charset="0"/>
                <a:cs typeface="Arial" panose="020B0604020202020204" pitchFamily="34" charset="0"/>
              </a:rPr>
              <a:t> </a:t>
            </a:r>
            <a:r>
              <a:rPr lang="en-US" sz="800"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an additional $1,000.</a:t>
            </a:r>
          </a:p>
          <a:p>
            <a:pPr algn="l">
              <a:lnSpc>
                <a:spcPct val="120000"/>
              </a:lnSpc>
            </a:pPr>
            <a:r>
              <a:rPr lang="en-US" sz="2000" b="1" dirty="0">
                <a:solidFill>
                  <a:srgbClr val="D8117D"/>
                </a:solidFill>
                <a:latin typeface="Arial Black" panose="020B0604020202020204" pitchFamily="34" charset="0"/>
                <a:cs typeface="Arial Black" panose="020B0604020202020204" pitchFamily="34" charset="0"/>
              </a:rPr>
              <a:t>/</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Can change weekly deduction at any time.</a:t>
            </a:r>
          </a:p>
          <a:p>
            <a:pPr algn="l">
              <a:lnSpc>
                <a:spcPct val="120000"/>
              </a:lnSpc>
            </a:pPr>
            <a:r>
              <a:rPr lang="en-US" sz="2000" b="1" dirty="0">
                <a:solidFill>
                  <a:srgbClr val="D8117D"/>
                </a:solidFill>
                <a:latin typeface="Arial Black" panose="020B0604020202020204" pitchFamily="34" charset="0"/>
                <a:cs typeface="Arial Black" panose="020B0604020202020204" pitchFamily="34" charset="0"/>
              </a:rPr>
              <a:t>/</a:t>
            </a:r>
            <a:r>
              <a:rPr lang="en-US" sz="2000" dirty="0">
                <a:latin typeface="Arial" panose="020B0604020202020204" pitchFamily="34" charset="0"/>
                <a:cs typeface="Arial" panose="020B0604020202020204" pitchFamily="34" charset="0"/>
              </a:rPr>
              <a:t> No </a:t>
            </a:r>
            <a:r>
              <a:rPr lang="en-US" sz="2000" dirty="0" smtClean="0">
                <a:latin typeface="Arial" panose="020B0604020202020204" pitchFamily="34" charset="0"/>
                <a:cs typeface="Arial" panose="020B0604020202020204" pitchFamily="34" charset="0"/>
              </a:rPr>
              <a:t>“use-it-or-lose it” feature.</a:t>
            </a:r>
            <a:endParaRPr lang="en-US" sz="2000" dirty="0">
              <a:latin typeface="Arial" panose="020B0604020202020204" pitchFamily="34" charset="0"/>
              <a:cs typeface="Arial" panose="020B060402020202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205283469"/>
              </p:ext>
            </p:extLst>
          </p:nvPr>
        </p:nvGraphicFramePr>
        <p:xfrm>
          <a:off x="957686" y="2646044"/>
          <a:ext cx="9076452" cy="1676400"/>
        </p:xfrm>
        <a:graphic>
          <a:graphicData uri="http://schemas.openxmlformats.org/drawingml/2006/table">
            <a:tbl>
              <a:tblPr firstRow="1" bandRow="1">
                <a:tableStyleId>{F5AB1C69-6EDB-4FF4-983F-18BD219EF322}</a:tableStyleId>
              </a:tblPr>
              <a:tblGrid>
                <a:gridCol w="5728250"/>
                <a:gridCol w="1774951"/>
                <a:gridCol w="1573251"/>
              </a:tblGrid>
              <a:tr h="366353">
                <a:tc>
                  <a:txBody>
                    <a:bodyPr/>
                    <a:lstStyle/>
                    <a:p>
                      <a:endParaRPr lang="en-US" dirty="0">
                        <a:solidFill>
                          <a:schemeClr val="tx1"/>
                        </a:solidFill>
                      </a:endParaRPr>
                    </a:p>
                  </a:txBody>
                  <a:tcPr/>
                </a:tc>
                <a:tc>
                  <a:txBody>
                    <a:bodyPr/>
                    <a:lstStyle/>
                    <a:p>
                      <a:pPr algn="ctr"/>
                      <a:r>
                        <a:rPr lang="en-US" sz="1600" dirty="0" smtClean="0"/>
                        <a:t>Single</a:t>
                      </a:r>
                      <a:endParaRPr lang="en-US" sz="1600" dirty="0">
                        <a:solidFill>
                          <a:schemeClr val="tx1"/>
                        </a:solidFill>
                      </a:endParaRPr>
                    </a:p>
                  </a:txBody>
                  <a:tcPr/>
                </a:tc>
                <a:tc>
                  <a:txBody>
                    <a:bodyPr/>
                    <a:lstStyle/>
                    <a:p>
                      <a:pPr algn="ctr"/>
                      <a:r>
                        <a:rPr lang="en-US" sz="1600" dirty="0" smtClean="0"/>
                        <a:t>Family</a:t>
                      </a:r>
                      <a:endParaRPr lang="en-US" sz="1600" dirty="0">
                        <a:solidFill>
                          <a:schemeClr val="tx1"/>
                        </a:solidFill>
                      </a:endParaRPr>
                    </a:p>
                  </a:txBody>
                  <a:tcPr/>
                </a:tc>
              </a:tr>
              <a:tr h="488471">
                <a:tc>
                  <a:txBody>
                    <a:bodyPr/>
                    <a:lstStyle/>
                    <a:p>
                      <a:pPr algn="ctr"/>
                      <a:r>
                        <a:rPr lang="en-US" sz="1800" dirty="0" smtClean="0"/>
                        <a:t>Company Contribution</a:t>
                      </a:r>
                    </a:p>
                    <a:p>
                      <a:pPr algn="ctr"/>
                      <a:r>
                        <a:rPr lang="en-US" sz="1600" dirty="0" smtClean="0"/>
                        <a:t>Front</a:t>
                      </a:r>
                      <a:r>
                        <a:rPr lang="en-US" sz="1600" baseline="0" dirty="0" smtClean="0"/>
                        <a:t>-loaded</a:t>
                      </a:r>
                      <a:endParaRPr lang="en-US" sz="1600" dirty="0"/>
                    </a:p>
                  </a:txBody>
                  <a:tcPr/>
                </a:tc>
                <a:tc>
                  <a:txBody>
                    <a:bodyPr/>
                    <a:lstStyle/>
                    <a:p>
                      <a:pPr algn="ctr"/>
                      <a:r>
                        <a:rPr lang="en-US" sz="1600" dirty="0" smtClean="0"/>
                        <a:t>$200</a:t>
                      </a:r>
                      <a:endParaRPr lang="en-US" sz="1600" dirty="0"/>
                    </a:p>
                  </a:txBody>
                  <a:tcPr anchor="ctr"/>
                </a:tc>
                <a:tc>
                  <a:txBody>
                    <a:bodyPr/>
                    <a:lstStyle/>
                    <a:p>
                      <a:pPr algn="ctr"/>
                      <a:r>
                        <a:rPr lang="en-US" sz="1600" dirty="0" smtClean="0"/>
                        <a:t>$400</a:t>
                      </a:r>
                      <a:endParaRPr lang="en-US" sz="1600" dirty="0"/>
                    </a:p>
                  </a:txBody>
                  <a:tcPr anchor="ctr"/>
                </a:tc>
              </a:tr>
              <a:tr h="488471">
                <a:tc>
                  <a:txBody>
                    <a:bodyPr/>
                    <a:lstStyle/>
                    <a:p>
                      <a:pPr algn="ctr"/>
                      <a:r>
                        <a:rPr lang="en-US" sz="1800" dirty="0" smtClean="0"/>
                        <a:t>Max Associate Contribution</a:t>
                      </a:r>
                      <a:r>
                        <a:rPr lang="en-US" sz="1800" baseline="0" dirty="0" smtClean="0"/>
                        <a:t> Per Calendar Year (2021)</a:t>
                      </a:r>
                    </a:p>
                    <a:p>
                      <a:pPr algn="ctr"/>
                      <a:r>
                        <a:rPr lang="en-US" sz="1600" baseline="0" dirty="0" smtClean="0"/>
                        <a:t>NOT Front-loaded</a:t>
                      </a:r>
                      <a:endParaRPr lang="en-US" sz="1600" b="0" dirty="0"/>
                    </a:p>
                  </a:txBody>
                  <a:tcPr/>
                </a:tc>
                <a:tc>
                  <a:txBody>
                    <a:bodyPr/>
                    <a:lstStyle/>
                    <a:p>
                      <a:pPr algn="ctr"/>
                      <a:r>
                        <a:rPr lang="en-US" sz="1600" dirty="0" smtClean="0"/>
                        <a:t>$3,600</a:t>
                      </a:r>
                      <a:endParaRPr lang="en-US" sz="1600" dirty="0"/>
                    </a:p>
                  </a:txBody>
                  <a:tcPr anchor="ctr"/>
                </a:tc>
                <a:tc>
                  <a:txBody>
                    <a:bodyPr/>
                    <a:lstStyle/>
                    <a:p>
                      <a:pPr algn="ctr"/>
                      <a:r>
                        <a:rPr lang="en-US" sz="1600" smtClean="0"/>
                        <a:t>$7,200</a:t>
                      </a:r>
                      <a:endParaRPr lang="en-US" sz="1600" dirty="0"/>
                    </a:p>
                  </a:txBody>
                  <a:tcPr anchor="ctr"/>
                </a:tc>
              </a:tr>
            </a:tbl>
          </a:graphicData>
        </a:graphic>
      </p:graphicFrame>
    </p:spTree>
    <p:extLst>
      <p:ext uri="{BB962C8B-B14F-4D97-AF65-F5344CB8AC3E}">
        <p14:creationId xmlns:p14="http://schemas.microsoft.com/office/powerpoint/2010/main" val="216635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00B9BAF-9D16-D646-8F80-15C34E58068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 y="0"/>
            <a:ext cx="836083" cy="6858000"/>
          </a:xfrm>
          <a:prstGeom prst="rect">
            <a:avLst/>
          </a:prstGeom>
        </p:spPr>
      </p:pic>
      <p:sp>
        <p:nvSpPr>
          <p:cNvPr id="4" name="Title 1">
            <a:extLst>
              <a:ext uri="{FF2B5EF4-FFF2-40B4-BE49-F238E27FC236}">
                <a16:creationId xmlns:a16="http://schemas.microsoft.com/office/drawing/2014/main" xmlns="" id="{601E4A22-399C-EB49-B425-0190D0854500}"/>
              </a:ext>
            </a:extLst>
          </p:cNvPr>
          <p:cNvSpPr txBox="1">
            <a:spLocks/>
          </p:cNvSpPr>
          <p:nvPr/>
        </p:nvSpPr>
        <p:spPr>
          <a:xfrm>
            <a:off x="1430240" y="735540"/>
            <a:ext cx="7514722" cy="112231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4800" spc="-200" dirty="0" smtClean="0">
                <a:solidFill>
                  <a:srgbClr val="99222E"/>
                </a:solidFill>
                <a:latin typeface="Arial Black"/>
                <a:cs typeface="Arial Black"/>
              </a:rPr>
              <a:t>OPTION A-PLUS</a:t>
            </a:r>
            <a:endParaRPr lang="en-US" sz="4800" spc="-200" dirty="0">
              <a:solidFill>
                <a:srgbClr val="99222E"/>
              </a:solidFill>
              <a:latin typeface="Arial Black"/>
              <a:cs typeface="Arial Black"/>
            </a:endParaRPr>
          </a:p>
        </p:txBody>
      </p:sp>
      <p:sp>
        <p:nvSpPr>
          <p:cNvPr id="5" name="Title 1">
            <a:extLst>
              <a:ext uri="{FF2B5EF4-FFF2-40B4-BE49-F238E27FC236}">
                <a16:creationId xmlns:a16="http://schemas.microsoft.com/office/drawing/2014/main" xmlns="" id="{65128A78-CED8-5741-88DE-A49837D7DBEC}"/>
              </a:ext>
            </a:extLst>
          </p:cNvPr>
          <p:cNvSpPr txBox="1">
            <a:spLocks/>
          </p:cNvSpPr>
          <p:nvPr/>
        </p:nvSpPr>
        <p:spPr>
          <a:xfrm>
            <a:off x="1463291" y="1194243"/>
            <a:ext cx="7514722" cy="8255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latin typeface="Arial" panose="020B0604020202020204" pitchFamily="34" charset="0"/>
                <a:cs typeface="Arial" panose="020B0604020202020204" pitchFamily="34" charset="0"/>
              </a:rPr>
              <a:t>Administered by Blue Cross Blue Shield of MA</a:t>
            </a:r>
            <a:endParaRPr lang="en-US" sz="2800"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xmlns="" id="{EE6D3322-F619-7643-AFE5-0CF733718A4A}"/>
              </a:ext>
            </a:extLst>
          </p:cNvPr>
          <p:cNvSpPr txBox="1">
            <a:spLocks/>
          </p:cNvSpPr>
          <p:nvPr/>
        </p:nvSpPr>
        <p:spPr>
          <a:xfrm>
            <a:off x="1507359" y="1857859"/>
            <a:ext cx="7503705" cy="1586545"/>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en-US" sz="2000" b="1" dirty="0">
                <a:solidFill>
                  <a:srgbClr val="D8117D"/>
                </a:solidFill>
                <a:latin typeface="Arial Black" panose="020B0604020202020204" pitchFamily="34" charset="0"/>
                <a:cs typeface="Arial Black" panose="020B0604020202020204" pitchFamily="34" charset="0"/>
              </a:rPr>
              <a:t>/</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Higher weekly premium.</a:t>
            </a:r>
            <a:endParaRPr lang="en-US" sz="2000" dirty="0">
              <a:latin typeface="Arial" panose="020B0604020202020204" pitchFamily="34" charset="0"/>
              <a:cs typeface="Arial" panose="020B0604020202020204" pitchFamily="34" charset="0"/>
            </a:endParaRPr>
          </a:p>
          <a:p>
            <a:pPr algn="l">
              <a:lnSpc>
                <a:spcPct val="120000"/>
              </a:lnSpc>
            </a:pPr>
            <a:r>
              <a:rPr lang="en-US" sz="2000" b="1" dirty="0">
                <a:solidFill>
                  <a:srgbClr val="D8117D"/>
                </a:solidFill>
                <a:latin typeface="Arial Black" panose="020B0604020202020204" pitchFamily="34" charset="0"/>
                <a:cs typeface="Arial Black" panose="020B0604020202020204" pitchFamily="34" charset="0"/>
              </a:rPr>
              <a:t>/</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No cost for in-network preventive care.</a:t>
            </a:r>
            <a:endParaRPr lang="en-US" sz="2000" dirty="0">
              <a:latin typeface="Arial" panose="020B0604020202020204" pitchFamily="34" charset="0"/>
              <a:cs typeface="Arial" panose="020B0604020202020204" pitchFamily="34" charset="0"/>
            </a:endParaRPr>
          </a:p>
          <a:p>
            <a:pPr algn="l">
              <a:lnSpc>
                <a:spcPct val="120000"/>
              </a:lnSpc>
            </a:pPr>
            <a:r>
              <a:rPr lang="en-US" sz="2000" b="1" dirty="0">
                <a:solidFill>
                  <a:srgbClr val="D8117D"/>
                </a:solidFill>
                <a:latin typeface="Arial Black" panose="020B0604020202020204" pitchFamily="34" charset="0"/>
                <a:cs typeface="Arial Black" panose="020B0604020202020204" pitchFamily="34" charset="0"/>
              </a:rPr>
              <a:t>/</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Out-of-pocket costs:</a:t>
            </a:r>
            <a:endParaRPr lang="en-US" sz="2000" dirty="0">
              <a:latin typeface="Arial" panose="020B0604020202020204" pitchFamily="34" charset="0"/>
              <a:cs typeface="Arial" panose="020B060402020202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885322031"/>
              </p:ext>
            </p:extLst>
          </p:nvPr>
        </p:nvGraphicFramePr>
        <p:xfrm>
          <a:off x="2346018" y="3130799"/>
          <a:ext cx="6905075" cy="2255520"/>
        </p:xfrm>
        <a:graphic>
          <a:graphicData uri="http://schemas.openxmlformats.org/drawingml/2006/table">
            <a:tbl>
              <a:tblPr firstRow="1" bandRow="1">
                <a:tableStyleId>{F5AB1C69-6EDB-4FF4-983F-18BD219EF322}</a:tableStyleId>
              </a:tblPr>
              <a:tblGrid>
                <a:gridCol w="3541853"/>
                <a:gridCol w="1724628"/>
                <a:gridCol w="1638594"/>
              </a:tblGrid>
              <a:tr h="411638">
                <a:tc>
                  <a:txBody>
                    <a:bodyPr/>
                    <a:lstStyle/>
                    <a:p>
                      <a:endParaRPr lang="en-US" dirty="0">
                        <a:solidFill>
                          <a:schemeClr val="tx1"/>
                        </a:solidFill>
                      </a:endParaRPr>
                    </a:p>
                  </a:txBody>
                  <a:tcPr/>
                </a:tc>
                <a:tc>
                  <a:txBody>
                    <a:bodyPr/>
                    <a:lstStyle/>
                    <a:p>
                      <a:pPr algn="ctr"/>
                      <a:r>
                        <a:rPr lang="en-US" sz="1600" dirty="0" smtClean="0"/>
                        <a:t>Single</a:t>
                      </a:r>
                      <a:endParaRPr lang="en-US" sz="1600" dirty="0">
                        <a:solidFill>
                          <a:schemeClr val="tx1"/>
                        </a:solidFill>
                      </a:endParaRPr>
                    </a:p>
                  </a:txBody>
                  <a:tcPr anchor="ctr"/>
                </a:tc>
                <a:tc>
                  <a:txBody>
                    <a:bodyPr/>
                    <a:lstStyle/>
                    <a:p>
                      <a:pPr algn="ctr"/>
                      <a:r>
                        <a:rPr lang="en-US" sz="1600" dirty="0" smtClean="0"/>
                        <a:t>Family</a:t>
                      </a:r>
                      <a:endParaRPr lang="en-US" sz="1600" dirty="0">
                        <a:solidFill>
                          <a:schemeClr val="tx1"/>
                        </a:solidFill>
                      </a:endParaRPr>
                    </a:p>
                  </a:txBody>
                  <a:tcPr anchor="ctr"/>
                </a:tc>
              </a:tr>
              <a:tr h="333884">
                <a:tc>
                  <a:txBody>
                    <a:bodyPr/>
                    <a:lstStyle/>
                    <a:p>
                      <a:pPr algn="ctr"/>
                      <a:r>
                        <a:rPr lang="en-US" sz="1600" b="0" kern="1200" dirty="0" smtClean="0">
                          <a:solidFill>
                            <a:schemeClr val="dk1"/>
                          </a:solidFill>
                          <a:latin typeface="+mn-lt"/>
                          <a:ea typeface="+mn-ea"/>
                          <a:cs typeface="+mn-cs"/>
                        </a:rPr>
                        <a:t>Deductible</a:t>
                      </a:r>
                      <a:endParaRPr lang="en-US" sz="1600" b="0" kern="1200" dirty="0">
                        <a:solidFill>
                          <a:schemeClr val="dk1"/>
                        </a:solidFill>
                        <a:latin typeface="+mn-lt"/>
                        <a:ea typeface="+mn-ea"/>
                        <a:cs typeface="+mn-cs"/>
                      </a:endParaRPr>
                    </a:p>
                  </a:txBody>
                  <a:tcPr anchor="ctr"/>
                </a:tc>
                <a:tc>
                  <a:txBody>
                    <a:bodyPr/>
                    <a:lstStyle/>
                    <a:p>
                      <a:pPr algn="ctr"/>
                      <a:r>
                        <a:rPr lang="en-US" sz="1600" b="0" kern="1200" dirty="0" smtClean="0">
                          <a:solidFill>
                            <a:schemeClr val="dk1"/>
                          </a:solidFill>
                          <a:latin typeface="+mn-lt"/>
                          <a:ea typeface="+mn-ea"/>
                          <a:cs typeface="+mn-cs"/>
                        </a:rPr>
                        <a:t>$325</a:t>
                      </a:r>
                      <a:endParaRPr lang="en-US" sz="1600" b="0" kern="1200" dirty="0">
                        <a:solidFill>
                          <a:schemeClr val="dk1"/>
                        </a:solidFill>
                        <a:latin typeface="+mn-lt"/>
                        <a:ea typeface="+mn-ea"/>
                        <a:cs typeface="+mn-cs"/>
                      </a:endParaRPr>
                    </a:p>
                  </a:txBody>
                  <a:tcPr anchor="ctr"/>
                </a:tc>
                <a:tc>
                  <a:txBody>
                    <a:bodyPr/>
                    <a:lstStyle/>
                    <a:p>
                      <a:pPr algn="ctr"/>
                      <a:r>
                        <a:rPr lang="en-US" sz="1600" b="0" kern="1200" dirty="0" smtClean="0">
                          <a:solidFill>
                            <a:schemeClr val="dk1"/>
                          </a:solidFill>
                          <a:latin typeface="+mn-lt"/>
                          <a:ea typeface="+mn-ea"/>
                          <a:cs typeface="+mn-cs"/>
                        </a:rPr>
                        <a:t>$650</a:t>
                      </a:r>
                      <a:endParaRPr lang="en-US" sz="1600" b="0" kern="1200" dirty="0">
                        <a:solidFill>
                          <a:schemeClr val="dk1"/>
                        </a:solidFill>
                        <a:latin typeface="+mn-lt"/>
                        <a:ea typeface="+mn-ea"/>
                        <a:cs typeface="+mn-cs"/>
                      </a:endParaRPr>
                    </a:p>
                  </a:txBody>
                  <a:tcPr anchor="ctr"/>
                </a:tc>
              </a:tr>
              <a:tr h="333884">
                <a:tc>
                  <a:txBody>
                    <a:bodyPr/>
                    <a:lstStyle/>
                    <a:p>
                      <a:pPr algn="ctr"/>
                      <a:r>
                        <a:rPr lang="en-US" sz="1600" b="0" kern="1200" dirty="0" smtClean="0">
                          <a:solidFill>
                            <a:schemeClr val="dk1"/>
                          </a:solidFill>
                          <a:latin typeface="+mn-lt"/>
                          <a:ea typeface="+mn-ea"/>
                          <a:cs typeface="+mn-cs"/>
                        </a:rPr>
                        <a:t>Out-of-Pocket Maximum</a:t>
                      </a:r>
                      <a:endParaRPr lang="en-US" sz="1600" b="0" kern="1200" dirty="0">
                        <a:solidFill>
                          <a:schemeClr val="dk1"/>
                        </a:solidFill>
                        <a:latin typeface="+mn-lt"/>
                        <a:ea typeface="+mn-ea"/>
                        <a:cs typeface="+mn-cs"/>
                      </a:endParaRPr>
                    </a:p>
                  </a:txBody>
                  <a:tcPr anchor="ctr"/>
                </a:tc>
                <a:tc>
                  <a:txBody>
                    <a:bodyPr/>
                    <a:lstStyle/>
                    <a:p>
                      <a:pPr algn="ctr"/>
                      <a:r>
                        <a:rPr lang="en-US" sz="1600" b="0" kern="1200" dirty="0" smtClean="0">
                          <a:solidFill>
                            <a:schemeClr val="dk1"/>
                          </a:solidFill>
                          <a:latin typeface="+mn-lt"/>
                          <a:ea typeface="+mn-ea"/>
                          <a:cs typeface="+mn-cs"/>
                        </a:rPr>
                        <a:t>$2,500</a:t>
                      </a:r>
                      <a:endParaRPr lang="en-US" sz="1600" b="0" kern="1200" dirty="0">
                        <a:solidFill>
                          <a:schemeClr val="dk1"/>
                        </a:solidFill>
                        <a:latin typeface="+mn-lt"/>
                        <a:ea typeface="+mn-ea"/>
                        <a:cs typeface="+mn-cs"/>
                      </a:endParaRPr>
                    </a:p>
                  </a:txBody>
                  <a:tcPr anchor="ctr"/>
                </a:tc>
                <a:tc>
                  <a:txBody>
                    <a:bodyPr/>
                    <a:lstStyle/>
                    <a:p>
                      <a:pPr algn="ctr"/>
                      <a:r>
                        <a:rPr lang="en-US" sz="1600" b="0" kern="1200" smtClean="0">
                          <a:solidFill>
                            <a:schemeClr val="dk1"/>
                          </a:solidFill>
                          <a:latin typeface="+mn-lt"/>
                          <a:ea typeface="+mn-ea"/>
                          <a:cs typeface="+mn-cs"/>
                        </a:rPr>
                        <a:t>$5,000</a:t>
                      </a:r>
                      <a:endParaRPr lang="en-US" sz="1600" b="0" kern="1200" dirty="0">
                        <a:solidFill>
                          <a:schemeClr val="dk1"/>
                        </a:solidFill>
                        <a:latin typeface="+mn-lt"/>
                        <a:ea typeface="+mn-ea"/>
                        <a:cs typeface="+mn-cs"/>
                      </a:endParaRPr>
                    </a:p>
                  </a:txBody>
                  <a:tcPr anchor="ctr"/>
                </a:tc>
              </a:tr>
              <a:tr h="521408">
                <a:tc>
                  <a:txBody>
                    <a:bodyPr/>
                    <a:lstStyle/>
                    <a:p>
                      <a:pPr algn="ctr"/>
                      <a:r>
                        <a:rPr lang="en-US" sz="1600" b="0" kern="1200" dirty="0" smtClean="0">
                          <a:solidFill>
                            <a:schemeClr val="dk1"/>
                          </a:solidFill>
                          <a:latin typeface="+mn-lt"/>
                          <a:ea typeface="+mn-ea"/>
                          <a:cs typeface="+mn-cs"/>
                        </a:rPr>
                        <a:t>Copayments</a:t>
                      </a:r>
                      <a:endParaRPr lang="en-US" sz="1600" b="0" kern="1200" dirty="0">
                        <a:solidFill>
                          <a:schemeClr val="dk1"/>
                        </a:solidFill>
                        <a:latin typeface="+mn-lt"/>
                        <a:ea typeface="+mn-ea"/>
                        <a:cs typeface="+mn-cs"/>
                      </a:endParaRPr>
                    </a:p>
                  </a:txBody>
                  <a:tcPr anchor="ctr"/>
                </a:tc>
                <a:tc gridSpan="2">
                  <a:txBody>
                    <a:bodyPr/>
                    <a:lstStyle/>
                    <a:p>
                      <a:pPr algn="ctr"/>
                      <a:r>
                        <a:rPr lang="en-US" sz="1600" b="0" kern="1200" dirty="0" smtClean="0">
                          <a:solidFill>
                            <a:schemeClr val="dk1"/>
                          </a:solidFill>
                          <a:latin typeface="+mn-lt"/>
                          <a:ea typeface="+mn-ea"/>
                          <a:cs typeface="+mn-cs"/>
                        </a:rPr>
                        <a:t>In-Network Office Visit - $25</a:t>
                      </a:r>
                      <a:br>
                        <a:rPr lang="en-US" sz="1600" b="0" kern="1200" dirty="0" smtClean="0">
                          <a:solidFill>
                            <a:schemeClr val="dk1"/>
                          </a:solidFill>
                          <a:latin typeface="+mn-lt"/>
                          <a:ea typeface="+mn-ea"/>
                          <a:cs typeface="+mn-cs"/>
                        </a:rPr>
                      </a:br>
                      <a:r>
                        <a:rPr lang="en-US" sz="1600" b="0" kern="1200" dirty="0" smtClean="0">
                          <a:solidFill>
                            <a:schemeClr val="dk1"/>
                          </a:solidFill>
                          <a:latin typeface="+mn-lt"/>
                          <a:ea typeface="+mn-ea"/>
                          <a:cs typeface="+mn-cs"/>
                        </a:rPr>
                        <a:t>Emergency Room Visit - $150</a:t>
                      </a:r>
                      <a:endParaRPr lang="en-US" sz="1600" b="0" kern="1200" dirty="0">
                        <a:solidFill>
                          <a:schemeClr val="dk1"/>
                        </a:solidFill>
                        <a:latin typeface="+mn-lt"/>
                        <a:ea typeface="+mn-ea"/>
                        <a:cs typeface="+mn-cs"/>
                      </a:endParaRPr>
                    </a:p>
                  </a:txBody>
                  <a:tcPr anchor="ctr"/>
                </a:tc>
                <a:tc hMerge="1">
                  <a:txBody>
                    <a:bodyPr/>
                    <a:lstStyle/>
                    <a:p>
                      <a:pPr algn="ctr"/>
                      <a:endParaRPr lang="en-US" sz="1600" dirty="0"/>
                    </a:p>
                  </a:txBody>
                  <a:tcPr anchor="ctr"/>
                </a:tc>
              </a:tr>
              <a:tr h="333884">
                <a:tc>
                  <a:txBody>
                    <a:bodyPr/>
                    <a:lstStyle/>
                    <a:p>
                      <a:pPr algn="ctr"/>
                      <a:r>
                        <a:rPr lang="en-US" sz="1600" b="0" kern="1200" dirty="0" smtClean="0">
                          <a:solidFill>
                            <a:schemeClr val="dk1"/>
                          </a:solidFill>
                          <a:latin typeface="+mn-lt"/>
                          <a:ea typeface="+mn-ea"/>
                          <a:cs typeface="+mn-cs"/>
                        </a:rPr>
                        <a:t>Coinsurance</a:t>
                      </a:r>
                      <a:br>
                        <a:rPr lang="en-US" sz="1600" b="0" kern="1200" dirty="0" smtClean="0">
                          <a:solidFill>
                            <a:schemeClr val="dk1"/>
                          </a:solidFill>
                          <a:latin typeface="+mn-lt"/>
                          <a:ea typeface="+mn-ea"/>
                          <a:cs typeface="+mn-cs"/>
                        </a:rPr>
                      </a:br>
                      <a:r>
                        <a:rPr lang="en-US" sz="1400" b="0" kern="1200" dirty="0" smtClean="0">
                          <a:solidFill>
                            <a:schemeClr val="dk1"/>
                          </a:solidFill>
                          <a:latin typeface="+mn-lt"/>
                          <a:ea typeface="+mn-ea"/>
                          <a:cs typeface="+mn-cs"/>
                        </a:rPr>
                        <a:t>(applies</a:t>
                      </a:r>
                      <a:r>
                        <a:rPr lang="en-US" sz="1400" b="0" kern="1200" baseline="0" dirty="0" smtClean="0">
                          <a:solidFill>
                            <a:schemeClr val="dk1"/>
                          </a:solidFill>
                          <a:latin typeface="+mn-lt"/>
                          <a:ea typeface="+mn-ea"/>
                          <a:cs typeface="+mn-cs"/>
                        </a:rPr>
                        <a:t> after deductible has been met)</a:t>
                      </a:r>
                      <a:endParaRPr lang="en-US" sz="1400" b="0" kern="1200" dirty="0">
                        <a:solidFill>
                          <a:schemeClr val="dk1"/>
                        </a:solidFill>
                        <a:latin typeface="+mn-lt"/>
                        <a:ea typeface="+mn-ea"/>
                        <a:cs typeface="+mn-cs"/>
                      </a:endParaRPr>
                    </a:p>
                  </a:txBody>
                  <a:tcPr anchor="ctr"/>
                </a:tc>
                <a:tc gridSpan="2">
                  <a:txBody>
                    <a:bodyPr/>
                    <a:lstStyle/>
                    <a:p>
                      <a:pPr algn="ctr"/>
                      <a:r>
                        <a:rPr lang="en-US" sz="1600" b="0" kern="1200" dirty="0" smtClean="0">
                          <a:solidFill>
                            <a:schemeClr val="dk1"/>
                          </a:solidFill>
                          <a:latin typeface="+mn-lt"/>
                          <a:ea typeface="+mn-ea"/>
                          <a:cs typeface="+mn-cs"/>
                        </a:rPr>
                        <a:t>20% In-Network</a:t>
                      </a:r>
                      <a:endParaRPr lang="en-US" sz="1600" b="0" kern="1200" dirty="0">
                        <a:solidFill>
                          <a:schemeClr val="dk1"/>
                        </a:solidFill>
                        <a:latin typeface="+mn-lt"/>
                        <a:ea typeface="+mn-ea"/>
                        <a:cs typeface="+mn-cs"/>
                      </a:endParaRPr>
                    </a:p>
                  </a:txBody>
                  <a:tcPr anchor="ctr"/>
                </a:tc>
                <a:tc hMerge="1">
                  <a:txBody>
                    <a:bodyPr/>
                    <a:lstStyle/>
                    <a:p>
                      <a:pPr algn="ctr"/>
                      <a:endParaRPr lang="en-US" sz="1600" dirty="0"/>
                    </a:p>
                  </a:txBody>
                  <a:tcPr anchor="ctr"/>
                </a:tc>
              </a:tr>
            </a:tbl>
          </a:graphicData>
        </a:graphic>
      </p:graphicFrame>
      <p:sp>
        <p:nvSpPr>
          <p:cNvPr id="8" name="Title 1">
            <a:extLst>
              <a:ext uri="{FF2B5EF4-FFF2-40B4-BE49-F238E27FC236}">
                <a16:creationId xmlns:a16="http://schemas.microsoft.com/office/drawing/2014/main" xmlns="" id="{EE6D3322-F619-7643-AFE5-0CF733718A4A}"/>
              </a:ext>
            </a:extLst>
          </p:cNvPr>
          <p:cNvSpPr txBox="1">
            <a:spLocks/>
          </p:cNvSpPr>
          <p:nvPr/>
        </p:nvSpPr>
        <p:spPr>
          <a:xfrm>
            <a:off x="1430240" y="5540558"/>
            <a:ext cx="9085360" cy="1586545"/>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en-US" sz="2000" b="1" dirty="0" smtClean="0">
                <a:solidFill>
                  <a:srgbClr val="D8117D"/>
                </a:solidFill>
                <a:latin typeface="Arial Black" panose="020B0604020202020204" pitchFamily="34" charset="0"/>
                <a:cs typeface="Arial Black" panose="020B0604020202020204" pitchFamily="34" charset="0"/>
              </a:rPr>
              <a:t>/</a:t>
            </a:r>
            <a:r>
              <a:rPr lang="en-US" sz="2000" dirty="0" smtClean="0">
                <a:latin typeface="Arial" panose="020B0604020202020204" pitchFamily="34" charset="0"/>
                <a:cs typeface="Arial" panose="020B0604020202020204" pitchFamily="34" charset="0"/>
              </a:rPr>
              <a:t> In Massachusetts only, this is a POS (point of service) plan, meaning:</a:t>
            </a:r>
            <a:endParaRPr lang="en-US" sz="2000" dirty="0">
              <a:latin typeface="Arial" panose="020B0604020202020204" pitchFamily="34" charset="0"/>
              <a:cs typeface="Arial" panose="020B0604020202020204" pitchFamily="34" charset="0"/>
            </a:endParaRPr>
          </a:p>
          <a:p>
            <a:pPr marL="749300" indent="-342900" algn="l">
              <a:lnSpc>
                <a:spcPct val="120000"/>
              </a:lnSpc>
              <a:buClr>
                <a:schemeClr val="accent3"/>
              </a:buClr>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Must see a Primary Care Physician (PCP) within the MA network.</a:t>
            </a:r>
            <a:endParaRPr lang="en-US" sz="1800" dirty="0">
              <a:latin typeface="Arial" panose="020B0604020202020204" pitchFamily="34" charset="0"/>
              <a:cs typeface="Arial" panose="020B0604020202020204" pitchFamily="34" charset="0"/>
            </a:endParaRPr>
          </a:p>
          <a:p>
            <a:pPr marL="749300" indent="-342900" algn="l">
              <a:lnSpc>
                <a:spcPct val="120000"/>
              </a:lnSpc>
              <a:buClr>
                <a:schemeClr val="accent3"/>
              </a:buClr>
              <a:buFont typeface="Wingdings" panose="05000000000000000000" pitchFamily="2" charset="2"/>
              <a:buChar char="§"/>
            </a:pPr>
            <a:r>
              <a:rPr lang="en-US" sz="1800" dirty="0" smtClean="0">
                <a:latin typeface="Arial" panose="020B0604020202020204" pitchFamily="34" charset="0"/>
                <a:cs typeface="Arial" panose="020B0604020202020204" pitchFamily="34" charset="0"/>
              </a:rPr>
              <a:t>Referrals required for specialty care.</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9043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blue shirt&#10;&#10;Description automatically generated">
            <a:extLst>
              <a:ext uri="{FF2B5EF4-FFF2-40B4-BE49-F238E27FC236}">
                <a16:creationId xmlns:a16="http://schemas.microsoft.com/office/drawing/2014/main" xmlns="" id="{D37CCE11-6EC4-7F4E-BB4C-C746756389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91600" y="1828800"/>
            <a:ext cx="3200400" cy="5029200"/>
          </a:xfrm>
          <a:prstGeom prst="rect">
            <a:avLst/>
          </a:prstGeom>
        </p:spPr>
      </p:pic>
      <p:sp>
        <p:nvSpPr>
          <p:cNvPr id="4" name="Title 1">
            <a:extLst>
              <a:ext uri="{FF2B5EF4-FFF2-40B4-BE49-F238E27FC236}">
                <a16:creationId xmlns:a16="http://schemas.microsoft.com/office/drawing/2014/main" xmlns="" id="{38ED8A3B-7CB9-CC43-AE40-C77E336E8538}"/>
              </a:ext>
            </a:extLst>
          </p:cNvPr>
          <p:cNvSpPr txBox="1">
            <a:spLocks/>
          </p:cNvSpPr>
          <p:nvPr/>
        </p:nvSpPr>
        <p:spPr>
          <a:xfrm>
            <a:off x="725161" y="790423"/>
            <a:ext cx="9688839" cy="112231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4800" spc="-200" dirty="0" smtClean="0">
                <a:solidFill>
                  <a:srgbClr val="99222E"/>
                </a:solidFill>
                <a:latin typeface="Arial Black"/>
                <a:cs typeface="Arial Black"/>
              </a:rPr>
              <a:t>FLEXIBLE SPENDING ACCOUNT (FSA)</a:t>
            </a:r>
            <a:endParaRPr lang="en-US" sz="4800" spc="-200" dirty="0">
              <a:solidFill>
                <a:srgbClr val="99222E"/>
              </a:solidFill>
              <a:latin typeface="Arial Black"/>
              <a:cs typeface="Arial Black"/>
            </a:endParaRPr>
          </a:p>
        </p:txBody>
      </p:sp>
      <p:sp>
        <p:nvSpPr>
          <p:cNvPr id="5" name="Title 1">
            <a:extLst>
              <a:ext uri="{FF2B5EF4-FFF2-40B4-BE49-F238E27FC236}">
                <a16:creationId xmlns:a16="http://schemas.microsoft.com/office/drawing/2014/main" xmlns="" id="{4F519576-A317-0A43-9E77-3771B4D95986}"/>
              </a:ext>
            </a:extLst>
          </p:cNvPr>
          <p:cNvSpPr txBox="1">
            <a:spLocks/>
          </p:cNvSpPr>
          <p:nvPr/>
        </p:nvSpPr>
        <p:spPr>
          <a:xfrm>
            <a:off x="736178" y="1918199"/>
            <a:ext cx="7514722" cy="8255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latin typeface="Arial" panose="020B0604020202020204" pitchFamily="34" charset="0"/>
                <a:cs typeface="Arial" panose="020B0604020202020204" pitchFamily="34" charset="0"/>
              </a:rPr>
              <a:t>Administered through </a:t>
            </a:r>
            <a:r>
              <a:rPr lang="en-US" sz="2800" dirty="0" err="1" smtClean="0">
                <a:latin typeface="Arial" panose="020B0604020202020204" pitchFamily="34" charset="0"/>
                <a:cs typeface="Arial" panose="020B0604020202020204" pitchFamily="34" charset="0"/>
              </a:rPr>
              <a:t>WageWorks</a:t>
            </a:r>
            <a:endParaRPr lang="en-US" sz="2800"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xmlns="" id="{CE5BAEB0-8555-9740-B2C5-5CF50210EAFB}"/>
              </a:ext>
            </a:extLst>
          </p:cNvPr>
          <p:cNvSpPr txBox="1">
            <a:spLocks/>
          </p:cNvSpPr>
          <p:nvPr/>
        </p:nvSpPr>
        <p:spPr>
          <a:xfrm>
            <a:off x="736178" y="2716969"/>
            <a:ext cx="9677822" cy="1586545"/>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20000"/>
              </a:lnSpc>
            </a:pPr>
            <a:r>
              <a:rPr lang="en-US" sz="2400" b="1" dirty="0">
                <a:solidFill>
                  <a:srgbClr val="D8117D"/>
                </a:solidFill>
                <a:latin typeface="Arial Black" panose="020B0604020202020204" pitchFamily="34" charset="0"/>
                <a:cs typeface="Arial Black" panose="020B0604020202020204" pitchFamily="34" charset="0"/>
              </a:rPr>
              <a:t>/</a:t>
            </a:r>
            <a:r>
              <a:rPr lang="en-US" sz="2400" dirty="0">
                <a:latin typeface="Arial" panose="020B0604020202020204" pitchFamily="34" charset="0"/>
                <a:cs typeface="Arial" panose="020B0604020202020204" pitchFamily="34" charset="0"/>
              </a:rPr>
              <a:t> No medical enrollment </a:t>
            </a:r>
            <a:r>
              <a:rPr lang="en-US" sz="2400" dirty="0" smtClean="0">
                <a:latin typeface="Arial" panose="020B0604020202020204" pitchFamily="34" charset="0"/>
                <a:cs typeface="Arial" panose="020B0604020202020204" pitchFamily="34" charset="0"/>
              </a:rPr>
              <a:t>required.</a:t>
            </a:r>
            <a:endParaRPr lang="en-US" sz="2400" dirty="0">
              <a:latin typeface="Arial" panose="020B0604020202020204" pitchFamily="34" charset="0"/>
              <a:cs typeface="Arial" panose="020B0604020202020204" pitchFamily="34" charset="0"/>
            </a:endParaRPr>
          </a:p>
          <a:p>
            <a:pPr algn="l">
              <a:lnSpc>
                <a:spcPct val="120000"/>
              </a:lnSpc>
            </a:pPr>
            <a:r>
              <a:rPr lang="en-US" sz="2400" b="1" dirty="0">
                <a:solidFill>
                  <a:srgbClr val="D8117D"/>
                </a:solidFill>
                <a:latin typeface="Arial Black" panose="020B0604020202020204" pitchFamily="34" charset="0"/>
                <a:cs typeface="Arial Black" panose="020B0604020202020204" pitchFamily="34" charset="0"/>
              </a:rPr>
              <a:t>/</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Card </a:t>
            </a:r>
            <a:r>
              <a:rPr lang="en-US" sz="2400" dirty="0">
                <a:latin typeface="Arial" panose="020B0604020202020204" pitchFamily="34" charset="0"/>
                <a:cs typeface="Arial" panose="020B0604020202020204" pitchFamily="34" charset="0"/>
              </a:rPr>
              <a:t>is front-loaded with Associate’s annual </a:t>
            </a:r>
            <a:r>
              <a:rPr lang="en-US" sz="2400" dirty="0" smtClean="0">
                <a:latin typeface="Arial" panose="020B0604020202020204" pitchFamily="34" charset="0"/>
                <a:cs typeface="Arial" panose="020B0604020202020204" pitchFamily="34" charset="0"/>
              </a:rPr>
              <a:t>election.</a:t>
            </a:r>
            <a:endParaRPr lang="en-US" sz="2400" dirty="0">
              <a:latin typeface="Arial" panose="020B0604020202020204" pitchFamily="34" charset="0"/>
              <a:cs typeface="Arial" panose="020B0604020202020204" pitchFamily="34" charset="0"/>
            </a:endParaRPr>
          </a:p>
          <a:p>
            <a:pPr algn="l">
              <a:lnSpc>
                <a:spcPct val="120000"/>
              </a:lnSpc>
            </a:pPr>
            <a:r>
              <a:rPr lang="en-US" sz="2400" b="1" dirty="0">
                <a:solidFill>
                  <a:srgbClr val="D8117D"/>
                </a:solidFill>
                <a:latin typeface="Arial Black" panose="020B0604020202020204" pitchFamily="34" charset="0"/>
                <a:cs typeface="Arial Black" panose="020B0604020202020204" pitchFamily="34" charset="0"/>
              </a:rPr>
              <a:t>/</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CANNOT </a:t>
            </a:r>
            <a:r>
              <a:rPr lang="en-US" sz="2400" dirty="0">
                <a:latin typeface="Arial" panose="020B0604020202020204" pitchFamily="34" charset="0"/>
                <a:cs typeface="Arial" panose="020B0604020202020204" pitchFamily="34" charset="0"/>
              </a:rPr>
              <a:t>change election (except for specific qualifying life events</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algn="l">
              <a:lnSpc>
                <a:spcPct val="120000"/>
              </a:lnSpc>
            </a:pPr>
            <a:r>
              <a:rPr lang="en-US" sz="2400" b="1" dirty="0">
                <a:solidFill>
                  <a:srgbClr val="D8117D"/>
                </a:solidFill>
                <a:latin typeface="Arial Black" panose="020B0604020202020204" pitchFamily="34" charset="0"/>
                <a:cs typeface="Arial Black" panose="020B0604020202020204" pitchFamily="34" charset="0"/>
              </a:rPr>
              <a:t>/</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Can </a:t>
            </a:r>
            <a:r>
              <a:rPr lang="en-US" sz="2400" dirty="0">
                <a:latin typeface="Arial" panose="020B0604020202020204" pitchFamily="34" charset="0"/>
                <a:cs typeface="Arial" panose="020B0604020202020204" pitchFamily="34" charset="0"/>
              </a:rPr>
              <a:t>carry over a maximum of $550 of unused funds at the end of the </a:t>
            </a:r>
            <a:r>
              <a:rPr lang="en-US" sz="2400" dirty="0" smtClean="0">
                <a:latin typeface="Arial" panose="020B0604020202020204" pitchFamily="34" charset="0"/>
                <a:cs typeface="Arial" panose="020B0604020202020204" pitchFamily="34" charset="0"/>
              </a:rPr>
              <a:t/>
            </a:r>
            <a:br>
              <a:rPr lang="en-US" sz="2400" dirty="0" smtClean="0">
                <a:latin typeface="Arial" panose="020B0604020202020204" pitchFamily="34" charset="0"/>
                <a:cs typeface="Arial" panose="020B0604020202020204" pitchFamily="34" charset="0"/>
              </a:rPr>
            </a:br>
            <a:r>
              <a:rPr lang="en-US" sz="1800" dirty="0" smtClean="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plan </a:t>
            </a:r>
            <a:r>
              <a:rPr lang="en-US" sz="2400" dirty="0">
                <a:latin typeface="Arial" panose="020B0604020202020204" pitchFamily="34" charset="0"/>
                <a:cs typeface="Arial" panose="020B0604020202020204" pitchFamily="34" charset="0"/>
              </a:rPr>
              <a:t>year (July 31). All other moneys will be forfeited.</a:t>
            </a:r>
          </a:p>
          <a:p>
            <a:pPr algn="l">
              <a:lnSpc>
                <a:spcPct val="120000"/>
              </a:lnSpc>
            </a:pPr>
            <a:r>
              <a:rPr lang="en-US" sz="2400" b="1" dirty="0">
                <a:solidFill>
                  <a:srgbClr val="D8117D"/>
                </a:solidFill>
                <a:latin typeface="Arial Black" panose="020B0604020202020204" pitchFamily="34" charset="0"/>
                <a:cs typeface="Arial Black" panose="020B0604020202020204" pitchFamily="34" charset="0"/>
              </a:rPr>
              <a:t>/</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No </a:t>
            </a:r>
            <a:r>
              <a:rPr lang="en-US" sz="2400" dirty="0">
                <a:latin typeface="Arial" panose="020B0604020202020204" pitchFamily="34" charset="0"/>
                <a:cs typeface="Arial" panose="020B0604020202020204" pitchFamily="34" charset="0"/>
              </a:rPr>
              <a:t>Company </a:t>
            </a:r>
            <a:r>
              <a:rPr lang="en-US" sz="2400" dirty="0" smtClean="0">
                <a:latin typeface="Arial" panose="020B0604020202020204" pitchFamily="34" charset="0"/>
                <a:cs typeface="Arial" panose="020B0604020202020204" pitchFamily="34" charset="0"/>
              </a:rPr>
              <a:t>contribution.</a:t>
            </a:r>
            <a:endParaRPr lang="en-US" sz="2400" dirty="0">
              <a:latin typeface="Arial" panose="020B0604020202020204" pitchFamily="34" charset="0"/>
              <a:cs typeface="Arial" panose="020B0604020202020204" pitchFamily="34" charset="0"/>
            </a:endParaRPr>
          </a:p>
          <a:p>
            <a:pPr algn="l">
              <a:lnSpc>
                <a:spcPct val="120000"/>
              </a:lnSpc>
            </a:pPr>
            <a:r>
              <a:rPr lang="en-US" sz="2400" b="1" dirty="0">
                <a:solidFill>
                  <a:srgbClr val="D8117D"/>
                </a:solidFill>
                <a:latin typeface="Arial Black" panose="020B0604020202020204" pitchFamily="34" charset="0"/>
                <a:cs typeface="Arial Black" panose="020B0604020202020204" pitchFamily="34" charset="0"/>
              </a:rPr>
              <a:t>/</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Maximum </a:t>
            </a:r>
            <a:r>
              <a:rPr lang="en-US" sz="2400" dirty="0">
                <a:latin typeface="Arial" panose="020B0604020202020204" pitchFamily="34" charset="0"/>
                <a:cs typeface="Arial" panose="020B0604020202020204" pitchFamily="34" charset="0"/>
              </a:rPr>
              <a:t>Associate contribution (2020 - 2021) of $</a:t>
            </a:r>
            <a:r>
              <a:rPr lang="en-US" sz="2400" dirty="0" smtClean="0">
                <a:latin typeface="Arial" panose="020B0604020202020204" pitchFamily="34" charset="0"/>
                <a:cs typeface="Arial" panose="020B0604020202020204" pitchFamily="34" charset="0"/>
              </a:rPr>
              <a:t>2,750.</a:t>
            </a:r>
            <a:endParaRPr lang="en-US" sz="2400" dirty="0">
              <a:latin typeface="Arial" panose="020B0604020202020204" pitchFamily="34" charset="0"/>
              <a:cs typeface="Arial" panose="020B0604020202020204" pitchFamily="34" charset="0"/>
            </a:endParaRPr>
          </a:p>
          <a:p>
            <a:pPr algn="l">
              <a:lnSpc>
                <a:spcPct val="120000"/>
              </a:lnSpc>
            </a:pPr>
            <a:r>
              <a:rPr lang="en-US" sz="2400" b="1" dirty="0">
                <a:solidFill>
                  <a:srgbClr val="D8117D"/>
                </a:solidFill>
                <a:latin typeface="Arial Black" panose="020B0604020202020204" pitchFamily="34" charset="0"/>
                <a:cs typeface="Arial Black" panose="020B0604020202020204" pitchFamily="34" charset="0"/>
              </a:rPr>
              <a:t>/</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Need </a:t>
            </a:r>
            <a:r>
              <a:rPr lang="en-US" sz="2400" dirty="0">
                <a:latin typeface="Arial" panose="020B0604020202020204" pitchFamily="34" charset="0"/>
                <a:cs typeface="Arial" panose="020B0604020202020204" pitchFamily="34" charset="0"/>
              </a:rPr>
              <a:t>to re-enroll every Open </a:t>
            </a:r>
            <a:r>
              <a:rPr lang="en-US" sz="2400" dirty="0" smtClean="0">
                <a:latin typeface="Arial" panose="020B0604020202020204" pitchFamily="34" charset="0"/>
                <a:cs typeface="Arial" panose="020B0604020202020204" pitchFamily="34" charset="0"/>
              </a:rPr>
              <a:t>Enrollment.</a:t>
            </a:r>
            <a:endParaRPr lang="en-US" sz="2400" dirty="0">
              <a:latin typeface="Arial" panose="020B0604020202020204" pitchFamily="34" charset="0"/>
              <a:cs typeface="Arial" panose="020B0604020202020204" pitchFamily="34" charset="0"/>
            </a:endParaRPr>
          </a:p>
          <a:p>
            <a:pPr algn="l">
              <a:lnSpc>
                <a:spcPct val="120000"/>
              </a:lnSpc>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8783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prstGeom prst="rect">
            <a:avLst/>
          </a:prstGeom>
        </p:spPr>
        <p:txBody>
          <a:bodyPr>
            <a:noAutofit/>
          </a:bodyPr>
          <a:lstStyle/>
          <a:p>
            <a:pPr marL="0" indent="0">
              <a:buNone/>
              <a:defRPr/>
            </a:pPr>
            <a:r>
              <a:rPr lang="en-US" sz="3600" b="1" spc="-133" dirty="0">
                <a:solidFill>
                  <a:schemeClr val="accent6"/>
                </a:solidFill>
                <a:latin typeface="Arial Black" panose="020B0A04020102020204" pitchFamily="34" charset="0"/>
                <a:cs typeface="Arial"/>
              </a:rPr>
              <a:t>PRESCRIPTION MEDICATION </a:t>
            </a:r>
            <a:r>
              <a:rPr lang="en-US" sz="3600" b="1" spc="-133" dirty="0" smtClean="0">
                <a:solidFill>
                  <a:schemeClr val="accent6"/>
                </a:solidFill>
                <a:latin typeface="Arial Black" panose="020B0A04020102020204" pitchFamily="34" charset="0"/>
                <a:cs typeface="Arial"/>
              </a:rPr>
              <a:t>FEATURES</a:t>
            </a:r>
            <a:endParaRPr lang="en-US" sz="3600" b="1" spc="-133" dirty="0">
              <a:solidFill>
                <a:schemeClr val="accent6"/>
              </a:solidFill>
              <a:latin typeface="Arial Black" panose="020B0A04020102020204" pitchFamily="34" charset="0"/>
              <a:cs typeface="Arial"/>
            </a:endParaRPr>
          </a:p>
        </p:txBody>
      </p:sp>
      <p:sp>
        <p:nvSpPr>
          <p:cNvPr id="5" name="Text Placeholder 4"/>
          <p:cNvSpPr>
            <a:spLocks noGrp="1"/>
          </p:cNvSpPr>
          <p:nvPr>
            <p:ph type="body" sz="quarter" idx="13"/>
          </p:nvPr>
        </p:nvSpPr>
        <p:spPr>
          <a:xfrm>
            <a:off x="1061357" y="5251123"/>
            <a:ext cx="8916020" cy="976057"/>
          </a:xfrm>
        </p:spPr>
        <p:txBody>
          <a:bodyPr/>
          <a:lstStyle/>
          <a:p>
            <a:pPr marL="115888" lvl="1" indent="-115888">
              <a:buClr>
                <a:srgbClr val="BA0000"/>
              </a:buClr>
              <a:buNone/>
              <a:defRPr/>
            </a:pPr>
            <a:r>
              <a:rPr lang="en-US" sz="2000" b="1" dirty="0">
                <a:solidFill>
                  <a:schemeClr val="accent3"/>
                </a:solidFill>
                <a:latin typeface="Arial Black" panose="020B0604020202020204" pitchFamily="34" charset="0"/>
                <a:cs typeface="Arial Black" panose="020B0604020202020204" pitchFamily="34" charset="0"/>
              </a:rPr>
              <a:t>/</a:t>
            </a:r>
            <a:r>
              <a:rPr lang="en-US" sz="2000" dirty="0">
                <a:solidFill>
                  <a:schemeClr val="accent3"/>
                </a:solidFill>
                <a:latin typeface="Arial" panose="020B0604020202020204" pitchFamily="34" charset="0"/>
                <a:cs typeface="Arial" panose="020B0604020202020204" pitchFamily="34" charset="0"/>
              </a:rPr>
              <a:t> </a:t>
            </a:r>
            <a:r>
              <a:rPr lang="en-US" sz="2133" dirty="0" smtClean="0">
                <a:solidFill>
                  <a:schemeClr val="tx1"/>
                </a:solidFill>
                <a:latin typeface="Arial" panose="020B0604020202020204" pitchFamily="34" charset="0"/>
                <a:cs typeface="Arial" panose="020B0604020202020204" pitchFamily="34" charset="0"/>
              </a:rPr>
              <a:t>If </a:t>
            </a:r>
            <a:r>
              <a:rPr lang="en-US" sz="2133" dirty="0">
                <a:solidFill>
                  <a:schemeClr val="tx1"/>
                </a:solidFill>
                <a:latin typeface="Arial" panose="020B0604020202020204" pitchFamily="34" charset="0"/>
                <a:cs typeface="Arial" panose="020B0604020202020204" pitchFamily="34" charset="0"/>
              </a:rPr>
              <a:t>enrolled in Consumer’s Choice, you will be responsible for the full cost for non-preventive prescriptions until your deductible is met.</a:t>
            </a:r>
          </a:p>
        </p:txBody>
      </p:sp>
      <p:graphicFrame>
        <p:nvGraphicFramePr>
          <p:cNvPr id="16" name="Table 15"/>
          <p:cNvGraphicFramePr>
            <a:graphicFrameLocks noGrp="1"/>
          </p:cNvGraphicFramePr>
          <p:nvPr>
            <p:extLst>
              <p:ext uri="{D42A27DB-BD31-4B8C-83A1-F6EECF244321}">
                <p14:modId xmlns:p14="http://schemas.microsoft.com/office/powerpoint/2010/main" val="2799136532"/>
              </p:ext>
            </p:extLst>
          </p:nvPr>
        </p:nvGraphicFramePr>
        <p:xfrm>
          <a:off x="1239758" y="2040746"/>
          <a:ext cx="8899665" cy="2693103"/>
        </p:xfrm>
        <a:graphic>
          <a:graphicData uri="http://schemas.openxmlformats.org/drawingml/2006/table">
            <a:tbl>
              <a:tblPr firstRow="1" bandRow="1">
                <a:tableStyleId>{F5AB1C69-6EDB-4FF4-983F-18BD219EF322}</a:tableStyleId>
              </a:tblPr>
              <a:tblGrid>
                <a:gridCol w="3077599"/>
                <a:gridCol w="2946028"/>
                <a:gridCol w="2876038"/>
              </a:tblGrid>
              <a:tr h="649581">
                <a:tc>
                  <a:txBody>
                    <a:bodyPr/>
                    <a:lstStyle/>
                    <a:p>
                      <a:pPr algn="ctr"/>
                      <a:endParaRPr lang="en-US" sz="1900" b="0" dirty="0">
                        <a:latin typeface="Arial" panose="020B0604020202020204" pitchFamily="34" charset="0"/>
                        <a:cs typeface="Arial" panose="020B0604020202020204" pitchFamily="34" charset="0"/>
                      </a:endParaRPr>
                    </a:p>
                  </a:txBody>
                  <a:tcPr marL="121920" marR="121920" marT="45707" marB="45707" anchor="ctr"/>
                </a:tc>
                <a:tc>
                  <a:txBody>
                    <a:bodyPr/>
                    <a:lstStyle/>
                    <a:p>
                      <a:pPr algn="ctr"/>
                      <a:r>
                        <a:rPr lang="en-US" sz="1800" dirty="0" smtClean="0"/>
                        <a:t>Retail Pharmacy </a:t>
                      </a:r>
                    </a:p>
                    <a:p>
                      <a:pPr algn="ctr"/>
                      <a:r>
                        <a:rPr lang="en-US" sz="1800" dirty="0" smtClean="0"/>
                        <a:t>(up to 30-day</a:t>
                      </a:r>
                      <a:r>
                        <a:rPr lang="en-US" sz="1800" baseline="0" dirty="0" smtClean="0"/>
                        <a:t> supply)</a:t>
                      </a:r>
                      <a:endParaRPr lang="en-US" sz="1800" dirty="0">
                        <a:solidFill>
                          <a:srgbClr val="000000"/>
                        </a:solidFill>
                        <a:latin typeface="Arial" panose="020B0604020202020204" pitchFamily="34" charset="0"/>
                        <a:cs typeface="Arial" panose="020B0604020202020204" pitchFamily="34" charset="0"/>
                      </a:endParaRPr>
                    </a:p>
                  </a:txBody>
                  <a:tcPr marL="121920" marR="121920" marT="45707" marB="45707" anchor="ctr"/>
                </a:tc>
                <a:tc>
                  <a:txBody>
                    <a:bodyPr/>
                    <a:lstStyle/>
                    <a:p>
                      <a:pPr algn="ctr"/>
                      <a:r>
                        <a:rPr lang="en-US" sz="1800" dirty="0" smtClean="0"/>
                        <a:t>Mail Service </a:t>
                      </a:r>
                    </a:p>
                    <a:p>
                      <a:pPr algn="ctr"/>
                      <a:r>
                        <a:rPr lang="en-US" sz="1800" dirty="0" smtClean="0"/>
                        <a:t>(up to a 90-day</a:t>
                      </a:r>
                      <a:r>
                        <a:rPr lang="en-US" sz="1800" baseline="0" dirty="0" smtClean="0"/>
                        <a:t> supply)</a:t>
                      </a:r>
                      <a:endParaRPr lang="en-US" sz="1800" dirty="0">
                        <a:solidFill>
                          <a:srgbClr val="000000"/>
                        </a:solidFill>
                        <a:latin typeface="Arial" panose="020B0604020202020204" pitchFamily="34" charset="0"/>
                        <a:cs typeface="Arial" panose="020B0604020202020204" pitchFamily="34" charset="0"/>
                      </a:endParaRPr>
                    </a:p>
                  </a:txBody>
                  <a:tcPr marL="121920" marR="121920" marT="45707" marB="45707" anchor="ctr"/>
                </a:tc>
              </a:tr>
              <a:tr h="526518">
                <a:tc>
                  <a:txBody>
                    <a:bodyPr/>
                    <a:lstStyle/>
                    <a:p>
                      <a:pPr algn="ctr"/>
                      <a:r>
                        <a:rPr lang="en-US" sz="1800" dirty="0" smtClean="0"/>
                        <a:t>Tier 1</a:t>
                      </a:r>
                    </a:p>
                    <a:p>
                      <a:pPr algn="ctr"/>
                      <a:r>
                        <a:rPr lang="en-US" sz="1800" dirty="0" smtClean="0"/>
                        <a:t>Generic</a:t>
                      </a:r>
                      <a:endParaRPr lang="en-US" sz="1800" b="0" dirty="0">
                        <a:solidFill>
                          <a:schemeClr val="tx1"/>
                        </a:solidFill>
                        <a:latin typeface="Arial" panose="020B0604020202020204" pitchFamily="34" charset="0"/>
                        <a:ea typeface="Tahoma" panose="020B0604030504040204" pitchFamily="34" charset="0"/>
                        <a:cs typeface="Arial" panose="020B0604020202020204" pitchFamily="34" charset="0"/>
                      </a:endParaRPr>
                    </a:p>
                  </a:txBody>
                  <a:tcPr marL="121920" marR="121920" marT="45707" marB="45707" anchor="ctr"/>
                </a:tc>
                <a:tc>
                  <a:txBody>
                    <a:bodyPr/>
                    <a:lstStyle/>
                    <a:p>
                      <a:pPr algn="ctr"/>
                      <a:r>
                        <a:rPr lang="en-US" sz="1800" dirty="0" smtClean="0"/>
                        <a:t>$10 copayment</a:t>
                      </a:r>
                      <a:endParaRPr lang="en-US" sz="1800" dirty="0">
                        <a:solidFill>
                          <a:schemeClr val="tx1"/>
                        </a:solidFill>
                        <a:latin typeface="Arial" panose="020B0604020202020204" pitchFamily="34" charset="0"/>
                        <a:ea typeface="Tahoma" panose="020B0604030504040204" pitchFamily="34" charset="0"/>
                        <a:cs typeface="Arial" panose="020B0604020202020204" pitchFamily="34" charset="0"/>
                      </a:endParaRPr>
                    </a:p>
                  </a:txBody>
                  <a:tcPr marL="121920" marR="121920" marT="45707" marB="45707" anchor="ctr"/>
                </a:tc>
                <a:tc>
                  <a:txBody>
                    <a:bodyPr/>
                    <a:lstStyle/>
                    <a:p>
                      <a:pPr algn="ctr"/>
                      <a:r>
                        <a:rPr lang="en-US" sz="1800" dirty="0" smtClean="0"/>
                        <a:t>$20</a:t>
                      </a:r>
                      <a:r>
                        <a:rPr lang="en-US" sz="1800" baseline="0" dirty="0" smtClean="0"/>
                        <a:t> copayment</a:t>
                      </a:r>
                      <a:endParaRPr lang="en-US" sz="1800" dirty="0">
                        <a:solidFill>
                          <a:schemeClr val="tx1"/>
                        </a:solidFill>
                        <a:latin typeface="Arial" panose="020B0604020202020204" pitchFamily="34" charset="0"/>
                        <a:ea typeface="Tahoma" panose="020B0604030504040204" pitchFamily="34" charset="0"/>
                        <a:cs typeface="Arial" panose="020B0604020202020204" pitchFamily="34" charset="0"/>
                      </a:endParaRPr>
                    </a:p>
                  </a:txBody>
                  <a:tcPr marL="121920" marR="121920" marT="45707" marB="45707" anchor="ctr"/>
                </a:tc>
              </a:tr>
              <a:tr h="649581">
                <a:tc>
                  <a:txBody>
                    <a:bodyPr/>
                    <a:lstStyle/>
                    <a:p>
                      <a:pPr algn="ctr"/>
                      <a:r>
                        <a:rPr lang="en-US" sz="1800" dirty="0" smtClean="0"/>
                        <a:t>Tier 2</a:t>
                      </a:r>
                    </a:p>
                    <a:p>
                      <a:pPr algn="ctr"/>
                      <a:r>
                        <a:rPr lang="en-US" sz="1800" dirty="0" smtClean="0"/>
                        <a:t>Preferred Brand Name</a:t>
                      </a:r>
                      <a:endParaRPr lang="en-US" sz="1800" b="0" dirty="0">
                        <a:solidFill>
                          <a:schemeClr val="tx1"/>
                        </a:solidFill>
                        <a:latin typeface="Arial" panose="020B0604020202020204" pitchFamily="34" charset="0"/>
                        <a:ea typeface="Tahoma" panose="020B0604030504040204" pitchFamily="34" charset="0"/>
                        <a:cs typeface="Arial" panose="020B0604020202020204" pitchFamily="34" charset="0"/>
                      </a:endParaRPr>
                    </a:p>
                  </a:txBody>
                  <a:tcPr marL="121920" marR="121920" marT="45707" marB="45707" anchor="ctr"/>
                </a:tc>
                <a:tc>
                  <a:txBody>
                    <a:bodyPr/>
                    <a:lstStyle/>
                    <a:p>
                      <a:pPr algn="ctr"/>
                      <a:r>
                        <a:rPr lang="en-US" sz="1800" dirty="0" smtClean="0"/>
                        <a:t>$35 copayment</a:t>
                      </a:r>
                      <a:endParaRPr lang="en-US" sz="1800" dirty="0">
                        <a:solidFill>
                          <a:schemeClr val="tx1"/>
                        </a:solidFill>
                        <a:latin typeface="Arial" panose="020B0604020202020204" pitchFamily="34" charset="0"/>
                        <a:ea typeface="Tahoma" panose="020B0604030504040204" pitchFamily="34" charset="0"/>
                        <a:cs typeface="Arial" panose="020B0604020202020204" pitchFamily="34" charset="0"/>
                      </a:endParaRPr>
                    </a:p>
                  </a:txBody>
                  <a:tcPr marL="121920" marR="121920" marT="45707" marB="45707" anchor="ctr"/>
                </a:tc>
                <a:tc>
                  <a:txBody>
                    <a:bodyPr/>
                    <a:lstStyle/>
                    <a:p>
                      <a:pPr algn="ctr"/>
                      <a:r>
                        <a:rPr lang="en-US" sz="1800" dirty="0" smtClean="0"/>
                        <a:t>$85 copayment</a:t>
                      </a:r>
                      <a:endParaRPr lang="en-US" sz="1800" dirty="0">
                        <a:solidFill>
                          <a:schemeClr val="tx1"/>
                        </a:solidFill>
                        <a:latin typeface="Arial" panose="020B0604020202020204" pitchFamily="34" charset="0"/>
                        <a:ea typeface="Tahoma" panose="020B0604030504040204" pitchFamily="34" charset="0"/>
                        <a:cs typeface="Arial" panose="020B0604020202020204" pitchFamily="34" charset="0"/>
                      </a:endParaRPr>
                    </a:p>
                  </a:txBody>
                  <a:tcPr marL="121920" marR="121920" marT="45707" marB="45707" anchor="ctr"/>
                </a:tc>
              </a:tr>
              <a:tr h="753887">
                <a:tc>
                  <a:txBody>
                    <a:bodyPr/>
                    <a:lstStyle/>
                    <a:p>
                      <a:pPr algn="ctr"/>
                      <a:r>
                        <a:rPr lang="en-US" sz="1800" dirty="0" smtClean="0"/>
                        <a:t>Tier 3</a:t>
                      </a:r>
                    </a:p>
                    <a:p>
                      <a:pPr algn="ctr"/>
                      <a:r>
                        <a:rPr lang="en-US" sz="1800" dirty="0" smtClean="0"/>
                        <a:t>Non-Preferred Brand Name</a:t>
                      </a:r>
                      <a:endParaRPr lang="en-US" sz="1800" b="0" dirty="0">
                        <a:solidFill>
                          <a:schemeClr val="tx1"/>
                        </a:solidFill>
                        <a:latin typeface="Arial" panose="020B0604020202020204" pitchFamily="34" charset="0"/>
                        <a:ea typeface="Tahoma" panose="020B0604030504040204" pitchFamily="34" charset="0"/>
                        <a:cs typeface="Arial" panose="020B0604020202020204" pitchFamily="34" charset="0"/>
                      </a:endParaRPr>
                    </a:p>
                  </a:txBody>
                  <a:tcPr marL="121920" marR="121920" marT="45707" marB="45707" anchor="ctr"/>
                </a:tc>
                <a:tc>
                  <a:txBody>
                    <a:bodyPr/>
                    <a:lstStyle/>
                    <a:p>
                      <a:pPr algn="ctr"/>
                      <a:r>
                        <a:rPr lang="en-US" sz="1800" dirty="0" smtClean="0"/>
                        <a:t>$50 copayment</a:t>
                      </a:r>
                      <a:endParaRPr lang="en-US" sz="1800" dirty="0">
                        <a:solidFill>
                          <a:schemeClr val="tx1"/>
                        </a:solidFill>
                        <a:latin typeface="Arial" panose="020B0604020202020204" pitchFamily="34" charset="0"/>
                        <a:ea typeface="Tahoma" panose="020B0604030504040204" pitchFamily="34" charset="0"/>
                        <a:cs typeface="Arial" panose="020B0604020202020204" pitchFamily="34" charset="0"/>
                      </a:endParaRPr>
                    </a:p>
                  </a:txBody>
                  <a:tcPr marL="121920" marR="121920" marT="45707" marB="45707" anchor="ctr"/>
                </a:tc>
                <a:tc>
                  <a:txBody>
                    <a:bodyPr/>
                    <a:lstStyle/>
                    <a:p>
                      <a:pPr algn="ctr"/>
                      <a:r>
                        <a:rPr lang="en-US" sz="1800" dirty="0" smtClean="0"/>
                        <a:t>$120 copayment</a:t>
                      </a:r>
                      <a:r>
                        <a:rPr lang="en-US" sz="1800" baseline="0" dirty="0" smtClean="0"/>
                        <a:t> </a:t>
                      </a:r>
                      <a:endParaRPr lang="en-US" sz="1800" dirty="0">
                        <a:solidFill>
                          <a:schemeClr val="tx1"/>
                        </a:solidFill>
                        <a:latin typeface="Arial" panose="020B0604020202020204" pitchFamily="34" charset="0"/>
                        <a:ea typeface="Tahoma" panose="020B0604030504040204" pitchFamily="34" charset="0"/>
                        <a:cs typeface="Arial" panose="020B0604020202020204" pitchFamily="34" charset="0"/>
                      </a:endParaRPr>
                    </a:p>
                  </a:txBody>
                  <a:tcPr marL="121920" marR="121920" marT="45707" marB="45707" anchor="ctr"/>
                </a:tc>
              </a:tr>
            </a:tbl>
          </a:graphicData>
        </a:graphic>
      </p:graphicFrame>
      <p:sp>
        <p:nvSpPr>
          <p:cNvPr id="9" name="Title 1">
            <a:extLst>
              <a:ext uri="{FF2B5EF4-FFF2-40B4-BE49-F238E27FC236}">
                <a16:creationId xmlns:a16="http://schemas.microsoft.com/office/drawing/2014/main" xmlns="" id="{4F519576-A317-0A43-9E77-3771B4D95986}"/>
              </a:ext>
            </a:extLst>
          </p:cNvPr>
          <p:cNvSpPr txBox="1">
            <a:spLocks/>
          </p:cNvSpPr>
          <p:nvPr/>
        </p:nvSpPr>
        <p:spPr>
          <a:xfrm>
            <a:off x="1061357" y="1101075"/>
            <a:ext cx="7514722" cy="8255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latin typeface="Arial" panose="020B0604020202020204" pitchFamily="34" charset="0"/>
                <a:cs typeface="Arial" panose="020B0604020202020204" pitchFamily="34" charset="0"/>
              </a:rPr>
              <a:t>Administered by Express Scripts</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38499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purple blanket&#10;&#10;Description automatically generated">
            <a:extLst>
              <a:ext uri="{FF2B5EF4-FFF2-40B4-BE49-F238E27FC236}">
                <a16:creationId xmlns:a16="http://schemas.microsoft.com/office/drawing/2014/main" xmlns="" id="{E319BCA9-9ACA-E747-84D6-A10B12CE585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905000" cy="6858000"/>
          </a:xfrm>
          <a:prstGeom prst="rect">
            <a:avLst/>
          </a:prstGeom>
        </p:spPr>
      </p:pic>
      <p:sp>
        <p:nvSpPr>
          <p:cNvPr id="4" name="Title 1">
            <a:extLst>
              <a:ext uri="{FF2B5EF4-FFF2-40B4-BE49-F238E27FC236}">
                <a16:creationId xmlns:a16="http://schemas.microsoft.com/office/drawing/2014/main" xmlns="" id="{EDD9C1FB-7851-9749-8511-2280F6AE6787}"/>
              </a:ext>
            </a:extLst>
          </p:cNvPr>
          <p:cNvSpPr txBox="1">
            <a:spLocks/>
          </p:cNvSpPr>
          <p:nvPr/>
        </p:nvSpPr>
        <p:spPr>
          <a:xfrm>
            <a:off x="2338639" y="771039"/>
            <a:ext cx="7514722" cy="112231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4800" spc="-200" dirty="0" smtClean="0">
                <a:solidFill>
                  <a:srgbClr val="99222E"/>
                </a:solidFill>
                <a:latin typeface="Arial Black"/>
                <a:cs typeface="Arial Black"/>
              </a:rPr>
              <a:t>ALEX</a:t>
            </a:r>
            <a:r>
              <a:rPr lang="en-US" sz="4800" spc="-200" baseline="30000" dirty="0" smtClean="0">
                <a:solidFill>
                  <a:srgbClr val="99222E"/>
                </a:solidFill>
                <a:latin typeface="Arial Black"/>
                <a:cs typeface="Arial Black"/>
              </a:rPr>
              <a:t>®</a:t>
            </a:r>
            <a:endParaRPr lang="en-US" sz="4800" spc="-200" baseline="30000" dirty="0">
              <a:solidFill>
                <a:srgbClr val="99222E"/>
              </a:solidFill>
              <a:latin typeface="Arial Black"/>
              <a:cs typeface="Arial Black"/>
            </a:endParaRPr>
          </a:p>
        </p:txBody>
      </p:sp>
      <p:sp>
        <p:nvSpPr>
          <p:cNvPr id="7" name="Rectangle 5"/>
          <p:cNvSpPr>
            <a:spLocks noChangeArrowheads="1"/>
          </p:cNvSpPr>
          <p:nvPr/>
        </p:nvSpPr>
        <p:spPr bwMode="auto">
          <a:xfrm>
            <a:off x="2338639" y="2647646"/>
            <a:ext cx="6603999" cy="2703287"/>
          </a:xfrm>
          <a:prstGeom prst="rect">
            <a:avLst/>
          </a:prstGeom>
          <a:noFill/>
          <a:ln w="9525">
            <a:noFill/>
            <a:miter lim="800000"/>
            <a:headEnd/>
            <a:tailEnd/>
          </a:ln>
        </p:spPr>
        <p:txBody>
          <a:bodyPr lIns="122767" tIns="61384" rIns="122767" bIns="61384"/>
          <a:lstStyle/>
          <a:p>
            <a:pPr defTabSz="1219170" eaLnBrk="0" fontAlgn="base" hangingPunct="0">
              <a:spcBef>
                <a:spcPts val="1600"/>
              </a:spcBef>
              <a:spcAft>
                <a:spcPct val="0"/>
              </a:spcAft>
              <a:buClr>
                <a:srgbClr val="BA0000"/>
              </a:buClr>
              <a:buSzPct val="65000"/>
              <a:defRPr/>
            </a:pPr>
            <a:r>
              <a:rPr lang="en-US" sz="2400" b="1" dirty="0">
                <a:solidFill>
                  <a:srgbClr val="D8117D"/>
                </a:solidFill>
                <a:latin typeface="Arial Black" panose="020B0604020202020204" pitchFamily="34" charset="0"/>
                <a:cs typeface="Arial Black" panose="020B0604020202020204" pitchFamily="34" charset="0"/>
              </a:rPr>
              <a:t>/</a:t>
            </a:r>
            <a:r>
              <a:rPr lang="en-US" sz="2400" dirty="0">
                <a:latin typeface="Arial" panose="020B0604020202020204" pitchFamily="34" charset="0"/>
                <a:cs typeface="Arial" panose="020B0604020202020204" pitchFamily="34" charset="0"/>
              </a:rPr>
              <a:t> </a:t>
            </a:r>
            <a:r>
              <a:rPr kumimoji="1" lang="en-US" sz="2400" dirty="0" smtClean="0">
                <a:latin typeface="Arial" panose="020B0604020202020204" pitchFamily="34" charset="0"/>
                <a:cs typeface="Arial" panose="020B0604020202020204" pitchFamily="34" charset="0"/>
              </a:rPr>
              <a:t>Online </a:t>
            </a:r>
            <a:r>
              <a:rPr kumimoji="1" lang="en-US" sz="2400" dirty="0">
                <a:latin typeface="Arial" panose="020B0604020202020204" pitchFamily="34" charset="0"/>
                <a:cs typeface="Arial" panose="020B0604020202020204" pitchFamily="34" charset="0"/>
              </a:rPr>
              <a:t>Decision Support </a:t>
            </a:r>
            <a:r>
              <a:rPr kumimoji="1" lang="en-US" sz="2400" dirty="0" smtClean="0">
                <a:latin typeface="Arial" panose="020B0604020202020204" pitchFamily="34" charset="0"/>
                <a:cs typeface="Arial" panose="020B0604020202020204" pitchFamily="34" charset="0"/>
              </a:rPr>
              <a:t>Tool.</a:t>
            </a:r>
          </a:p>
          <a:p>
            <a:pPr defTabSz="1219170" eaLnBrk="0" fontAlgn="base" hangingPunct="0">
              <a:spcBef>
                <a:spcPts val="1600"/>
              </a:spcBef>
              <a:spcAft>
                <a:spcPct val="0"/>
              </a:spcAft>
              <a:buClr>
                <a:srgbClr val="BA0000"/>
              </a:buClr>
              <a:buSzPct val="65000"/>
              <a:defRPr/>
            </a:pPr>
            <a:r>
              <a:rPr lang="en-US" sz="2400" b="1" dirty="0">
                <a:solidFill>
                  <a:srgbClr val="D8117D"/>
                </a:solidFill>
                <a:latin typeface="Arial Black" panose="020B0604020202020204" pitchFamily="34" charset="0"/>
                <a:cs typeface="Arial Black" panose="020B0604020202020204" pitchFamily="34" charset="0"/>
              </a:rPr>
              <a:t>/</a:t>
            </a:r>
            <a:r>
              <a:rPr lang="en-US" sz="2400" dirty="0">
                <a:latin typeface="Arial" panose="020B0604020202020204" pitchFamily="34" charset="0"/>
                <a:cs typeface="Arial" panose="020B0604020202020204" pitchFamily="34" charset="0"/>
              </a:rPr>
              <a:t> </a:t>
            </a:r>
            <a:r>
              <a:rPr kumimoji="1" lang="en-US" sz="2400" dirty="0" smtClean="0">
                <a:latin typeface="Arial" panose="020B0604020202020204" pitchFamily="34" charset="0"/>
                <a:cs typeface="Arial" panose="020B0604020202020204" pitchFamily="34" charset="0"/>
              </a:rPr>
              <a:t>Use </a:t>
            </a:r>
            <a:r>
              <a:rPr kumimoji="1" lang="en-US" sz="2400" dirty="0">
                <a:latin typeface="Arial" panose="020B0604020202020204" pitchFamily="34" charset="0"/>
                <a:cs typeface="Arial" panose="020B0604020202020204" pitchFamily="34" charset="0"/>
              </a:rPr>
              <a:t>as a resource when considering which </a:t>
            </a:r>
            <a:r>
              <a:rPr kumimoji="1" lang="en-US" sz="2400" dirty="0" smtClean="0">
                <a:latin typeface="Arial" panose="020B0604020202020204" pitchFamily="34" charset="0"/>
                <a:cs typeface="Arial" panose="020B0604020202020204" pitchFamily="34" charset="0"/>
              </a:rPr>
              <a:t/>
            </a:r>
            <a:br>
              <a:rPr kumimoji="1" lang="en-US" sz="2400" dirty="0" smtClean="0">
                <a:latin typeface="Arial" panose="020B0604020202020204" pitchFamily="34" charset="0"/>
                <a:cs typeface="Arial" panose="020B0604020202020204" pitchFamily="34" charset="0"/>
              </a:rPr>
            </a:br>
            <a:r>
              <a:rPr kumimoji="1" lang="en-US" sz="2400" dirty="0" smtClean="0">
                <a:latin typeface="Arial" panose="020B0604020202020204" pitchFamily="34" charset="0"/>
                <a:cs typeface="Arial" panose="020B0604020202020204" pitchFamily="34" charset="0"/>
              </a:rPr>
              <a:t> </a:t>
            </a:r>
            <a:r>
              <a:rPr kumimoji="1" lang="en-US" dirty="0" smtClean="0">
                <a:latin typeface="Arial" panose="020B0604020202020204" pitchFamily="34" charset="0"/>
                <a:cs typeface="Arial" panose="020B0604020202020204" pitchFamily="34" charset="0"/>
              </a:rPr>
              <a:t>  </a:t>
            </a:r>
            <a:r>
              <a:rPr kumimoji="1" lang="en-US" sz="2400" dirty="0" smtClean="0">
                <a:latin typeface="Arial" panose="020B0604020202020204" pitchFamily="34" charset="0"/>
                <a:cs typeface="Arial" panose="020B0604020202020204" pitchFamily="34" charset="0"/>
              </a:rPr>
              <a:t>medical </a:t>
            </a:r>
            <a:r>
              <a:rPr kumimoji="1" lang="en-US" sz="2400" dirty="0">
                <a:latin typeface="Arial" panose="020B0604020202020204" pitchFamily="34" charset="0"/>
                <a:cs typeface="Arial" panose="020B0604020202020204" pitchFamily="34" charset="0"/>
              </a:rPr>
              <a:t>plan is the right fit for you based on </a:t>
            </a:r>
            <a:r>
              <a:rPr kumimoji="1" lang="en-US" sz="2400" dirty="0" smtClean="0">
                <a:latin typeface="Arial" panose="020B0604020202020204" pitchFamily="34" charset="0"/>
                <a:cs typeface="Arial" panose="020B0604020202020204" pitchFamily="34" charset="0"/>
              </a:rPr>
              <a:t/>
            </a:r>
            <a:br>
              <a:rPr kumimoji="1" lang="en-US" sz="2400" dirty="0" smtClean="0">
                <a:latin typeface="Arial" panose="020B0604020202020204" pitchFamily="34" charset="0"/>
                <a:cs typeface="Arial" panose="020B0604020202020204" pitchFamily="34" charset="0"/>
              </a:rPr>
            </a:br>
            <a:r>
              <a:rPr kumimoji="1" lang="en-US" sz="2400" dirty="0" smtClean="0">
                <a:latin typeface="Arial" panose="020B0604020202020204" pitchFamily="34" charset="0"/>
                <a:cs typeface="Arial" panose="020B0604020202020204" pitchFamily="34" charset="0"/>
              </a:rPr>
              <a:t> </a:t>
            </a:r>
            <a:r>
              <a:rPr kumimoji="1" lang="en-US" dirty="0" smtClean="0">
                <a:latin typeface="Arial" panose="020B0604020202020204" pitchFamily="34" charset="0"/>
                <a:cs typeface="Arial" panose="020B0604020202020204" pitchFamily="34" charset="0"/>
              </a:rPr>
              <a:t>  </a:t>
            </a:r>
            <a:r>
              <a:rPr kumimoji="1" lang="en-US" sz="2400" dirty="0" smtClean="0">
                <a:latin typeface="Arial" panose="020B0604020202020204" pitchFamily="34" charset="0"/>
                <a:cs typeface="Arial" panose="020B0604020202020204" pitchFamily="34" charset="0"/>
              </a:rPr>
              <a:t>your </a:t>
            </a:r>
            <a:r>
              <a:rPr kumimoji="1" lang="en-US" sz="2400" dirty="0">
                <a:latin typeface="Arial" panose="020B0604020202020204" pitchFamily="34" charset="0"/>
                <a:cs typeface="Arial" panose="020B0604020202020204" pitchFamily="34" charset="0"/>
              </a:rPr>
              <a:t>own personal </a:t>
            </a:r>
            <a:r>
              <a:rPr kumimoji="1" lang="en-US" sz="2400" dirty="0" smtClean="0">
                <a:latin typeface="Arial" panose="020B0604020202020204" pitchFamily="34" charset="0"/>
                <a:cs typeface="Arial" panose="020B0604020202020204" pitchFamily="34" charset="0"/>
              </a:rPr>
              <a:t>needs.</a:t>
            </a:r>
            <a:endParaRPr kumimoji="1" lang="en-US" sz="2400" dirty="0">
              <a:latin typeface="Arial" panose="020B0604020202020204" pitchFamily="34" charset="0"/>
              <a:cs typeface="Arial" panose="020B0604020202020204" pitchFamily="34" charset="0"/>
            </a:endParaRPr>
          </a:p>
          <a:p>
            <a:pPr defTabSz="1219170" eaLnBrk="0" fontAlgn="base" hangingPunct="0">
              <a:spcBef>
                <a:spcPts val="1600"/>
              </a:spcBef>
              <a:spcAft>
                <a:spcPct val="0"/>
              </a:spcAft>
              <a:buClr>
                <a:srgbClr val="BA0000"/>
              </a:buClr>
              <a:buSzPct val="65000"/>
              <a:defRPr/>
            </a:pPr>
            <a:r>
              <a:rPr lang="en-US" sz="2400" b="1" dirty="0">
                <a:solidFill>
                  <a:srgbClr val="D8117D"/>
                </a:solidFill>
                <a:latin typeface="Arial Black" panose="020B0604020202020204" pitchFamily="34" charset="0"/>
                <a:cs typeface="Arial Black" panose="020B0604020202020204" pitchFamily="34" charset="0"/>
              </a:rPr>
              <a:t>/</a:t>
            </a:r>
            <a:r>
              <a:rPr lang="en-US" sz="2400" dirty="0">
                <a:latin typeface="Arial" panose="020B0604020202020204" pitchFamily="34" charset="0"/>
                <a:cs typeface="Arial" panose="020B0604020202020204" pitchFamily="34" charset="0"/>
              </a:rPr>
              <a:t> </a:t>
            </a:r>
            <a:r>
              <a:rPr kumimoji="1" lang="en-US" sz="2400" b="1" dirty="0" smtClean="0">
                <a:solidFill>
                  <a:srgbClr val="9D2832"/>
                </a:solidFill>
                <a:latin typeface="Arial" panose="020B0604020202020204" pitchFamily="34" charset="0"/>
                <a:cs typeface="Arial" panose="020B0604020202020204" pitchFamily="34" charset="0"/>
              </a:rPr>
              <a:t>www.myalex.com/tjx/2021</a:t>
            </a:r>
            <a:endParaRPr lang="en-US" sz="2400" dirty="0">
              <a:solidFill>
                <a:srgbClr val="000000"/>
              </a:solidFill>
              <a:latin typeface="Arial" panose="020B0604020202020204" pitchFamily="34" charset="0"/>
              <a:ea typeface="Arial Unicode MS" pitchFamily="34" charset="-128"/>
              <a:cs typeface="Arial" panose="020B0604020202020204" pitchFamily="34" charset="0"/>
            </a:endParaRPr>
          </a:p>
          <a:p>
            <a:pPr marL="1369450" indent="-1369450" defTabSz="1219170" fontAlgn="base">
              <a:spcBef>
                <a:spcPct val="20000"/>
              </a:spcBef>
              <a:spcAft>
                <a:spcPct val="0"/>
              </a:spcAft>
              <a:buClr>
                <a:srgbClr val="00CCFF"/>
              </a:buClr>
              <a:buSzPct val="65000"/>
              <a:defRPr/>
            </a:pPr>
            <a:r>
              <a:rPr lang="en-US" sz="2400" dirty="0">
                <a:solidFill>
                  <a:srgbClr val="FFFFFF"/>
                </a:solidFill>
                <a:latin typeface="Arial" panose="020B0604020202020204" pitchFamily="34" charset="0"/>
                <a:ea typeface="Arial Unicode MS" pitchFamily="34" charset="-128"/>
                <a:cs typeface="Arial" panose="020B0604020202020204" pitchFamily="34" charset="0"/>
              </a:rPr>
              <a:t>.</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892" r="3223"/>
          <a:stretch/>
        </p:blipFill>
        <p:spPr>
          <a:xfrm>
            <a:off x="8942638" y="2060170"/>
            <a:ext cx="1967345" cy="3073400"/>
          </a:xfrm>
          <a:prstGeom prst="rect">
            <a:avLst/>
          </a:prstGeom>
        </p:spPr>
      </p:pic>
    </p:spTree>
    <p:extLst>
      <p:ext uri="{BB962C8B-B14F-4D97-AF65-F5344CB8AC3E}">
        <p14:creationId xmlns:p14="http://schemas.microsoft.com/office/powerpoint/2010/main" val="495499647"/>
      </p:ext>
    </p:extLst>
  </p:cSld>
  <p:clrMapOvr>
    <a:masterClrMapping/>
  </p:clrMapOvr>
</p:sld>
</file>

<file path=ppt/theme/theme1.xml><?xml version="1.0" encoding="utf-8"?>
<a:theme xmlns:a="http://schemas.openxmlformats.org/drawingml/2006/main" name="1_Office Theme">
  <a:themeElements>
    <a:clrScheme name="TJX #1">
      <a:dk1>
        <a:srgbClr val="434241"/>
      </a:dk1>
      <a:lt1>
        <a:srgbClr val="FFFFFF"/>
      </a:lt1>
      <a:dk2>
        <a:srgbClr val="D3CCBD"/>
      </a:dk2>
      <a:lt2>
        <a:srgbClr val="FAF9F1"/>
      </a:lt2>
      <a:accent1>
        <a:srgbClr val="9B0C23"/>
      </a:accent1>
      <a:accent2>
        <a:srgbClr val="D3072B"/>
      </a:accent2>
      <a:accent3>
        <a:srgbClr val="E5006D"/>
      </a:accent3>
      <a:accent4>
        <a:srgbClr val="000000"/>
      </a:accent4>
      <a:accent5>
        <a:srgbClr val="434241"/>
      </a:accent5>
      <a:accent6>
        <a:srgbClr val="9B0C23"/>
      </a:accent6>
      <a:hlink>
        <a:srgbClr val="D3072B"/>
      </a:hlink>
      <a:folHlink>
        <a:srgbClr val="E5006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RollupImage xmlns="http://schemas.microsoft.com/sharepoint/v3" xsi:nil="true"/>
    <TJXDescription xmlns="603e3557-7b6d-49f0-80e8-52e88cb477af" xsi:nil="true"/>
    <wic_System_Copyright xmlns="http://schemas.microsoft.com/sharepoint/v3/fields" xsi:nil="true"/>
    <ImageCreateDate xmlns="58AEE271-DB72-4DA1-B1E7-7251555F4475" xsi:nil="true"/>
    <BrandResourceName xmlns="58aee271-db72-4da1-b1e7-7251555f4475" xsi:nil="true"/>
    <AlternateThumbnailUrl xmlns="58AEE271-DB72-4DA1-B1E7-7251555F4475">
      <Url xsi:nil="true"/>
      <Description xsi:nil="true"/>
    </AlternateThumbnailUrl>
    <PublishingStartDate xmlns="http://schemas.microsoft.com/sharepoint/v3" xsi:nil="true"/>
    <PublishingExpiration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5A64A90100F264085DB343E594BD5BB" ma:contentTypeVersion="17" ma:contentTypeDescription="Create a new document." ma:contentTypeScope="" ma:versionID="287c6fef4719e394b2197410266b47d6">
  <xsd:schema xmlns:xsd="http://www.w3.org/2001/XMLSchema" xmlns:xs="http://www.w3.org/2001/XMLSchema" xmlns:p="http://schemas.microsoft.com/office/2006/metadata/properties" xmlns:ns1="http://schemas.microsoft.com/sharepoint/v3" xmlns:ns2="58AEE271-DB72-4DA1-B1E7-7251555F4475" xmlns:ns3="58aee271-db72-4da1-b1e7-7251555f4475" xmlns:ns4="http://schemas.microsoft.com/sharepoint/v3/fields" xmlns:ns5="603e3557-7b6d-49f0-80e8-52e88cb477af" targetNamespace="http://schemas.microsoft.com/office/2006/metadata/properties" ma:root="true" ma:fieldsID="46a8e13bc1e95e4ad6e95bf37a038783" ns1:_="" ns2:_="" ns3:_="" ns4:_="" ns5:_="">
    <xsd:import namespace="http://schemas.microsoft.com/sharepoint/v3"/>
    <xsd:import namespace="58AEE271-DB72-4DA1-B1E7-7251555F4475"/>
    <xsd:import namespace="58aee271-db72-4da1-b1e7-7251555f4475"/>
    <xsd:import namespace="http://schemas.microsoft.com/sharepoint/v3/fields"/>
    <xsd:import namespace="603e3557-7b6d-49f0-80e8-52e88cb477af"/>
    <xsd:element name="properties">
      <xsd:complexType>
        <xsd:sequence>
          <xsd:element name="documentManagement">
            <xsd:complexType>
              <xsd:all>
                <xsd:element ref="ns3:BrandResourceName" minOccurs="0"/>
                <xsd:element ref="ns4:wic_System_Copyright" minOccurs="0"/>
                <xsd:element ref="ns2:ImageCreateDate" minOccurs="0"/>
                <xsd:element ref="ns1:PublishingRollupImage" minOccurs="0"/>
                <xsd:element ref="ns2:AlternateThumbnailUrl" minOccurs="0"/>
                <xsd:element ref="ns1:PublishingExpirationDate" minOccurs="0"/>
                <xsd:element ref="ns1:PublishingStartDate" minOccurs="0"/>
                <xsd:element ref="ns5:TJX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RollupImage" ma:index="7" nillable="true" ma:displayName="DisplayImage" ma:description="Rollup Image is a site column created by the Publishing feature. It is used on the Page Content Type as the image for the page shown in content roll-ups such as the Content By Search web part." ma:internalName="PublishingRollupImage" ma:readOnly="false">
      <xsd:simpleType>
        <xsd:restriction base="dms:Unknown"/>
      </xsd:simpleType>
    </xsd:element>
    <xsd:element name="PublishingExpirationDate" ma:index="10" nillable="true" ma:displayName="Scheduling End Date" ma:internalName="PublishingExpirationDate" ma:readOnly="false">
      <xsd:simpleType>
        <xsd:restriction base="dms:Unknown"/>
      </xsd:simpleType>
    </xsd:element>
    <xsd:element name="PublishingStartDate" ma:index="11" nillable="true" ma:displayName="Scheduling Start Date" ma:internalName="PublishingStartDate"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8AEE271-DB72-4DA1-B1E7-7251555F4475" elementFormDefault="qualified">
    <xsd:import namespace="http://schemas.microsoft.com/office/2006/documentManagement/types"/>
    <xsd:import namespace="http://schemas.microsoft.com/office/infopath/2007/PartnerControls"/>
    <xsd:element name="ImageCreateDate" ma:index="6" nillable="true" ma:displayName="Date Picture Taken" ma:format="DateTime" ma:hidden="true" ma:internalName="ImageCreateDate" ma:readOnly="false">
      <xsd:simpleType>
        <xsd:restriction base="dms:DateTime"/>
      </xsd:simpleType>
    </xsd:element>
    <xsd:element name="AlternateThumbnailUrl" ma:index="9" nillable="true" ma:displayName="Preview Image URL" ma:description="Link to the image that will be shown as the preview for this asset" ma:format="Image" ma:internalName="AlternateThumbnailUrl"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8aee271-db72-4da1-b1e7-7251555f4475" elementFormDefault="qualified">
    <xsd:import namespace="http://schemas.microsoft.com/office/2006/documentManagement/types"/>
    <xsd:import namespace="http://schemas.microsoft.com/office/infopath/2007/PartnerControls"/>
    <xsd:element name="BrandResourceName" ma:index="3" nillable="true" ma:displayName="BrandResourceName" ma:list="{f2c1080e-3107-47d3-9e49-997e23128976}" ma:internalName="BrandResourceName" ma:readOnly="false" ma:showField="Title">
      <xsd:simpleType>
        <xsd:restriction base="dms:Lookup"/>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wic_System_Copyright" ma:index="5" nillable="true" ma:displayName="Copyright" ma:internalName="wic_System_Copyright"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03e3557-7b6d-49f0-80e8-52e88cb477af" elementFormDefault="qualified">
    <xsd:import namespace="http://schemas.microsoft.com/office/2006/documentManagement/types"/>
    <xsd:import namespace="http://schemas.microsoft.com/office/infopath/2007/PartnerControls"/>
    <xsd:element name="TJXDescription" ma:index="12" nillable="true" ma:displayName="TJXDescription" ma:internalName="TJXDescription"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2" ma:displayName="Author"/>
        <xsd:element ref="dcterms:created" minOccurs="0" maxOccurs="1"/>
        <xsd:element ref="dc:identifier" minOccurs="0" maxOccurs="1"/>
        <xsd:element name="contentType" minOccurs="0" maxOccurs="1" type="xsd:string" ma:index="17" ma:displayName="Content Type"/>
        <xsd:element ref="dc:title" minOccurs="0" maxOccurs="1" ma:index="1" ma:displayName="Title"/>
        <xsd:element ref="dc:subject" minOccurs="0" maxOccurs="1"/>
        <xsd:element ref="dc:description" minOccurs="0" maxOccurs="1" ma:index="4" ma:displayName="Comments"/>
        <xsd:element name="keywords" minOccurs="0" maxOccurs="1" type="xsd:string" ma:index="8"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BC1893-AF99-413F-ACEA-755F37F53237}">
  <ds:schemaRefs>
    <ds:schemaRef ds:uri="http://schemas.openxmlformats.org/package/2006/metadata/core-properties"/>
    <ds:schemaRef ds:uri="http://schemas.microsoft.com/office/2006/documentManagement/types"/>
    <ds:schemaRef ds:uri="http://schemas.microsoft.com/office/infopath/2007/PartnerControls"/>
    <ds:schemaRef ds:uri="58aee271-db72-4da1-b1e7-7251555f4475"/>
    <ds:schemaRef ds:uri="603e3557-7b6d-49f0-80e8-52e88cb477af"/>
    <ds:schemaRef ds:uri="http://purl.org/dc/elements/1.1/"/>
    <ds:schemaRef ds:uri="http://schemas.microsoft.com/office/2006/metadata/properties"/>
    <ds:schemaRef ds:uri="58AEE271-DB72-4DA1-B1E7-7251555F4475"/>
    <ds:schemaRef ds:uri="http://schemas.microsoft.com/sharepoint/v3"/>
    <ds:schemaRef ds:uri="http://purl.org/dc/terms/"/>
    <ds:schemaRef ds:uri="http://schemas.microsoft.com/sharepoint/v3/fields"/>
    <ds:schemaRef ds:uri="http://www.w3.org/XML/1998/namespace"/>
    <ds:schemaRef ds:uri="http://purl.org/dc/dcmitype/"/>
  </ds:schemaRefs>
</ds:datastoreItem>
</file>

<file path=customXml/itemProps2.xml><?xml version="1.0" encoding="utf-8"?>
<ds:datastoreItem xmlns:ds="http://schemas.openxmlformats.org/officeDocument/2006/customXml" ds:itemID="{0BED63EF-32A8-497E-94D3-B43A35EEB62B}">
  <ds:schemaRefs>
    <ds:schemaRef ds:uri="http://schemas.microsoft.com/sharepoint/v3/contenttype/forms"/>
  </ds:schemaRefs>
</ds:datastoreItem>
</file>

<file path=customXml/itemProps3.xml><?xml version="1.0" encoding="utf-8"?>
<ds:datastoreItem xmlns:ds="http://schemas.openxmlformats.org/officeDocument/2006/customXml" ds:itemID="{4D9C90B1-80F8-45B6-8B97-3831C6E479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8AEE271-DB72-4DA1-B1E7-7251555F4475"/>
    <ds:schemaRef ds:uri="58aee271-db72-4da1-b1e7-7251555f4475"/>
    <ds:schemaRef ds:uri="http://schemas.microsoft.com/sharepoint/v3/fields"/>
    <ds:schemaRef ds:uri="603e3557-7b6d-49f0-80e8-52e88cb477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22077</TotalTime>
  <Words>1849</Words>
  <Application>Microsoft Office PowerPoint</Application>
  <PresentationFormat>Widescreen</PresentationFormat>
  <Paragraphs>315</Paragraphs>
  <Slides>27</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Arial Unicode MS</vt:lpstr>
      <vt:lpstr>Arial</vt:lpstr>
      <vt:lpstr>Arial Black</vt:lpstr>
      <vt:lpstr>Calibri</vt:lpstr>
      <vt:lpstr>HelveticaNeueLTStd-Bd</vt:lpstr>
      <vt:lpstr>HelveticaNeueLTStd-Md</vt:lpstr>
      <vt:lpstr>System Font Regular</vt:lpstr>
      <vt:lpstr>Tahoma</vt:lpstr>
      <vt:lpstr>Times New Roman</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Wendy Lennon</dc:creator>
  <cp:keywords/>
  <dc:description/>
  <cp:lastModifiedBy>Meg Berton</cp:lastModifiedBy>
  <cp:revision>68</cp:revision>
  <cp:lastPrinted>2019-02-14T18:11:08Z</cp:lastPrinted>
  <dcterms:created xsi:type="dcterms:W3CDTF">2018-08-15T15:16:58Z</dcterms:created>
  <dcterms:modified xsi:type="dcterms:W3CDTF">2021-09-21T14:22:13Z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ternateThumbnailUrl">
    <vt:lpwstr>, </vt:lpwstr>
  </property>
  <property fmtid="{D5CDD505-2E9C-101B-9397-08002B2CF9AE}" pid="3" name="ContentTypeId">
    <vt:lpwstr>0x01010095A64A90100F264085DB343E594BD5BB</vt:lpwstr>
  </property>
</Properties>
</file>